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9144000" cy="5143500"/>
  <p:embeddedFontLst>
    <p:embeddedFont>
      <p:font typeface="Palatino Linotype"/>
      <p:regular r:id="rId55"/>
      <p:bold r:id="rId56"/>
      <p:italic r:id="rId57"/>
      <p:boldItalic r:id="rId58"/>
    </p:embeddedFont>
    <p:embeddedFont>
      <p:font typeface="Cambria Math"/>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60" roundtripDataSignature="AMtx7mhQmnmYGHrc8mYXPea5qq64lC2J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10C159-A9A6-4128-8610-3B71B513FB44}">
  <a:tblStyle styleId="{D210C159-A9A6-4128-8610-3B71B513FB44}"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alatinoLinotype-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alatinoLinotype-italic.fntdata"/><Relationship Id="rId12" Type="http://schemas.openxmlformats.org/officeDocument/2006/relationships/slide" Target="slides/slide6.xml"/><Relationship Id="rId56" Type="http://schemas.openxmlformats.org/officeDocument/2006/relationships/font" Target="fonts/PalatinoLinotype-bold.fntdata"/><Relationship Id="rId15" Type="http://schemas.openxmlformats.org/officeDocument/2006/relationships/slide" Target="slides/slide9.xml"/><Relationship Id="rId59" Type="http://schemas.openxmlformats.org/officeDocument/2006/relationships/font" Target="fonts/CambriaMath-regular.fntdata"/><Relationship Id="rId14" Type="http://schemas.openxmlformats.org/officeDocument/2006/relationships/slide" Target="slides/slide8.xml"/><Relationship Id="rId58" Type="http://schemas.openxmlformats.org/officeDocument/2006/relationships/font" Target="fonts/PalatinoLinotype-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2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2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2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2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2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2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2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2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2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2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3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3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p3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p3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p3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p3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3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3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3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p3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4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p4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4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p4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4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p4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4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p4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p4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81.png"/><Relationship Id="rId5"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50"/>
          <p:cNvSpPr txBox="1"/>
          <p:nvPr>
            <p:ph type="title"/>
          </p:nvPr>
        </p:nvSpPr>
        <p:spPr>
          <a:xfrm>
            <a:off x="303529" y="70470"/>
            <a:ext cx="6536055" cy="8686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50"/>
          <p:cNvSpPr txBox="1"/>
          <p:nvPr>
            <p:ph idx="1" type="body"/>
          </p:nvPr>
        </p:nvSpPr>
        <p:spPr>
          <a:xfrm>
            <a:off x="123507" y="1892935"/>
            <a:ext cx="4339590" cy="151701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800">
                <a:solidFill>
                  <a:srgbClr val="C00000"/>
                </a:solidFill>
                <a:latin typeface="Verdana"/>
                <a:ea typeface="Verdana"/>
                <a:cs typeface="Verdana"/>
                <a:sym typeface="Verdan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 name="Google Shape;17;p50"/>
          <p:cNvSpPr txBox="1"/>
          <p:nvPr>
            <p:ph idx="11" type="ftr"/>
          </p:nvPr>
        </p:nvSpPr>
        <p:spPr>
          <a:xfrm>
            <a:off x="7903844" y="4749143"/>
            <a:ext cx="1007745" cy="24574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4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20" name="Shape 20"/>
        <p:cNvGrpSpPr/>
        <p:nvPr/>
      </p:nvGrpSpPr>
      <p:grpSpPr>
        <a:xfrm>
          <a:off x="0" y="0"/>
          <a:ext cx="0" cy="0"/>
          <a:chOff x="0" y="0"/>
          <a:chExt cx="0" cy="0"/>
        </a:xfrm>
      </p:grpSpPr>
      <p:pic>
        <p:nvPicPr>
          <p:cNvPr id="21" name="Google Shape;21;p51"/>
          <p:cNvPicPr preferRelativeResize="0"/>
          <p:nvPr/>
        </p:nvPicPr>
        <p:blipFill rotWithShape="1">
          <a:blip r:embed="rId2">
            <a:alphaModFix/>
          </a:blip>
          <a:srcRect b="0" l="0" r="0" t="0"/>
          <a:stretch/>
        </p:blipFill>
        <p:spPr>
          <a:xfrm>
            <a:off x="0" y="0"/>
            <a:ext cx="2695574" cy="5143498"/>
          </a:xfrm>
          <a:prstGeom prst="rect">
            <a:avLst/>
          </a:prstGeom>
          <a:noFill/>
          <a:ln>
            <a:noFill/>
          </a:ln>
        </p:spPr>
      </p:pic>
      <p:pic>
        <p:nvPicPr>
          <p:cNvPr id="22" name="Google Shape;22;p51"/>
          <p:cNvPicPr preferRelativeResize="0"/>
          <p:nvPr/>
        </p:nvPicPr>
        <p:blipFill rotWithShape="1">
          <a:blip r:embed="rId3">
            <a:alphaModFix/>
          </a:blip>
          <a:srcRect b="0" l="0" r="0" t="0"/>
          <a:stretch/>
        </p:blipFill>
        <p:spPr>
          <a:xfrm>
            <a:off x="1257300" y="1095375"/>
            <a:ext cx="1228725" cy="533400"/>
          </a:xfrm>
          <a:prstGeom prst="rect">
            <a:avLst/>
          </a:prstGeom>
          <a:noFill/>
          <a:ln>
            <a:noFill/>
          </a:ln>
        </p:spPr>
      </p:pic>
      <p:pic>
        <p:nvPicPr>
          <p:cNvPr id="23" name="Google Shape;23;p51"/>
          <p:cNvPicPr preferRelativeResize="0"/>
          <p:nvPr/>
        </p:nvPicPr>
        <p:blipFill rotWithShape="1">
          <a:blip r:embed="rId4">
            <a:alphaModFix/>
          </a:blip>
          <a:srcRect b="0" l="0" r="0" t="0"/>
          <a:stretch/>
        </p:blipFill>
        <p:spPr>
          <a:xfrm>
            <a:off x="581024" y="1952625"/>
            <a:ext cx="1905000" cy="342900"/>
          </a:xfrm>
          <a:prstGeom prst="rect">
            <a:avLst/>
          </a:prstGeom>
          <a:noFill/>
          <a:ln>
            <a:noFill/>
          </a:ln>
        </p:spPr>
      </p:pic>
      <p:pic>
        <p:nvPicPr>
          <p:cNvPr id="24" name="Google Shape;24;p51"/>
          <p:cNvPicPr preferRelativeResize="0"/>
          <p:nvPr/>
        </p:nvPicPr>
        <p:blipFill rotWithShape="1">
          <a:blip r:embed="rId5">
            <a:alphaModFix/>
          </a:blip>
          <a:srcRect b="0" l="0" r="0" t="0"/>
          <a:stretch/>
        </p:blipFill>
        <p:spPr>
          <a:xfrm>
            <a:off x="390524" y="2181225"/>
            <a:ext cx="2428875" cy="2962274"/>
          </a:xfrm>
          <a:prstGeom prst="rect">
            <a:avLst/>
          </a:prstGeom>
          <a:noFill/>
          <a:ln>
            <a:noFill/>
          </a:ln>
        </p:spPr>
      </p:pic>
      <p:sp>
        <p:nvSpPr>
          <p:cNvPr id="25" name="Google Shape;25;p51"/>
          <p:cNvSpPr/>
          <p:nvPr/>
        </p:nvSpPr>
        <p:spPr>
          <a:xfrm>
            <a:off x="3028950" y="2552700"/>
            <a:ext cx="5705475" cy="38100"/>
          </a:xfrm>
          <a:custGeom>
            <a:rect b="b" l="l" r="r" t="t"/>
            <a:pathLst>
              <a:path extrusionOk="0" h="38100" w="5705475">
                <a:moveTo>
                  <a:pt x="5705475" y="0"/>
                </a:moveTo>
                <a:lnTo>
                  <a:pt x="0" y="0"/>
                </a:lnTo>
                <a:lnTo>
                  <a:pt x="0" y="38100"/>
                </a:lnTo>
                <a:lnTo>
                  <a:pt x="5705475" y="38100"/>
                </a:lnTo>
                <a:lnTo>
                  <a:pt x="5705475" y="0"/>
                </a:lnTo>
                <a:close/>
              </a:path>
            </a:pathLst>
          </a:custGeom>
          <a:solidFill>
            <a:srgbClr val="0070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 name="Google Shape;26;p51"/>
          <p:cNvSpPr txBox="1"/>
          <p:nvPr>
            <p:ph type="ctrTitle"/>
          </p:nvPr>
        </p:nvSpPr>
        <p:spPr>
          <a:xfrm>
            <a:off x="3227070" y="552513"/>
            <a:ext cx="5326380" cy="13785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1"/>
          <p:cNvSpPr txBox="1"/>
          <p:nvPr>
            <p:ph idx="1" type="subTitle"/>
          </p:nvPr>
        </p:nvSpPr>
        <p:spPr>
          <a:xfrm>
            <a:off x="3017266" y="2961511"/>
            <a:ext cx="5740400" cy="15211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rgbClr val="C00000"/>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1"/>
          <p:cNvSpPr txBox="1"/>
          <p:nvPr>
            <p:ph idx="11" type="ftr"/>
          </p:nvPr>
        </p:nvSpPr>
        <p:spPr>
          <a:xfrm>
            <a:off x="7903844" y="4749143"/>
            <a:ext cx="1007745" cy="24574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4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1" name="Shape 31"/>
        <p:cNvGrpSpPr/>
        <p:nvPr/>
      </p:nvGrpSpPr>
      <p:grpSpPr>
        <a:xfrm>
          <a:off x="0" y="0"/>
          <a:ext cx="0" cy="0"/>
          <a:chOff x="0" y="0"/>
          <a:chExt cx="0" cy="0"/>
        </a:xfrm>
      </p:grpSpPr>
      <p:sp>
        <p:nvSpPr>
          <p:cNvPr id="32" name="Google Shape;32;p52"/>
          <p:cNvSpPr txBox="1"/>
          <p:nvPr>
            <p:ph idx="11" type="ftr"/>
          </p:nvPr>
        </p:nvSpPr>
        <p:spPr>
          <a:xfrm>
            <a:off x="7903844" y="4749143"/>
            <a:ext cx="1007745" cy="24574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4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 name="Shape 35"/>
        <p:cNvGrpSpPr/>
        <p:nvPr/>
      </p:nvGrpSpPr>
      <p:grpSpPr>
        <a:xfrm>
          <a:off x="0" y="0"/>
          <a:ext cx="0" cy="0"/>
          <a:chOff x="0" y="0"/>
          <a:chExt cx="0" cy="0"/>
        </a:xfrm>
      </p:grpSpPr>
      <p:sp>
        <p:nvSpPr>
          <p:cNvPr id="36" name="Google Shape;36;p53"/>
          <p:cNvSpPr txBox="1"/>
          <p:nvPr>
            <p:ph type="title"/>
          </p:nvPr>
        </p:nvSpPr>
        <p:spPr>
          <a:xfrm>
            <a:off x="303529" y="70470"/>
            <a:ext cx="6536055" cy="8686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3"/>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53"/>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53"/>
          <p:cNvSpPr txBox="1"/>
          <p:nvPr>
            <p:ph idx="11" type="ftr"/>
          </p:nvPr>
        </p:nvSpPr>
        <p:spPr>
          <a:xfrm>
            <a:off x="7903844" y="4749143"/>
            <a:ext cx="1007745" cy="24574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4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 name="Shape 42"/>
        <p:cNvGrpSpPr/>
        <p:nvPr/>
      </p:nvGrpSpPr>
      <p:grpSpPr>
        <a:xfrm>
          <a:off x="0" y="0"/>
          <a:ext cx="0" cy="0"/>
          <a:chOff x="0" y="0"/>
          <a:chExt cx="0" cy="0"/>
        </a:xfrm>
      </p:grpSpPr>
      <p:sp>
        <p:nvSpPr>
          <p:cNvPr id="43" name="Google Shape;43;p54"/>
          <p:cNvSpPr txBox="1"/>
          <p:nvPr>
            <p:ph type="title"/>
          </p:nvPr>
        </p:nvSpPr>
        <p:spPr>
          <a:xfrm>
            <a:off x="303529" y="70470"/>
            <a:ext cx="6536055" cy="8686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4"/>
          <p:cNvSpPr txBox="1"/>
          <p:nvPr>
            <p:ph idx="11" type="ftr"/>
          </p:nvPr>
        </p:nvSpPr>
        <p:spPr>
          <a:xfrm>
            <a:off x="7903844" y="4749143"/>
            <a:ext cx="1007745" cy="24574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4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slideLayout" Target="../slideLayouts/slideLayout1.xml"/><Relationship Id="rId9"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49"/>
          <p:cNvPicPr preferRelativeResize="0"/>
          <p:nvPr/>
        </p:nvPicPr>
        <p:blipFill rotWithShape="1">
          <a:blip r:embed="rId1">
            <a:alphaModFix/>
          </a:blip>
          <a:srcRect b="0" l="0" r="0" t="0"/>
          <a:stretch/>
        </p:blipFill>
        <p:spPr>
          <a:xfrm>
            <a:off x="0" y="4562475"/>
            <a:ext cx="9143999" cy="581025"/>
          </a:xfrm>
          <a:prstGeom prst="rect">
            <a:avLst/>
          </a:prstGeom>
          <a:noFill/>
          <a:ln>
            <a:noFill/>
          </a:ln>
        </p:spPr>
      </p:pic>
      <p:pic>
        <p:nvPicPr>
          <p:cNvPr id="7" name="Google Shape;7;p49"/>
          <p:cNvPicPr preferRelativeResize="0"/>
          <p:nvPr/>
        </p:nvPicPr>
        <p:blipFill rotWithShape="1">
          <a:blip r:embed="rId2">
            <a:alphaModFix/>
          </a:blip>
          <a:srcRect b="0" l="0" r="0" t="0"/>
          <a:stretch/>
        </p:blipFill>
        <p:spPr>
          <a:xfrm>
            <a:off x="2190749" y="4667250"/>
            <a:ext cx="1781175" cy="400048"/>
          </a:xfrm>
          <a:prstGeom prst="rect">
            <a:avLst/>
          </a:prstGeom>
          <a:noFill/>
          <a:ln>
            <a:noFill/>
          </a:ln>
        </p:spPr>
      </p:pic>
      <p:pic>
        <p:nvPicPr>
          <p:cNvPr id="8" name="Google Shape;8;p49"/>
          <p:cNvPicPr preferRelativeResize="0"/>
          <p:nvPr/>
        </p:nvPicPr>
        <p:blipFill rotWithShape="1">
          <a:blip r:embed="rId3">
            <a:alphaModFix/>
          </a:blip>
          <a:srcRect b="0" l="0" r="0" t="0"/>
          <a:stretch/>
        </p:blipFill>
        <p:spPr>
          <a:xfrm>
            <a:off x="314324" y="4733925"/>
            <a:ext cx="1533525" cy="247650"/>
          </a:xfrm>
          <a:prstGeom prst="rect">
            <a:avLst/>
          </a:prstGeom>
          <a:noFill/>
          <a:ln>
            <a:noFill/>
          </a:ln>
        </p:spPr>
      </p:pic>
      <p:sp>
        <p:nvSpPr>
          <p:cNvPr id="9" name="Google Shape;9;p49"/>
          <p:cNvSpPr txBox="1"/>
          <p:nvPr>
            <p:ph type="title"/>
          </p:nvPr>
        </p:nvSpPr>
        <p:spPr>
          <a:xfrm>
            <a:off x="303529" y="70470"/>
            <a:ext cx="6536055" cy="86868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0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49"/>
          <p:cNvSpPr txBox="1"/>
          <p:nvPr>
            <p:ph idx="1" type="body"/>
          </p:nvPr>
        </p:nvSpPr>
        <p:spPr>
          <a:xfrm>
            <a:off x="123507" y="1892935"/>
            <a:ext cx="4339590" cy="1517014"/>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rgbClr val="C00000"/>
                </a:solidFill>
                <a:latin typeface="Verdana"/>
                <a:ea typeface="Verdana"/>
                <a:cs typeface="Verdana"/>
                <a:sym typeface="Verdan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1" name="Google Shape;11;p49"/>
          <p:cNvSpPr txBox="1"/>
          <p:nvPr>
            <p:ph idx="11" type="ftr"/>
          </p:nvPr>
        </p:nvSpPr>
        <p:spPr>
          <a:xfrm>
            <a:off x="7903844" y="4749143"/>
            <a:ext cx="1007745" cy="24574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400">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0" Type="http://schemas.openxmlformats.org/officeDocument/2006/relationships/image" Target="../media/image91.png"/><Relationship Id="rId22" Type="http://schemas.openxmlformats.org/officeDocument/2006/relationships/image" Target="../media/image109.png"/><Relationship Id="rId21" Type="http://schemas.openxmlformats.org/officeDocument/2006/relationships/image" Target="../media/image96.png"/><Relationship Id="rId24" Type="http://schemas.openxmlformats.org/officeDocument/2006/relationships/image" Target="../media/image170.png"/><Relationship Id="rId23" Type="http://schemas.openxmlformats.org/officeDocument/2006/relationships/image" Target="../media/image98.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0.png"/><Relationship Id="rId26" Type="http://schemas.openxmlformats.org/officeDocument/2006/relationships/image" Target="../media/image104.png"/><Relationship Id="rId25" Type="http://schemas.openxmlformats.org/officeDocument/2006/relationships/image" Target="../media/image122.png"/><Relationship Id="rId28" Type="http://schemas.openxmlformats.org/officeDocument/2006/relationships/image" Target="../media/image116.png"/><Relationship Id="rId27" Type="http://schemas.openxmlformats.org/officeDocument/2006/relationships/image" Target="../media/image119.png"/><Relationship Id="rId5" Type="http://schemas.openxmlformats.org/officeDocument/2006/relationships/image" Target="../media/image85.png"/><Relationship Id="rId6" Type="http://schemas.openxmlformats.org/officeDocument/2006/relationships/image" Target="../media/image86.png"/><Relationship Id="rId29" Type="http://schemas.openxmlformats.org/officeDocument/2006/relationships/image" Target="../media/image102.png"/><Relationship Id="rId7" Type="http://schemas.openxmlformats.org/officeDocument/2006/relationships/image" Target="../media/image78.png"/><Relationship Id="rId8" Type="http://schemas.openxmlformats.org/officeDocument/2006/relationships/image" Target="../media/image93.png"/><Relationship Id="rId31" Type="http://schemas.openxmlformats.org/officeDocument/2006/relationships/image" Target="../media/image108.png"/><Relationship Id="rId30" Type="http://schemas.openxmlformats.org/officeDocument/2006/relationships/image" Target="../media/image97.png"/><Relationship Id="rId11" Type="http://schemas.openxmlformats.org/officeDocument/2006/relationships/image" Target="../media/image103.png"/><Relationship Id="rId33" Type="http://schemas.openxmlformats.org/officeDocument/2006/relationships/image" Target="../media/image99.png"/><Relationship Id="rId10" Type="http://schemas.openxmlformats.org/officeDocument/2006/relationships/image" Target="../media/image92.png"/><Relationship Id="rId32" Type="http://schemas.openxmlformats.org/officeDocument/2006/relationships/image" Target="../media/image100.png"/><Relationship Id="rId13" Type="http://schemas.openxmlformats.org/officeDocument/2006/relationships/image" Target="../media/image95.png"/><Relationship Id="rId35" Type="http://schemas.openxmlformats.org/officeDocument/2006/relationships/image" Target="../media/image113.png"/><Relationship Id="rId12" Type="http://schemas.openxmlformats.org/officeDocument/2006/relationships/image" Target="../media/image88.png"/><Relationship Id="rId34" Type="http://schemas.openxmlformats.org/officeDocument/2006/relationships/image" Target="../media/image105.png"/><Relationship Id="rId15" Type="http://schemas.openxmlformats.org/officeDocument/2006/relationships/image" Target="../media/image121.png"/><Relationship Id="rId14" Type="http://schemas.openxmlformats.org/officeDocument/2006/relationships/image" Target="../media/image90.png"/><Relationship Id="rId36" Type="http://schemas.openxmlformats.org/officeDocument/2006/relationships/image" Target="../media/image118.png"/><Relationship Id="rId17" Type="http://schemas.openxmlformats.org/officeDocument/2006/relationships/image" Target="../media/image101.png"/><Relationship Id="rId16" Type="http://schemas.openxmlformats.org/officeDocument/2006/relationships/image" Target="../media/image107.png"/><Relationship Id="rId19" Type="http://schemas.openxmlformats.org/officeDocument/2006/relationships/image" Target="../media/image110.png"/><Relationship Id="rId18"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7.png"/><Relationship Id="rId4" Type="http://schemas.openxmlformats.org/officeDocument/2006/relationships/image" Target="../media/image127.png"/><Relationship Id="rId5" Type="http://schemas.openxmlformats.org/officeDocument/2006/relationships/image" Target="../media/image106.png"/><Relationship Id="rId6" Type="http://schemas.openxmlformats.org/officeDocument/2006/relationships/image" Target="../media/image112.png"/><Relationship Id="rId7" Type="http://schemas.openxmlformats.org/officeDocument/2006/relationships/image" Target="../media/image111.png"/></Relationships>
</file>

<file path=ppt/slides/_rels/slide13.xml.rels><?xml version="1.0" encoding="UTF-8" standalone="yes"?><Relationships xmlns="http://schemas.openxmlformats.org/package/2006/relationships"><Relationship Id="rId20" Type="http://schemas.openxmlformats.org/officeDocument/2006/relationships/image" Target="../media/image129.png"/><Relationship Id="rId22" Type="http://schemas.openxmlformats.org/officeDocument/2006/relationships/image" Target="../media/image159.png"/><Relationship Id="rId21" Type="http://schemas.openxmlformats.org/officeDocument/2006/relationships/image" Target="../media/image140.png"/><Relationship Id="rId23" Type="http://schemas.openxmlformats.org/officeDocument/2006/relationships/image" Target="../media/image132.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6.png"/><Relationship Id="rId4" Type="http://schemas.openxmlformats.org/officeDocument/2006/relationships/image" Target="../media/image124.png"/><Relationship Id="rId9" Type="http://schemas.openxmlformats.org/officeDocument/2006/relationships/image" Target="../media/image115.png"/><Relationship Id="rId5" Type="http://schemas.openxmlformats.org/officeDocument/2006/relationships/image" Target="../media/image125.png"/><Relationship Id="rId6" Type="http://schemas.openxmlformats.org/officeDocument/2006/relationships/image" Target="../media/image144.png"/><Relationship Id="rId7" Type="http://schemas.openxmlformats.org/officeDocument/2006/relationships/image" Target="../media/image114.png"/><Relationship Id="rId8" Type="http://schemas.openxmlformats.org/officeDocument/2006/relationships/image" Target="../media/image133.png"/><Relationship Id="rId11" Type="http://schemas.openxmlformats.org/officeDocument/2006/relationships/image" Target="../media/image123.png"/><Relationship Id="rId10" Type="http://schemas.openxmlformats.org/officeDocument/2006/relationships/image" Target="../media/image120.png"/><Relationship Id="rId13" Type="http://schemas.openxmlformats.org/officeDocument/2006/relationships/image" Target="../media/image130.png"/><Relationship Id="rId12" Type="http://schemas.openxmlformats.org/officeDocument/2006/relationships/image" Target="../media/image153.png"/><Relationship Id="rId15" Type="http://schemas.openxmlformats.org/officeDocument/2006/relationships/image" Target="../media/image137.png"/><Relationship Id="rId14" Type="http://schemas.openxmlformats.org/officeDocument/2006/relationships/image" Target="../media/image128.png"/><Relationship Id="rId17" Type="http://schemas.openxmlformats.org/officeDocument/2006/relationships/image" Target="../media/image126.png"/><Relationship Id="rId16" Type="http://schemas.openxmlformats.org/officeDocument/2006/relationships/image" Target="../media/image138.png"/><Relationship Id="rId19" Type="http://schemas.openxmlformats.org/officeDocument/2006/relationships/image" Target="../media/image134.png"/><Relationship Id="rId18" Type="http://schemas.openxmlformats.org/officeDocument/2006/relationships/image" Target="../media/image135.png"/></Relationships>
</file>

<file path=ppt/slides/_rels/slide14.xml.rels><?xml version="1.0" encoding="UTF-8" standalone="yes"?><Relationships xmlns="http://schemas.openxmlformats.org/package/2006/relationships"><Relationship Id="rId20" Type="http://schemas.openxmlformats.org/officeDocument/2006/relationships/image" Target="../media/image149.png"/><Relationship Id="rId22" Type="http://schemas.openxmlformats.org/officeDocument/2006/relationships/image" Target="../media/image155.png"/><Relationship Id="rId21" Type="http://schemas.openxmlformats.org/officeDocument/2006/relationships/image" Target="../media/image190.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7.png"/><Relationship Id="rId4" Type="http://schemas.openxmlformats.org/officeDocument/2006/relationships/image" Target="../media/image131.png"/><Relationship Id="rId9" Type="http://schemas.openxmlformats.org/officeDocument/2006/relationships/image" Target="../media/image139.png"/><Relationship Id="rId5" Type="http://schemas.openxmlformats.org/officeDocument/2006/relationships/image" Target="../media/image143.png"/><Relationship Id="rId6" Type="http://schemas.openxmlformats.org/officeDocument/2006/relationships/image" Target="../media/image152.png"/><Relationship Id="rId7" Type="http://schemas.openxmlformats.org/officeDocument/2006/relationships/image" Target="../media/image161.png"/><Relationship Id="rId8" Type="http://schemas.openxmlformats.org/officeDocument/2006/relationships/image" Target="../media/image146.png"/><Relationship Id="rId11" Type="http://schemas.openxmlformats.org/officeDocument/2006/relationships/image" Target="../media/image141.png"/><Relationship Id="rId10" Type="http://schemas.openxmlformats.org/officeDocument/2006/relationships/image" Target="../media/image142.png"/><Relationship Id="rId13" Type="http://schemas.openxmlformats.org/officeDocument/2006/relationships/image" Target="../media/image162.png"/><Relationship Id="rId12" Type="http://schemas.openxmlformats.org/officeDocument/2006/relationships/image" Target="../media/image160.png"/><Relationship Id="rId15" Type="http://schemas.openxmlformats.org/officeDocument/2006/relationships/image" Target="../media/image182.png"/><Relationship Id="rId14" Type="http://schemas.openxmlformats.org/officeDocument/2006/relationships/image" Target="../media/image150.png"/><Relationship Id="rId17" Type="http://schemas.openxmlformats.org/officeDocument/2006/relationships/image" Target="../media/image148.png"/><Relationship Id="rId16" Type="http://schemas.openxmlformats.org/officeDocument/2006/relationships/image" Target="../media/image157.png"/><Relationship Id="rId19" Type="http://schemas.openxmlformats.org/officeDocument/2006/relationships/image" Target="../media/image165.png"/><Relationship Id="rId18" Type="http://schemas.openxmlformats.org/officeDocument/2006/relationships/image" Target="../media/image1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4.png"/><Relationship Id="rId4" Type="http://schemas.openxmlformats.org/officeDocument/2006/relationships/image" Target="../media/image158.png"/><Relationship Id="rId9" Type="http://schemas.openxmlformats.org/officeDocument/2006/relationships/image" Target="../media/image178.png"/><Relationship Id="rId5" Type="http://schemas.openxmlformats.org/officeDocument/2006/relationships/image" Target="../media/image156.png"/><Relationship Id="rId6" Type="http://schemas.openxmlformats.org/officeDocument/2006/relationships/image" Target="../media/image167.png"/><Relationship Id="rId7" Type="http://schemas.openxmlformats.org/officeDocument/2006/relationships/image" Target="../media/image172.png"/><Relationship Id="rId8" Type="http://schemas.openxmlformats.org/officeDocument/2006/relationships/image" Target="../media/image164.png"/><Relationship Id="rId11" Type="http://schemas.openxmlformats.org/officeDocument/2006/relationships/image" Target="../media/image199.png"/><Relationship Id="rId10" Type="http://schemas.openxmlformats.org/officeDocument/2006/relationships/image" Target="../media/image171.png"/><Relationship Id="rId13" Type="http://schemas.openxmlformats.org/officeDocument/2006/relationships/image" Target="../media/image177.png"/><Relationship Id="rId12" Type="http://schemas.openxmlformats.org/officeDocument/2006/relationships/image" Target="../media/image166.png"/><Relationship Id="rId15" Type="http://schemas.openxmlformats.org/officeDocument/2006/relationships/image" Target="../media/image195.png"/><Relationship Id="rId14" Type="http://schemas.openxmlformats.org/officeDocument/2006/relationships/image" Target="../media/image246.png"/></Relationships>
</file>

<file path=ppt/slides/_rels/slide17.xml.rels><?xml version="1.0" encoding="UTF-8" standalone="yes"?><Relationships xmlns="http://schemas.openxmlformats.org/package/2006/relationships"><Relationship Id="rId20" Type="http://schemas.openxmlformats.org/officeDocument/2006/relationships/image" Target="../media/image197.png"/><Relationship Id="rId22" Type="http://schemas.openxmlformats.org/officeDocument/2006/relationships/image" Target="../media/image202.png"/><Relationship Id="rId21" Type="http://schemas.openxmlformats.org/officeDocument/2006/relationships/image" Target="../media/image189.png"/><Relationship Id="rId24" Type="http://schemas.openxmlformats.org/officeDocument/2006/relationships/image" Target="../media/image193.png"/><Relationship Id="rId23" Type="http://schemas.openxmlformats.org/officeDocument/2006/relationships/image" Target="../media/image191.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0.png"/><Relationship Id="rId4" Type="http://schemas.openxmlformats.org/officeDocument/2006/relationships/image" Target="../media/image168.png"/><Relationship Id="rId9" Type="http://schemas.openxmlformats.org/officeDocument/2006/relationships/image" Target="../media/image179.png"/><Relationship Id="rId5" Type="http://schemas.openxmlformats.org/officeDocument/2006/relationships/image" Target="../media/image169.png"/><Relationship Id="rId6" Type="http://schemas.openxmlformats.org/officeDocument/2006/relationships/image" Target="../media/image188.png"/><Relationship Id="rId7" Type="http://schemas.openxmlformats.org/officeDocument/2006/relationships/image" Target="../media/image203.png"/><Relationship Id="rId8" Type="http://schemas.openxmlformats.org/officeDocument/2006/relationships/image" Target="../media/image173.png"/><Relationship Id="rId11" Type="http://schemas.openxmlformats.org/officeDocument/2006/relationships/image" Target="../media/image200.png"/><Relationship Id="rId10" Type="http://schemas.openxmlformats.org/officeDocument/2006/relationships/image" Target="../media/image176.png"/><Relationship Id="rId13" Type="http://schemas.openxmlformats.org/officeDocument/2006/relationships/image" Target="../media/image185.png"/><Relationship Id="rId12" Type="http://schemas.openxmlformats.org/officeDocument/2006/relationships/image" Target="../media/image181.png"/><Relationship Id="rId15" Type="http://schemas.openxmlformats.org/officeDocument/2006/relationships/image" Target="../media/image201.png"/><Relationship Id="rId14" Type="http://schemas.openxmlformats.org/officeDocument/2006/relationships/image" Target="../media/image192.png"/><Relationship Id="rId17" Type="http://schemas.openxmlformats.org/officeDocument/2006/relationships/image" Target="../media/image111.png"/><Relationship Id="rId16" Type="http://schemas.openxmlformats.org/officeDocument/2006/relationships/image" Target="../media/image184.png"/><Relationship Id="rId19" Type="http://schemas.openxmlformats.org/officeDocument/2006/relationships/image" Target="../media/image220.png"/><Relationship Id="rId18" Type="http://schemas.openxmlformats.org/officeDocument/2006/relationships/image" Target="../media/image227.png"/></Relationships>
</file>

<file path=ppt/slides/_rels/slide18.xml.rels><?xml version="1.0" encoding="UTF-8" standalone="yes"?><Relationships xmlns="http://schemas.openxmlformats.org/package/2006/relationships"><Relationship Id="rId20" Type="http://schemas.openxmlformats.org/officeDocument/2006/relationships/image" Target="../media/image213.png"/><Relationship Id="rId22" Type="http://schemas.openxmlformats.org/officeDocument/2006/relationships/image" Target="../media/image219.png"/><Relationship Id="rId21" Type="http://schemas.openxmlformats.org/officeDocument/2006/relationships/image" Target="../media/image221.png"/><Relationship Id="rId24" Type="http://schemas.openxmlformats.org/officeDocument/2006/relationships/image" Target="../media/image230.png"/><Relationship Id="rId23" Type="http://schemas.openxmlformats.org/officeDocument/2006/relationships/image" Target="../media/image225.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5.png"/><Relationship Id="rId4" Type="http://schemas.openxmlformats.org/officeDocument/2006/relationships/image" Target="../media/image231.png"/><Relationship Id="rId9" Type="http://schemas.openxmlformats.org/officeDocument/2006/relationships/image" Target="../media/image208.png"/><Relationship Id="rId26" Type="http://schemas.openxmlformats.org/officeDocument/2006/relationships/image" Target="../media/image265.png"/><Relationship Id="rId25" Type="http://schemas.openxmlformats.org/officeDocument/2006/relationships/image" Target="../media/image252.png"/><Relationship Id="rId28" Type="http://schemas.openxmlformats.org/officeDocument/2006/relationships/image" Target="../media/image111.png"/><Relationship Id="rId27" Type="http://schemas.openxmlformats.org/officeDocument/2006/relationships/image" Target="../media/image226.png"/><Relationship Id="rId5" Type="http://schemas.openxmlformats.org/officeDocument/2006/relationships/image" Target="../media/image204.png"/><Relationship Id="rId6" Type="http://schemas.openxmlformats.org/officeDocument/2006/relationships/image" Target="../media/image194.png"/><Relationship Id="rId29" Type="http://schemas.openxmlformats.org/officeDocument/2006/relationships/image" Target="../media/image232.png"/><Relationship Id="rId7" Type="http://schemas.openxmlformats.org/officeDocument/2006/relationships/image" Target="../media/image198.png"/><Relationship Id="rId8" Type="http://schemas.openxmlformats.org/officeDocument/2006/relationships/image" Target="../media/image196.png"/><Relationship Id="rId31" Type="http://schemas.openxmlformats.org/officeDocument/2006/relationships/image" Target="../media/image239.png"/><Relationship Id="rId30" Type="http://schemas.openxmlformats.org/officeDocument/2006/relationships/image" Target="../media/image244.png"/><Relationship Id="rId11" Type="http://schemas.openxmlformats.org/officeDocument/2006/relationships/image" Target="../media/image206.png"/><Relationship Id="rId33" Type="http://schemas.openxmlformats.org/officeDocument/2006/relationships/image" Target="../media/image224.png"/><Relationship Id="rId10" Type="http://schemas.openxmlformats.org/officeDocument/2006/relationships/image" Target="../media/image236.png"/><Relationship Id="rId32" Type="http://schemas.openxmlformats.org/officeDocument/2006/relationships/image" Target="../media/image223.png"/><Relationship Id="rId13" Type="http://schemas.openxmlformats.org/officeDocument/2006/relationships/image" Target="../media/image217.png"/><Relationship Id="rId12" Type="http://schemas.openxmlformats.org/officeDocument/2006/relationships/image" Target="../media/image216.png"/><Relationship Id="rId34" Type="http://schemas.openxmlformats.org/officeDocument/2006/relationships/image" Target="../media/image248.png"/><Relationship Id="rId15" Type="http://schemas.openxmlformats.org/officeDocument/2006/relationships/image" Target="../media/image209.png"/><Relationship Id="rId14" Type="http://schemas.openxmlformats.org/officeDocument/2006/relationships/image" Target="../media/image210.png"/><Relationship Id="rId17" Type="http://schemas.openxmlformats.org/officeDocument/2006/relationships/image" Target="../media/image218.png"/><Relationship Id="rId16" Type="http://schemas.openxmlformats.org/officeDocument/2006/relationships/image" Target="../media/image222.png"/><Relationship Id="rId19" Type="http://schemas.openxmlformats.org/officeDocument/2006/relationships/image" Target="../media/image215.png"/><Relationship Id="rId18" Type="http://schemas.openxmlformats.org/officeDocument/2006/relationships/image" Target="../media/image214.png"/></Relationships>
</file>

<file path=ppt/slides/_rels/slide19.xml.rels><?xml version="1.0" encoding="UTF-8" standalone="yes"?><Relationships xmlns="http://schemas.openxmlformats.org/package/2006/relationships"><Relationship Id="rId20" Type="http://schemas.openxmlformats.org/officeDocument/2006/relationships/image" Target="../media/image258.png"/><Relationship Id="rId22" Type="http://schemas.openxmlformats.org/officeDocument/2006/relationships/image" Target="../media/image249.png"/><Relationship Id="rId21" Type="http://schemas.openxmlformats.org/officeDocument/2006/relationships/image" Target="../media/image262.png"/><Relationship Id="rId24" Type="http://schemas.openxmlformats.org/officeDocument/2006/relationships/image" Target="../media/image250.png"/><Relationship Id="rId23" Type="http://schemas.openxmlformats.org/officeDocument/2006/relationships/image" Target="../media/image267.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9.png"/><Relationship Id="rId4" Type="http://schemas.openxmlformats.org/officeDocument/2006/relationships/image" Target="../media/image235.png"/><Relationship Id="rId9" Type="http://schemas.openxmlformats.org/officeDocument/2006/relationships/image" Target="../media/image253.png"/><Relationship Id="rId26" Type="http://schemas.openxmlformats.org/officeDocument/2006/relationships/image" Target="../media/image232.png"/><Relationship Id="rId25" Type="http://schemas.openxmlformats.org/officeDocument/2006/relationships/image" Target="../media/image256.png"/><Relationship Id="rId28" Type="http://schemas.openxmlformats.org/officeDocument/2006/relationships/image" Target="../media/image254.png"/><Relationship Id="rId27" Type="http://schemas.openxmlformats.org/officeDocument/2006/relationships/image" Target="../media/image260.png"/><Relationship Id="rId5" Type="http://schemas.openxmlformats.org/officeDocument/2006/relationships/image" Target="../media/image228.png"/><Relationship Id="rId6" Type="http://schemas.openxmlformats.org/officeDocument/2006/relationships/image" Target="../media/image233.png"/><Relationship Id="rId29" Type="http://schemas.openxmlformats.org/officeDocument/2006/relationships/image" Target="../media/image292.png"/><Relationship Id="rId7" Type="http://schemas.openxmlformats.org/officeDocument/2006/relationships/image" Target="../media/image243.png"/><Relationship Id="rId8" Type="http://schemas.openxmlformats.org/officeDocument/2006/relationships/image" Target="../media/image237.png"/><Relationship Id="rId11" Type="http://schemas.openxmlformats.org/officeDocument/2006/relationships/image" Target="../media/image242.png"/><Relationship Id="rId10" Type="http://schemas.openxmlformats.org/officeDocument/2006/relationships/image" Target="../media/image238.png"/><Relationship Id="rId13" Type="http://schemas.openxmlformats.org/officeDocument/2006/relationships/image" Target="../media/image259.png"/><Relationship Id="rId12" Type="http://schemas.openxmlformats.org/officeDocument/2006/relationships/image" Target="../media/image263.png"/><Relationship Id="rId15" Type="http://schemas.openxmlformats.org/officeDocument/2006/relationships/image" Target="../media/image245.png"/><Relationship Id="rId14" Type="http://schemas.openxmlformats.org/officeDocument/2006/relationships/image" Target="../media/image240.png"/><Relationship Id="rId17" Type="http://schemas.openxmlformats.org/officeDocument/2006/relationships/image" Target="../media/image255.png"/><Relationship Id="rId16" Type="http://schemas.openxmlformats.org/officeDocument/2006/relationships/image" Target="../media/image283.png"/><Relationship Id="rId19" Type="http://schemas.openxmlformats.org/officeDocument/2006/relationships/image" Target="../media/image247.png"/><Relationship Id="rId18" Type="http://schemas.openxmlformats.org/officeDocument/2006/relationships/image" Target="../media/image2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0" Type="http://schemas.openxmlformats.org/officeDocument/2006/relationships/image" Target="../media/image288.png"/><Relationship Id="rId22" Type="http://schemas.openxmlformats.org/officeDocument/2006/relationships/image" Target="../media/image275.png"/><Relationship Id="rId21" Type="http://schemas.openxmlformats.org/officeDocument/2006/relationships/image" Target="../media/image290.png"/><Relationship Id="rId24" Type="http://schemas.openxmlformats.org/officeDocument/2006/relationships/image" Target="../media/image281.png"/><Relationship Id="rId23" Type="http://schemas.openxmlformats.org/officeDocument/2006/relationships/image" Target="../media/image282.png"/><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74.png"/><Relationship Id="rId4" Type="http://schemas.openxmlformats.org/officeDocument/2006/relationships/image" Target="../media/image266.png"/><Relationship Id="rId9" Type="http://schemas.openxmlformats.org/officeDocument/2006/relationships/image" Target="../media/image276.png"/><Relationship Id="rId26" Type="http://schemas.openxmlformats.org/officeDocument/2006/relationships/image" Target="../media/image295.png"/><Relationship Id="rId25" Type="http://schemas.openxmlformats.org/officeDocument/2006/relationships/image" Target="../media/image280.png"/><Relationship Id="rId28" Type="http://schemas.openxmlformats.org/officeDocument/2006/relationships/image" Target="../media/image195.png"/><Relationship Id="rId27" Type="http://schemas.openxmlformats.org/officeDocument/2006/relationships/image" Target="../media/image291.png"/><Relationship Id="rId5" Type="http://schemas.openxmlformats.org/officeDocument/2006/relationships/image" Target="../media/image264.png"/><Relationship Id="rId6" Type="http://schemas.openxmlformats.org/officeDocument/2006/relationships/image" Target="../media/image289.png"/><Relationship Id="rId29" Type="http://schemas.openxmlformats.org/officeDocument/2006/relationships/image" Target="../media/image300.png"/><Relationship Id="rId7" Type="http://schemas.openxmlformats.org/officeDocument/2006/relationships/image" Target="../media/image257.png"/><Relationship Id="rId8" Type="http://schemas.openxmlformats.org/officeDocument/2006/relationships/image" Target="../media/image340.png"/><Relationship Id="rId31" Type="http://schemas.openxmlformats.org/officeDocument/2006/relationships/image" Target="../media/image298.png"/><Relationship Id="rId30" Type="http://schemas.openxmlformats.org/officeDocument/2006/relationships/image" Target="../media/image297.png"/><Relationship Id="rId11" Type="http://schemas.openxmlformats.org/officeDocument/2006/relationships/image" Target="../media/image111.png"/><Relationship Id="rId33" Type="http://schemas.openxmlformats.org/officeDocument/2006/relationships/image" Target="../media/image304.png"/><Relationship Id="rId10" Type="http://schemas.openxmlformats.org/officeDocument/2006/relationships/image" Target="../media/image269.png"/><Relationship Id="rId32" Type="http://schemas.openxmlformats.org/officeDocument/2006/relationships/image" Target="../media/image294.png"/><Relationship Id="rId13" Type="http://schemas.openxmlformats.org/officeDocument/2006/relationships/image" Target="../media/image278.png"/><Relationship Id="rId35" Type="http://schemas.openxmlformats.org/officeDocument/2006/relationships/image" Target="../media/image302.png"/><Relationship Id="rId12" Type="http://schemas.openxmlformats.org/officeDocument/2006/relationships/image" Target="../media/image261.png"/><Relationship Id="rId34" Type="http://schemas.openxmlformats.org/officeDocument/2006/relationships/image" Target="../media/image328.png"/><Relationship Id="rId15" Type="http://schemas.openxmlformats.org/officeDocument/2006/relationships/image" Target="../media/image271.png"/><Relationship Id="rId14" Type="http://schemas.openxmlformats.org/officeDocument/2006/relationships/image" Target="../media/image268.png"/><Relationship Id="rId36" Type="http://schemas.openxmlformats.org/officeDocument/2006/relationships/image" Target="../media/image305.png"/><Relationship Id="rId17" Type="http://schemas.openxmlformats.org/officeDocument/2006/relationships/image" Target="../media/image285.png"/><Relationship Id="rId16" Type="http://schemas.openxmlformats.org/officeDocument/2006/relationships/image" Target="../media/image287.png"/><Relationship Id="rId19" Type="http://schemas.openxmlformats.org/officeDocument/2006/relationships/image" Target="../media/image273.png"/><Relationship Id="rId18" Type="http://schemas.openxmlformats.org/officeDocument/2006/relationships/image" Target="../media/image28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0" Type="http://schemas.openxmlformats.org/officeDocument/2006/relationships/image" Target="../media/image337.png"/><Relationship Id="rId22" Type="http://schemas.openxmlformats.org/officeDocument/2006/relationships/image" Target="../media/image316.png"/><Relationship Id="rId21" Type="http://schemas.openxmlformats.org/officeDocument/2006/relationships/image" Target="../media/image312.png"/><Relationship Id="rId24" Type="http://schemas.openxmlformats.org/officeDocument/2006/relationships/image" Target="../media/image318.png"/><Relationship Id="rId23" Type="http://schemas.openxmlformats.org/officeDocument/2006/relationships/image" Target="../media/image317.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6.png"/><Relationship Id="rId4" Type="http://schemas.openxmlformats.org/officeDocument/2006/relationships/image" Target="../media/image293.png"/><Relationship Id="rId9" Type="http://schemas.openxmlformats.org/officeDocument/2006/relationships/image" Target="../media/image319.png"/><Relationship Id="rId26" Type="http://schemas.openxmlformats.org/officeDocument/2006/relationships/image" Target="../media/image321.png"/><Relationship Id="rId25" Type="http://schemas.openxmlformats.org/officeDocument/2006/relationships/image" Target="../media/image343.png"/><Relationship Id="rId5" Type="http://schemas.openxmlformats.org/officeDocument/2006/relationships/image" Target="../media/image309.png"/><Relationship Id="rId6" Type="http://schemas.openxmlformats.org/officeDocument/2006/relationships/image" Target="../media/image310.png"/><Relationship Id="rId7" Type="http://schemas.openxmlformats.org/officeDocument/2006/relationships/image" Target="../media/image314.png"/><Relationship Id="rId8" Type="http://schemas.openxmlformats.org/officeDocument/2006/relationships/image" Target="../media/image299.png"/><Relationship Id="rId11" Type="http://schemas.openxmlformats.org/officeDocument/2006/relationships/image" Target="../media/image311.png"/><Relationship Id="rId10" Type="http://schemas.openxmlformats.org/officeDocument/2006/relationships/image" Target="../media/image308.png"/><Relationship Id="rId13" Type="http://schemas.openxmlformats.org/officeDocument/2006/relationships/image" Target="../media/image332.png"/><Relationship Id="rId12" Type="http://schemas.openxmlformats.org/officeDocument/2006/relationships/image" Target="../media/image303.png"/><Relationship Id="rId15" Type="http://schemas.openxmlformats.org/officeDocument/2006/relationships/image" Target="../media/image111.png"/><Relationship Id="rId14" Type="http://schemas.openxmlformats.org/officeDocument/2006/relationships/image" Target="../media/image307.png"/><Relationship Id="rId17" Type="http://schemas.openxmlformats.org/officeDocument/2006/relationships/image" Target="../media/image315.png"/><Relationship Id="rId16" Type="http://schemas.openxmlformats.org/officeDocument/2006/relationships/image" Target="../media/image320.png"/><Relationship Id="rId19" Type="http://schemas.openxmlformats.org/officeDocument/2006/relationships/image" Target="../media/image322.png"/><Relationship Id="rId18" Type="http://schemas.openxmlformats.org/officeDocument/2006/relationships/image" Target="../media/image339.png"/></Relationships>
</file>

<file path=ppt/slides/_rels/slide23.xml.rels><?xml version="1.0" encoding="UTF-8" standalone="yes"?><Relationships xmlns="http://schemas.openxmlformats.org/package/2006/relationships"><Relationship Id="rId20" Type="http://schemas.openxmlformats.org/officeDocument/2006/relationships/image" Target="../media/image310.png"/><Relationship Id="rId22" Type="http://schemas.openxmlformats.org/officeDocument/2006/relationships/image" Target="../media/image341.png"/><Relationship Id="rId21" Type="http://schemas.openxmlformats.org/officeDocument/2006/relationships/image" Target="../media/image344.png"/><Relationship Id="rId24" Type="http://schemas.openxmlformats.org/officeDocument/2006/relationships/image" Target="../media/image322.png"/><Relationship Id="rId23" Type="http://schemas.openxmlformats.org/officeDocument/2006/relationships/image" Target="../media/image335.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6.png"/><Relationship Id="rId4" Type="http://schemas.openxmlformats.org/officeDocument/2006/relationships/image" Target="../media/image293.png"/><Relationship Id="rId9" Type="http://schemas.openxmlformats.org/officeDocument/2006/relationships/image" Target="../media/image333.png"/><Relationship Id="rId26" Type="http://schemas.openxmlformats.org/officeDocument/2006/relationships/image" Target="../media/image347.png"/><Relationship Id="rId25" Type="http://schemas.openxmlformats.org/officeDocument/2006/relationships/image" Target="../media/image352.png"/><Relationship Id="rId28" Type="http://schemas.openxmlformats.org/officeDocument/2006/relationships/image" Target="../media/image382.png"/><Relationship Id="rId27" Type="http://schemas.openxmlformats.org/officeDocument/2006/relationships/image" Target="../media/image354.png"/><Relationship Id="rId5" Type="http://schemas.openxmlformats.org/officeDocument/2006/relationships/image" Target="../media/image338.png"/><Relationship Id="rId6" Type="http://schemas.openxmlformats.org/officeDocument/2006/relationships/image" Target="../media/image299.png"/><Relationship Id="rId29" Type="http://schemas.openxmlformats.org/officeDocument/2006/relationships/image" Target="../media/image356.png"/><Relationship Id="rId7" Type="http://schemas.openxmlformats.org/officeDocument/2006/relationships/image" Target="../media/image332.png"/><Relationship Id="rId8" Type="http://schemas.openxmlformats.org/officeDocument/2006/relationships/image" Target="../media/image308.png"/><Relationship Id="rId31" Type="http://schemas.openxmlformats.org/officeDocument/2006/relationships/image" Target="../media/image377.png"/><Relationship Id="rId30" Type="http://schemas.openxmlformats.org/officeDocument/2006/relationships/image" Target="../media/image349.png"/><Relationship Id="rId11" Type="http://schemas.openxmlformats.org/officeDocument/2006/relationships/image" Target="../media/image319.png"/><Relationship Id="rId10" Type="http://schemas.openxmlformats.org/officeDocument/2006/relationships/image" Target="../media/image386.png"/><Relationship Id="rId32" Type="http://schemas.openxmlformats.org/officeDocument/2006/relationships/image" Target="../media/image367.png"/><Relationship Id="rId13" Type="http://schemas.openxmlformats.org/officeDocument/2006/relationships/image" Target="../media/image329.png"/><Relationship Id="rId12" Type="http://schemas.openxmlformats.org/officeDocument/2006/relationships/image" Target="../media/image336.png"/><Relationship Id="rId15" Type="http://schemas.openxmlformats.org/officeDocument/2006/relationships/image" Target="../media/image346.png"/><Relationship Id="rId14" Type="http://schemas.openxmlformats.org/officeDocument/2006/relationships/image" Target="../media/image330.png"/><Relationship Id="rId17" Type="http://schemas.openxmlformats.org/officeDocument/2006/relationships/image" Target="../media/image232.png"/><Relationship Id="rId16" Type="http://schemas.openxmlformats.org/officeDocument/2006/relationships/image" Target="../media/image326.png"/><Relationship Id="rId19" Type="http://schemas.openxmlformats.org/officeDocument/2006/relationships/image" Target="../media/image309.png"/><Relationship Id="rId18" Type="http://schemas.openxmlformats.org/officeDocument/2006/relationships/image" Target="../media/image195.png"/></Relationships>
</file>

<file path=ppt/slides/_rels/slide24.xml.rels><?xml version="1.0" encoding="UTF-8" standalone="yes"?><Relationships xmlns="http://schemas.openxmlformats.org/package/2006/relationships"><Relationship Id="rId20" Type="http://schemas.openxmlformats.org/officeDocument/2006/relationships/image" Target="../media/image360.png"/><Relationship Id="rId22" Type="http://schemas.openxmlformats.org/officeDocument/2006/relationships/image" Target="../media/image394.png"/><Relationship Id="rId21" Type="http://schemas.openxmlformats.org/officeDocument/2006/relationships/image" Target="../media/image359.png"/><Relationship Id="rId24" Type="http://schemas.openxmlformats.org/officeDocument/2006/relationships/image" Target="../media/image366.png"/><Relationship Id="rId23" Type="http://schemas.openxmlformats.org/officeDocument/2006/relationships/image" Target="../media/image365.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45.png"/><Relationship Id="rId4" Type="http://schemas.openxmlformats.org/officeDocument/2006/relationships/image" Target="../media/image363.png"/><Relationship Id="rId9" Type="http://schemas.openxmlformats.org/officeDocument/2006/relationships/image" Target="../media/image348.png"/><Relationship Id="rId26" Type="http://schemas.openxmlformats.org/officeDocument/2006/relationships/image" Target="../media/image368.png"/><Relationship Id="rId25" Type="http://schemas.openxmlformats.org/officeDocument/2006/relationships/image" Target="../media/image379.png"/><Relationship Id="rId28" Type="http://schemas.openxmlformats.org/officeDocument/2006/relationships/image" Target="../media/image392.png"/><Relationship Id="rId27" Type="http://schemas.openxmlformats.org/officeDocument/2006/relationships/image" Target="../media/image374.png"/><Relationship Id="rId5" Type="http://schemas.openxmlformats.org/officeDocument/2006/relationships/image" Target="../media/image342.png"/><Relationship Id="rId6" Type="http://schemas.openxmlformats.org/officeDocument/2006/relationships/image" Target="../media/image385.png"/><Relationship Id="rId29" Type="http://schemas.openxmlformats.org/officeDocument/2006/relationships/image" Target="../media/image369.png"/><Relationship Id="rId7" Type="http://schemas.openxmlformats.org/officeDocument/2006/relationships/image" Target="../media/image364.png"/><Relationship Id="rId8" Type="http://schemas.openxmlformats.org/officeDocument/2006/relationships/image" Target="../media/image361.png"/><Relationship Id="rId31" Type="http://schemas.openxmlformats.org/officeDocument/2006/relationships/image" Target="../media/image371.png"/><Relationship Id="rId30" Type="http://schemas.openxmlformats.org/officeDocument/2006/relationships/image" Target="../media/image370.png"/><Relationship Id="rId11" Type="http://schemas.openxmlformats.org/officeDocument/2006/relationships/image" Target="../media/image355.png"/><Relationship Id="rId33" Type="http://schemas.openxmlformats.org/officeDocument/2006/relationships/image" Target="../media/image413.png"/><Relationship Id="rId10" Type="http://schemas.openxmlformats.org/officeDocument/2006/relationships/image" Target="../media/image350.png"/><Relationship Id="rId32" Type="http://schemas.openxmlformats.org/officeDocument/2006/relationships/image" Target="../media/image372.png"/><Relationship Id="rId13" Type="http://schemas.openxmlformats.org/officeDocument/2006/relationships/image" Target="../media/image351.png"/><Relationship Id="rId35" Type="http://schemas.openxmlformats.org/officeDocument/2006/relationships/image" Target="../media/image400.png"/><Relationship Id="rId12" Type="http://schemas.openxmlformats.org/officeDocument/2006/relationships/image" Target="../media/image353.png"/><Relationship Id="rId34" Type="http://schemas.openxmlformats.org/officeDocument/2006/relationships/image" Target="../media/image381.png"/><Relationship Id="rId15" Type="http://schemas.openxmlformats.org/officeDocument/2006/relationships/image" Target="../media/image390.png"/><Relationship Id="rId37" Type="http://schemas.openxmlformats.org/officeDocument/2006/relationships/image" Target="../media/image391.png"/><Relationship Id="rId14" Type="http://schemas.openxmlformats.org/officeDocument/2006/relationships/image" Target="../media/image373.png"/><Relationship Id="rId36" Type="http://schemas.openxmlformats.org/officeDocument/2006/relationships/image" Target="../media/image376.png"/><Relationship Id="rId17" Type="http://schemas.openxmlformats.org/officeDocument/2006/relationships/image" Target="../media/image423.png"/><Relationship Id="rId16" Type="http://schemas.openxmlformats.org/officeDocument/2006/relationships/image" Target="../media/image389.png"/><Relationship Id="rId19" Type="http://schemas.openxmlformats.org/officeDocument/2006/relationships/image" Target="../media/image111.png"/><Relationship Id="rId18" Type="http://schemas.openxmlformats.org/officeDocument/2006/relationships/image" Target="../media/image3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5.png"/><Relationship Id="rId4" Type="http://schemas.openxmlformats.org/officeDocument/2006/relationships/image" Target="../media/image384.png"/><Relationship Id="rId5" Type="http://schemas.openxmlformats.org/officeDocument/2006/relationships/image" Target="../media/image380.png"/><Relationship Id="rId6" Type="http://schemas.openxmlformats.org/officeDocument/2006/relationships/image" Target="../media/image399.png"/></Relationships>
</file>

<file path=ppt/slides/_rels/slide27.xml.rels><?xml version="1.0" encoding="UTF-8" standalone="yes"?><Relationships xmlns="http://schemas.openxmlformats.org/package/2006/relationships"><Relationship Id="rId20" Type="http://schemas.openxmlformats.org/officeDocument/2006/relationships/image" Target="../media/image438.png"/><Relationship Id="rId22" Type="http://schemas.openxmlformats.org/officeDocument/2006/relationships/image" Target="../media/image412.png"/><Relationship Id="rId21" Type="http://schemas.openxmlformats.org/officeDocument/2006/relationships/image" Target="../media/image422.png"/><Relationship Id="rId24" Type="http://schemas.openxmlformats.org/officeDocument/2006/relationships/image" Target="../media/image410.png"/><Relationship Id="rId23" Type="http://schemas.openxmlformats.org/officeDocument/2006/relationships/image" Target="../media/image418.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83.png"/><Relationship Id="rId4" Type="http://schemas.openxmlformats.org/officeDocument/2006/relationships/image" Target="../media/image417.png"/><Relationship Id="rId9" Type="http://schemas.openxmlformats.org/officeDocument/2006/relationships/image" Target="../media/image402.png"/><Relationship Id="rId25" Type="http://schemas.openxmlformats.org/officeDocument/2006/relationships/image" Target="../media/image429.png"/><Relationship Id="rId5" Type="http://schemas.openxmlformats.org/officeDocument/2006/relationships/image" Target="../media/image388.png"/><Relationship Id="rId6" Type="http://schemas.openxmlformats.org/officeDocument/2006/relationships/image" Target="../media/image397.png"/><Relationship Id="rId7" Type="http://schemas.openxmlformats.org/officeDocument/2006/relationships/image" Target="../media/image398.png"/><Relationship Id="rId8" Type="http://schemas.openxmlformats.org/officeDocument/2006/relationships/image" Target="../media/image403.png"/><Relationship Id="rId11" Type="http://schemas.openxmlformats.org/officeDocument/2006/relationships/image" Target="../media/image396.png"/><Relationship Id="rId10" Type="http://schemas.openxmlformats.org/officeDocument/2006/relationships/image" Target="../media/image419.png"/><Relationship Id="rId13" Type="http://schemas.openxmlformats.org/officeDocument/2006/relationships/image" Target="../media/image416.png"/><Relationship Id="rId12" Type="http://schemas.openxmlformats.org/officeDocument/2006/relationships/image" Target="../media/image395.png"/><Relationship Id="rId15" Type="http://schemas.openxmlformats.org/officeDocument/2006/relationships/image" Target="../media/image401.png"/><Relationship Id="rId14" Type="http://schemas.openxmlformats.org/officeDocument/2006/relationships/image" Target="../media/image407.png"/><Relationship Id="rId17" Type="http://schemas.openxmlformats.org/officeDocument/2006/relationships/image" Target="../media/image405.png"/><Relationship Id="rId16" Type="http://schemas.openxmlformats.org/officeDocument/2006/relationships/image" Target="../media/image409.png"/><Relationship Id="rId19" Type="http://schemas.openxmlformats.org/officeDocument/2006/relationships/image" Target="../media/image404.png"/><Relationship Id="rId18" Type="http://schemas.openxmlformats.org/officeDocument/2006/relationships/image" Target="../media/image40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26.png"/><Relationship Id="rId4" Type="http://schemas.openxmlformats.org/officeDocument/2006/relationships/image" Target="../media/image424.png"/><Relationship Id="rId9" Type="http://schemas.openxmlformats.org/officeDocument/2006/relationships/image" Target="../media/image430.png"/><Relationship Id="rId5" Type="http://schemas.openxmlformats.org/officeDocument/2006/relationships/image" Target="../media/image433.png"/><Relationship Id="rId6" Type="http://schemas.openxmlformats.org/officeDocument/2006/relationships/image" Target="../media/image411.png"/><Relationship Id="rId7" Type="http://schemas.openxmlformats.org/officeDocument/2006/relationships/image" Target="../media/image421.png"/><Relationship Id="rId8" Type="http://schemas.openxmlformats.org/officeDocument/2006/relationships/image" Target="../media/image4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30.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17.png"/></Relationships>
</file>

<file path=ppt/slides/_rels/slide30.xml.rels><?xml version="1.0" encoding="UTF-8" standalone="yes"?><Relationships xmlns="http://schemas.openxmlformats.org/package/2006/relationships"><Relationship Id="rId20" Type="http://schemas.openxmlformats.org/officeDocument/2006/relationships/image" Target="../media/image439.png"/><Relationship Id="rId22" Type="http://schemas.openxmlformats.org/officeDocument/2006/relationships/image" Target="../media/image448.png"/><Relationship Id="rId21" Type="http://schemas.openxmlformats.org/officeDocument/2006/relationships/image" Target="../media/image446.png"/><Relationship Id="rId24" Type="http://schemas.openxmlformats.org/officeDocument/2006/relationships/image" Target="../media/image456.png"/><Relationship Id="rId23" Type="http://schemas.openxmlformats.org/officeDocument/2006/relationships/image" Target="../media/image459.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7.png"/><Relationship Id="rId4" Type="http://schemas.openxmlformats.org/officeDocument/2006/relationships/image" Target="../media/image434.png"/><Relationship Id="rId9" Type="http://schemas.openxmlformats.org/officeDocument/2006/relationships/image" Target="../media/image436.png"/><Relationship Id="rId26" Type="http://schemas.openxmlformats.org/officeDocument/2006/relationships/image" Target="../media/image449.png"/><Relationship Id="rId25" Type="http://schemas.openxmlformats.org/officeDocument/2006/relationships/image" Target="../media/image457.png"/><Relationship Id="rId28" Type="http://schemas.openxmlformats.org/officeDocument/2006/relationships/image" Target="../media/image447.png"/><Relationship Id="rId27" Type="http://schemas.openxmlformats.org/officeDocument/2006/relationships/image" Target="../media/image460.png"/><Relationship Id="rId5" Type="http://schemas.openxmlformats.org/officeDocument/2006/relationships/image" Target="../media/image474.png"/><Relationship Id="rId6" Type="http://schemas.openxmlformats.org/officeDocument/2006/relationships/image" Target="../media/image420.png"/><Relationship Id="rId29" Type="http://schemas.openxmlformats.org/officeDocument/2006/relationships/image" Target="../media/image450.png"/><Relationship Id="rId7" Type="http://schemas.openxmlformats.org/officeDocument/2006/relationships/image" Target="../media/image442.png"/><Relationship Id="rId8" Type="http://schemas.openxmlformats.org/officeDocument/2006/relationships/image" Target="../media/image437.png"/><Relationship Id="rId11" Type="http://schemas.openxmlformats.org/officeDocument/2006/relationships/image" Target="../media/image435.png"/><Relationship Id="rId10" Type="http://schemas.openxmlformats.org/officeDocument/2006/relationships/image" Target="../media/image441.png"/><Relationship Id="rId13" Type="http://schemas.openxmlformats.org/officeDocument/2006/relationships/image" Target="../media/image428.png"/><Relationship Id="rId12" Type="http://schemas.openxmlformats.org/officeDocument/2006/relationships/image" Target="../media/image469.png"/><Relationship Id="rId15" Type="http://schemas.openxmlformats.org/officeDocument/2006/relationships/image" Target="../media/image432.png"/><Relationship Id="rId14" Type="http://schemas.openxmlformats.org/officeDocument/2006/relationships/image" Target="../media/image425.png"/><Relationship Id="rId17" Type="http://schemas.openxmlformats.org/officeDocument/2006/relationships/image" Target="../media/image464.png"/><Relationship Id="rId16" Type="http://schemas.openxmlformats.org/officeDocument/2006/relationships/image" Target="../media/image440.png"/><Relationship Id="rId19" Type="http://schemas.openxmlformats.org/officeDocument/2006/relationships/image" Target="../media/image455.png"/><Relationship Id="rId18" Type="http://schemas.openxmlformats.org/officeDocument/2006/relationships/image" Target="../media/image453.png"/></Relationships>
</file>

<file path=ppt/slides/_rels/slide31.xml.rels><?xml version="1.0" encoding="UTF-8" standalone="yes"?><Relationships xmlns="http://schemas.openxmlformats.org/package/2006/relationships"><Relationship Id="rId40" Type="http://schemas.openxmlformats.org/officeDocument/2006/relationships/image" Target="../media/image504.png"/><Relationship Id="rId42" Type="http://schemas.openxmlformats.org/officeDocument/2006/relationships/image" Target="../media/image516.png"/><Relationship Id="rId41" Type="http://schemas.openxmlformats.org/officeDocument/2006/relationships/image" Target="../media/image512.png"/><Relationship Id="rId44" Type="http://schemas.openxmlformats.org/officeDocument/2006/relationships/image" Target="../media/image505.png"/><Relationship Id="rId43" Type="http://schemas.openxmlformats.org/officeDocument/2006/relationships/image" Target="../media/image520.png"/><Relationship Id="rId46" Type="http://schemas.openxmlformats.org/officeDocument/2006/relationships/image" Target="../media/image513.png"/><Relationship Id="rId45" Type="http://schemas.openxmlformats.org/officeDocument/2006/relationships/image" Target="../media/image514.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8.png"/><Relationship Id="rId48" Type="http://schemas.openxmlformats.org/officeDocument/2006/relationships/image" Target="../media/image507.png"/><Relationship Id="rId47" Type="http://schemas.openxmlformats.org/officeDocument/2006/relationships/image" Target="../media/image506.png"/><Relationship Id="rId49" Type="http://schemas.openxmlformats.org/officeDocument/2006/relationships/image" Target="../media/image517.png"/><Relationship Id="rId5" Type="http://schemas.openxmlformats.org/officeDocument/2006/relationships/image" Target="../media/image444.png"/><Relationship Id="rId6" Type="http://schemas.openxmlformats.org/officeDocument/2006/relationships/image" Target="../media/image443.png"/><Relationship Id="rId7" Type="http://schemas.openxmlformats.org/officeDocument/2006/relationships/image" Target="../media/image454.png"/><Relationship Id="rId8" Type="http://schemas.openxmlformats.org/officeDocument/2006/relationships/image" Target="../media/image452.png"/><Relationship Id="rId31" Type="http://schemas.openxmlformats.org/officeDocument/2006/relationships/image" Target="../media/image482.png"/><Relationship Id="rId30" Type="http://schemas.openxmlformats.org/officeDocument/2006/relationships/image" Target="../media/image475.png"/><Relationship Id="rId33" Type="http://schemas.openxmlformats.org/officeDocument/2006/relationships/image" Target="../media/image484.png"/><Relationship Id="rId32" Type="http://schemas.openxmlformats.org/officeDocument/2006/relationships/image" Target="../media/image495.png"/><Relationship Id="rId35" Type="http://schemas.openxmlformats.org/officeDocument/2006/relationships/image" Target="../media/image493.png"/><Relationship Id="rId34" Type="http://schemas.openxmlformats.org/officeDocument/2006/relationships/image" Target="../media/image501.png"/><Relationship Id="rId37" Type="http://schemas.openxmlformats.org/officeDocument/2006/relationships/image" Target="../media/image515.png"/><Relationship Id="rId36" Type="http://schemas.openxmlformats.org/officeDocument/2006/relationships/image" Target="../media/image499.png"/><Relationship Id="rId39" Type="http://schemas.openxmlformats.org/officeDocument/2006/relationships/image" Target="../media/image532.png"/><Relationship Id="rId38" Type="http://schemas.openxmlformats.org/officeDocument/2006/relationships/image" Target="../media/image497.png"/><Relationship Id="rId20" Type="http://schemas.openxmlformats.org/officeDocument/2006/relationships/image" Target="../media/image489.png"/><Relationship Id="rId22" Type="http://schemas.openxmlformats.org/officeDocument/2006/relationships/image" Target="../media/image473.png"/><Relationship Id="rId21" Type="http://schemas.openxmlformats.org/officeDocument/2006/relationships/image" Target="../media/image477.png"/><Relationship Id="rId24" Type="http://schemas.openxmlformats.org/officeDocument/2006/relationships/image" Target="../media/image483.png"/><Relationship Id="rId23" Type="http://schemas.openxmlformats.org/officeDocument/2006/relationships/image" Target="../media/image468.png"/><Relationship Id="rId26" Type="http://schemas.openxmlformats.org/officeDocument/2006/relationships/image" Target="../media/image476.png"/><Relationship Id="rId25" Type="http://schemas.openxmlformats.org/officeDocument/2006/relationships/image" Target="../media/image471.png"/><Relationship Id="rId28" Type="http://schemas.openxmlformats.org/officeDocument/2006/relationships/image" Target="../media/image485.png"/><Relationship Id="rId27" Type="http://schemas.openxmlformats.org/officeDocument/2006/relationships/image" Target="../media/image494.png"/><Relationship Id="rId29" Type="http://schemas.openxmlformats.org/officeDocument/2006/relationships/image" Target="../media/image503.png"/><Relationship Id="rId51" Type="http://schemas.openxmlformats.org/officeDocument/2006/relationships/image" Target="../media/image531.png"/><Relationship Id="rId50" Type="http://schemas.openxmlformats.org/officeDocument/2006/relationships/image" Target="../media/image536.png"/><Relationship Id="rId11" Type="http://schemas.openxmlformats.org/officeDocument/2006/relationships/image" Target="../media/image467.png"/><Relationship Id="rId10" Type="http://schemas.openxmlformats.org/officeDocument/2006/relationships/image" Target="../media/image461.png"/><Relationship Id="rId13" Type="http://schemas.openxmlformats.org/officeDocument/2006/relationships/image" Target="../media/image481.png"/><Relationship Id="rId12" Type="http://schemas.openxmlformats.org/officeDocument/2006/relationships/image" Target="../media/image462.png"/><Relationship Id="rId15" Type="http://schemas.openxmlformats.org/officeDocument/2006/relationships/image" Target="../media/image472.png"/><Relationship Id="rId14" Type="http://schemas.openxmlformats.org/officeDocument/2006/relationships/image" Target="../media/image496.png"/><Relationship Id="rId17" Type="http://schemas.openxmlformats.org/officeDocument/2006/relationships/image" Target="../media/image478.png"/><Relationship Id="rId16" Type="http://schemas.openxmlformats.org/officeDocument/2006/relationships/image" Target="../media/image479.png"/><Relationship Id="rId19" Type="http://schemas.openxmlformats.org/officeDocument/2006/relationships/image" Target="../media/image508.png"/><Relationship Id="rId18" Type="http://schemas.openxmlformats.org/officeDocument/2006/relationships/image" Target="../media/image4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11.png"/><Relationship Id="rId4" Type="http://schemas.openxmlformats.org/officeDocument/2006/relationships/image" Target="../media/image526.png"/><Relationship Id="rId9" Type="http://schemas.openxmlformats.org/officeDocument/2006/relationships/image" Target="../media/image534.png"/><Relationship Id="rId5" Type="http://schemas.openxmlformats.org/officeDocument/2006/relationships/image" Target="../media/image535.png"/><Relationship Id="rId6" Type="http://schemas.openxmlformats.org/officeDocument/2006/relationships/image" Target="../media/image519.png"/><Relationship Id="rId7" Type="http://schemas.openxmlformats.org/officeDocument/2006/relationships/image" Target="../media/image538.png"/><Relationship Id="rId8" Type="http://schemas.openxmlformats.org/officeDocument/2006/relationships/image" Target="../media/image522.png"/><Relationship Id="rId11" Type="http://schemas.openxmlformats.org/officeDocument/2006/relationships/image" Target="../media/image521.png"/><Relationship Id="rId10" Type="http://schemas.openxmlformats.org/officeDocument/2006/relationships/image" Target="../media/image5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24.png"/><Relationship Id="rId4" Type="http://schemas.openxmlformats.org/officeDocument/2006/relationships/image" Target="../media/image523.png"/><Relationship Id="rId9" Type="http://schemas.openxmlformats.org/officeDocument/2006/relationships/image" Target="../media/image528.png"/><Relationship Id="rId5" Type="http://schemas.openxmlformats.org/officeDocument/2006/relationships/image" Target="../media/image543.png"/><Relationship Id="rId6" Type="http://schemas.openxmlformats.org/officeDocument/2006/relationships/image" Target="../media/image527.png"/><Relationship Id="rId7" Type="http://schemas.openxmlformats.org/officeDocument/2006/relationships/image" Target="../media/image562.png"/><Relationship Id="rId8" Type="http://schemas.openxmlformats.org/officeDocument/2006/relationships/image" Target="../media/image544.png"/><Relationship Id="rId20" Type="http://schemas.openxmlformats.org/officeDocument/2006/relationships/image" Target="../media/image468.png"/><Relationship Id="rId21" Type="http://schemas.openxmlformats.org/officeDocument/2006/relationships/image" Target="../media/image541.png"/><Relationship Id="rId11" Type="http://schemas.openxmlformats.org/officeDocument/2006/relationships/image" Target="../media/image525.png"/><Relationship Id="rId10" Type="http://schemas.openxmlformats.org/officeDocument/2006/relationships/image" Target="../media/image529.png"/><Relationship Id="rId13" Type="http://schemas.openxmlformats.org/officeDocument/2006/relationships/image" Target="../media/image540.png"/><Relationship Id="rId12" Type="http://schemas.openxmlformats.org/officeDocument/2006/relationships/image" Target="../media/image539.png"/><Relationship Id="rId15" Type="http://schemas.openxmlformats.org/officeDocument/2006/relationships/image" Target="../media/image537.png"/><Relationship Id="rId14" Type="http://schemas.openxmlformats.org/officeDocument/2006/relationships/image" Target="../media/image552.png"/><Relationship Id="rId17" Type="http://schemas.openxmlformats.org/officeDocument/2006/relationships/image" Target="../media/image550.png"/><Relationship Id="rId16" Type="http://schemas.openxmlformats.org/officeDocument/2006/relationships/image" Target="../media/image542.png"/><Relationship Id="rId19" Type="http://schemas.openxmlformats.org/officeDocument/2006/relationships/image" Target="../media/image548.png"/><Relationship Id="rId18" Type="http://schemas.openxmlformats.org/officeDocument/2006/relationships/image" Target="../media/image5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57.png"/><Relationship Id="rId4" Type="http://schemas.openxmlformats.org/officeDocument/2006/relationships/image" Target="../media/image547.png"/><Relationship Id="rId9" Type="http://schemas.openxmlformats.org/officeDocument/2006/relationships/image" Target="../media/image556.png"/><Relationship Id="rId5" Type="http://schemas.openxmlformats.org/officeDocument/2006/relationships/image" Target="../media/image559.png"/><Relationship Id="rId6" Type="http://schemas.openxmlformats.org/officeDocument/2006/relationships/image" Target="../media/image549.png"/><Relationship Id="rId7" Type="http://schemas.openxmlformats.org/officeDocument/2006/relationships/image" Target="../media/image583.png"/><Relationship Id="rId8" Type="http://schemas.openxmlformats.org/officeDocument/2006/relationships/image" Target="../media/image561.png"/><Relationship Id="rId20" Type="http://schemas.openxmlformats.org/officeDocument/2006/relationships/image" Target="../media/image633.png"/><Relationship Id="rId22" Type="http://schemas.openxmlformats.org/officeDocument/2006/relationships/image" Target="../media/image571.png"/><Relationship Id="rId21" Type="http://schemas.openxmlformats.org/officeDocument/2006/relationships/image" Target="../media/image578.png"/><Relationship Id="rId23" Type="http://schemas.openxmlformats.org/officeDocument/2006/relationships/image" Target="../media/image566.png"/><Relationship Id="rId11" Type="http://schemas.openxmlformats.org/officeDocument/2006/relationships/image" Target="../media/image572.png"/><Relationship Id="rId10" Type="http://schemas.openxmlformats.org/officeDocument/2006/relationships/image" Target="../media/image558.png"/><Relationship Id="rId13" Type="http://schemas.openxmlformats.org/officeDocument/2006/relationships/image" Target="../media/image555.png"/><Relationship Id="rId12" Type="http://schemas.openxmlformats.org/officeDocument/2006/relationships/image" Target="../media/image551.png"/><Relationship Id="rId15" Type="http://schemas.openxmlformats.org/officeDocument/2006/relationships/image" Target="../media/image576.png"/><Relationship Id="rId14" Type="http://schemas.openxmlformats.org/officeDocument/2006/relationships/image" Target="../media/image554.png"/><Relationship Id="rId17" Type="http://schemas.openxmlformats.org/officeDocument/2006/relationships/image" Target="../media/image570.png"/><Relationship Id="rId16" Type="http://schemas.openxmlformats.org/officeDocument/2006/relationships/image" Target="../media/image567.png"/><Relationship Id="rId19" Type="http://schemas.openxmlformats.org/officeDocument/2006/relationships/image" Target="../media/image563.png"/><Relationship Id="rId18" Type="http://schemas.openxmlformats.org/officeDocument/2006/relationships/image" Target="../media/image5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64.png"/><Relationship Id="rId4" Type="http://schemas.openxmlformats.org/officeDocument/2006/relationships/image" Target="../media/image573.png"/><Relationship Id="rId5" Type="http://schemas.openxmlformats.org/officeDocument/2006/relationships/image" Target="../media/image569.png"/><Relationship Id="rId6" Type="http://schemas.openxmlformats.org/officeDocument/2006/relationships/image" Target="../media/image575.png"/><Relationship Id="rId7" Type="http://schemas.openxmlformats.org/officeDocument/2006/relationships/image" Target="../media/image5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03.png"/><Relationship Id="rId4" Type="http://schemas.openxmlformats.org/officeDocument/2006/relationships/image" Target="../media/image579.png"/><Relationship Id="rId9" Type="http://schemas.openxmlformats.org/officeDocument/2006/relationships/image" Target="../media/image581.png"/><Relationship Id="rId5" Type="http://schemas.openxmlformats.org/officeDocument/2006/relationships/image" Target="../media/image612.png"/><Relationship Id="rId6" Type="http://schemas.openxmlformats.org/officeDocument/2006/relationships/image" Target="../media/image574.png"/><Relationship Id="rId7" Type="http://schemas.openxmlformats.org/officeDocument/2006/relationships/image" Target="../media/image588.png"/><Relationship Id="rId8" Type="http://schemas.openxmlformats.org/officeDocument/2006/relationships/image" Target="../media/image580.png"/><Relationship Id="rId11" Type="http://schemas.openxmlformats.org/officeDocument/2006/relationships/image" Target="../media/image584.png"/><Relationship Id="rId10" Type="http://schemas.openxmlformats.org/officeDocument/2006/relationships/image" Target="../media/image592.png"/><Relationship Id="rId12" Type="http://schemas.openxmlformats.org/officeDocument/2006/relationships/image" Target="../media/image58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86.png"/><Relationship Id="rId4" Type="http://schemas.openxmlformats.org/officeDocument/2006/relationships/image" Target="../media/image618.png"/><Relationship Id="rId9" Type="http://schemas.openxmlformats.org/officeDocument/2006/relationships/image" Target="../media/image591.png"/><Relationship Id="rId5" Type="http://schemas.openxmlformats.org/officeDocument/2006/relationships/image" Target="../media/image593.png"/><Relationship Id="rId6" Type="http://schemas.openxmlformats.org/officeDocument/2006/relationships/image" Target="../media/image587.png"/><Relationship Id="rId7" Type="http://schemas.openxmlformats.org/officeDocument/2006/relationships/image" Target="../media/image582.png"/><Relationship Id="rId8" Type="http://schemas.openxmlformats.org/officeDocument/2006/relationships/image" Target="../media/image624.png"/><Relationship Id="rId31" Type="http://schemas.openxmlformats.org/officeDocument/2006/relationships/image" Target="../media/image617.png"/><Relationship Id="rId30" Type="http://schemas.openxmlformats.org/officeDocument/2006/relationships/image" Target="../media/image630.png"/><Relationship Id="rId33" Type="http://schemas.openxmlformats.org/officeDocument/2006/relationships/image" Target="../media/image609.png"/><Relationship Id="rId32" Type="http://schemas.openxmlformats.org/officeDocument/2006/relationships/image" Target="../media/image654.png"/><Relationship Id="rId35" Type="http://schemas.openxmlformats.org/officeDocument/2006/relationships/image" Target="../media/image614.png"/><Relationship Id="rId34" Type="http://schemas.openxmlformats.org/officeDocument/2006/relationships/image" Target="../media/image613.png"/><Relationship Id="rId37" Type="http://schemas.openxmlformats.org/officeDocument/2006/relationships/image" Target="../media/image622.png"/><Relationship Id="rId36" Type="http://schemas.openxmlformats.org/officeDocument/2006/relationships/image" Target="../media/image615.png"/><Relationship Id="rId38" Type="http://schemas.openxmlformats.org/officeDocument/2006/relationships/image" Target="../media/image625.png"/><Relationship Id="rId20" Type="http://schemas.openxmlformats.org/officeDocument/2006/relationships/image" Target="../media/image600.png"/><Relationship Id="rId22" Type="http://schemas.openxmlformats.org/officeDocument/2006/relationships/image" Target="../media/image610.png"/><Relationship Id="rId21" Type="http://schemas.openxmlformats.org/officeDocument/2006/relationships/image" Target="../media/image602.png"/><Relationship Id="rId24" Type="http://schemas.openxmlformats.org/officeDocument/2006/relationships/image" Target="../media/image628.png"/><Relationship Id="rId23" Type="http://schemas.openxmlformats.org/officeDocument/2006/relationships/image" Target="../media/image605.png"/><Relationship Id="rId26" Type="http://schemas.openxmlformats.org/officeDocument/2006/relationships/image" Target="../media/image608.png"/><Relationship Id="rId25" Type="http://schemas.openxmlformats.org/officeDocument/2006/relationships/image" Target="../media/image611.png"/><Relationship Id="rId28" Type="http://schemas.openxmlformats.org/officeDocument/2006/relationships/image" Target="../media/image606.png"/><Relationship Id="rId27" Type="http://schemas.openxmlformats.org/officeDocument/2006/relationships/image" Target="../media/image607.png"/><Relationship Id="rId29" Type="http://schemas.openxmlformats.org/officeDocument/2006/relationships/image" Target="../media/image619.png"/><Relationship Id="rId11" Type="http://schemas.openxmlformats.org/officeDocument/2006/relationships/image" Target="../media/image598.png"/><Relationship Id="rId10" Type="http://schemas.openxmlformats.org/officeDocument/2006/relationships/image" Target="../media/image653.png"/><Relationship Id="rId13" Type="http://schemas.openxmlformats.org/officeDocument/2006/relationships/image" Target="../media/image616.png"/><Relationship Id="rId12" Type="http://schemas.openxmlformats.org/officeDocument/2006/relationships/image" Target="../media/image594.png"/><Relationship Id="rId15" Type="http://schemas.openxmlformats.org/officeDocument/2006/relationships/image" Target="../media/image626.png"/><Relationship Id="rId14" Type="http://schemas.openxmlformats.org/officeDocument/2006/relationships/image" Target="../media/image599.png"/><Relationship Id="rId17" Type="http://schemas.openxmlformats.org/officeDocument/2006/relationships/image" Target="../media/image596.png"/><Relationship Id="rId16" Type="http://schemas.openxmlformats.org/officeDocument/2006/relationships/image" Target="../media/image601.png"/><Relationship Id="rId19" Type="http://schemas.openxmlformats.org/officeDocument/2006/relationships/image" Target="../media/image595.png"/><Relationship Id="rId18" Type="http://schemas.openxmlformats.org/officeDocument/2006/relationships/image" Target="../media/image597.png"/></Relationships>
</file>

<file path=ppt/slides/_rels/slide4.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8.png"/><Relationship Id="rId13" Type="http://schemas.openxmlformats.org/officeDocument/2006/relationships/image" Target="../media/image26.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20.png"/><Relationship Id="rId4" Type="http://schemas.openxmlformats.org/officeDocument/2006/relationships/image" Target="../media/image632.png"/><Relationship Id="rId9" Type="http://schemas.openxmlformats.org/officeDocument/2006/relationships/image" Target="../media/image651.png"/><Relationship Id="rId5" Type="http://schemas.openxmlformats.org/officeDocument/2006/relationships/image" Target="../media/image640.png"/><Relationship Id="rId6" Type="http://schemas.openxmlformats.org/officeDocument/2006/relationships/image" Target="../media/image623.png"/><Relationship Id="rId7" Type="http://schemas.openxmlformats.org/officeDocument/2006/relationships/image" Target="../media/image621.png"/><Relationship Id="rId8" Type="http://schemas.openxmlformats.org/officeDocument/2006/relationships/image" Target="../media/image627.png"/><Relationship Id="rId31" Type="http://schemas.openxmlformats.org/officeDocument/2006/relationships/image" Target="../media/image648.png"/><Relationship Id="rId30" Type="http://schemas.openxmlformats.org/officeDocument/2006/relationships/image" Target="../media/image647.png"/><Relationship Id="rId33" Type="http://schemas.openxmlformats.org/officeDocument/2006/relationships/image" Target="../media/image650.png"/><Relationship Id="rId32" Type="http://schemas.openxmlformats.org/officeDocument/2006/relationships/image" Target="../media/image649.png"/><Relationship Id="rId34" Type="http://schemas.openxmlformats.org/officeDocument/2006/relationships/image" Target="../media/image657.png"/><Relationship Id="rId20" Type="http://schemas.openxmlformats.org/officeDocument/2006/relationships/image" Target="../media/image674.png"/><Relationship Id="rId22" Type="http://schemas.openxmlformats.org/officeDocument/2006/relationships/image" Target="../media/image638.png"/><Relationship Id="rId21" Type="http://schemas.openxmlformats.org/officeDocument/2006/relationships/image" Target="../media/image642.png"/><Relationship Id="rId24" Type="http://schemas.openxmlformats.org/officeDocument/2006/relationships/image" Target="../media/image660.png"/><Relationship Id="rId23" Type="http://schemas.openxmlformats.org/officeDocument/2006/relationships/image" Target="../media/image639.png"/><Relationship Id="rId26" Type="http://schemas.openxmlformats.org/officeDocument/2006/relationships/image" Target="../media/image652.png"/><Relationship Id="rId25" Type="http://schemas.openxmlformats.org/officeDocument/2006/relationships/image" Target="../media/image663.png"/><Relationship Id="rId28" Type="http://schemas.openxmlformats.org/officeDocument/2006/relationships/image" Target="../media/image644.png"/><Relationship Id="rId27" Type="http://schemas.openxmlformats.org/officeDocument/2006/relationships/image" Target="../media/image643.png"/><Relationship Id="rId29" Type="http://schemas.openxmlformats.org/officeDocument/2006/relationships/image" Target="../media/image646.png"/><Relationship Id="rId11" Type="http://schemas.openxmlformats.org/officeDocument/2006/relationships/image" Target="../media/image637.png"/><Relationship Id="rId10" Type="http://schemas.openxmlformats.org/officeDocument/2006/relationships/image" Target="../media/image635.png"/><Relationship Id="rId13" Type="http://schemas.openxmlformats.org/officeDocument/2006/relationships/image" Target="../media/image703.png"/><Relationship Id="rId12" Type="http://schemas.openxmlformats.org/officeDocument/2006/relationships/image" Target="../media/image645.png"/><Relationship Id="rId15" Type="http://schemas.openxmlformats.org/officeDocument/2006/relationships/image" Target="../media/image636.png"/><Relationship Id="rId14" Type="http://schemas.openxmlformats.org/officeDocument/2006/relationships/image" Target="../media/image641.png"/><Relationship Id="rId17" Type="http://schemas.openxmlformats.org/officeDocument/2006/relationships/image" Target="../media/image629.png"/><Relationship Id="rId16" Type="http://schemas.openxmlformats.org/officeDocument/2006/relationships/image" Target="../media/image634.png"/><Relationship Id="rId19" Type="http://schemas.openxmlformats.org/officeDocument/2006/relationships/image" Target="../media/image656.png"/><Relationship Id="rId18" Type="http://schemas.openxmlformats.org/officeDocument/2006/relationships/image" Target="../media/image6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40" Type="http://schemas.openxmlformats.org/officeDocument/2006/relationships/image" Target="../media/image582.png"/><Relationship Id="rId42" Type="http://schemas.openxmlformats.org/officeDocument/2006/relationships/image" Target="../media/image706.png"/><Relationship Id="rId41" Type="http://schemas.openxmlformats.org/officeDocument/2006/relationships/image" Target="../media/image693.png"/><Relationship Id="rId43" Type="http://schemas.openxmlformats.org/officeDocument/2006/relationships/image" Target="../media/image702.pn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76.png"/><Relationship Id="rId4" Type="http://schemas.openxmlformats.org/officeDocument/2006/relationships/image" Target="../media/image661.png"/><Relationship Id="rId9" Type="http://schemas.openxmlformats.org/officeDocument/2006/relationships/image" Target="../media/image732.png"/><Relationship Id="rId5" Type="http://schemas.openxmlformats.org/officeDocument/2006/relationships/image" Target="../media/image664.png"/><Relationship Id="rId6" Type="http://schemas.openxmlformats.org/officeDocument/2006/relationships/image" Target="../media/image667.png"/><Relationship Id="rId7" Type="http://schemas.openxmlformats.org/officeDocument/2006/relationships/image" Target="../media/image659.png"/><Relationship Id="rId8" Type="http://schemas.openxmlformats.org/officeDocument/2006/relationships/image" Target="../media/image655.png"/><Relationship Id="rId31" Type="http://schemas.openxmlformats.org/officeDocument/2006/relationships/image" Target="../media/image683.png"/><Relationship Id="rId30" Type="http://schemas.openxmlformats.org/officeDocument/2006/relationships/image" Target="../media/image692.png"/><Relationship Id="rId33" Type="http://schemas.openxmlformats.org/officeDocument/2006/relationships/image" Target="../media/image686.png"/><Relationship Id="rId32" Type="http://schemas.openxmlformats.org/officeDocument/2006/relationships/image" Target="../media/image685.png"/><Relationship Id="rId35" Type="http://schemas.openxmlformats.org/officeDocument/2006/relationships/image" Target="../media/image690.png"/><Relationship Id="rId34" Type="http://schemas.openxmlformats.org/officeDocument/2006/relationships/image" Target="../media/image689.png"/><Relationship Id="rId37" Type="http://schemas.openxmlformats.org/officeDocument/2006/relationships/image" Target="../media/image743.png"/><Relationship Id="rId36" Type="http://schemas.openxmlformats.org/officeDocument/2006/relationships/image" Target="../media/image720.png"/><Relationship Id="rId39" Type="http://schemas.openxmlformats.org/officeDocument/2006/relationships/image" Target="../media/image691.png"/><Relationship Id="rId38" Type="http://schemas.openxmlformats.org/officeDocument/2006/relationships/image" Target="../media/image687.png"/><Relationship Id="rId20" Type="http://schemas.openxmlformats.org/officeDocument/2006/relationships/image" Target="../media/image701.png"/><Relationship Id="rId22" Type="http://schemas.openxmlformats.org/officeDocument/2006/relationships/image" Target="../media/image679.png"/><Relationship Id="rId21" Type="http://schemas.openxmlformats.org/officeDocument/2006/relationships/image" Target="../media/image669.png"/><Relationship Id="rId24" Type="http://schemas.openxmlformats.org/officeDocument/2006/relationships/image" Target="../media/image673.png"/><Relationship Id="rId23" Type="http://schemas.openxmlformats.org/officeDocument/2006/relationships/image" Target="../media/image684.png"/><Relationship Id="rId26" Type="http://schemas.openxmlformats.org/officeDocument/2006/relationships/image" Target="../media/image671.png"/><Relationship Id="rId25" Type="http://schemas.openxmlformats.org/officeDocument/2006/relationships/image" Target="../media/image682.png"/><Relationship Id="rId28" Type="http://schemas.openxmlformats.org/officeDocument/2006/relationships/image" Target="../media/image700.png"/><Relationship Id="rId27" Type="http://schemas.openxmlformats.org/officeDocument/2006/relationships/image" Target="../media/image675.png"/><Relationship Id="rId29" Type="http://schemas.openxmlformats.org/officeDocument/2006/relationships/image" Target="../media/image681.png"/><Relationship Id="rId11" Type="http://schemas.openxmlformats.org/officeDocument/2006/relationships/image" Target="../media/image705.png"/><Relationship Id="rId10" Type="http://schemas.openxmlformats.org/officeDocument/2006/relationships/image" Target="../media/image677.png"/><Relationship Id="rId13" Type="http://schemas.openxmlformats.org/officeDocument/2006/relationships/image" Target="../media/image670.png"/><Relationship Id="rId12" Type="http://schemas.openxmlformats.org/officeDocument/2006/relationships/image" Target="../media/image658.png"/><Relationship Id="rId15" Type="http://schemas.openxmlformats.org/officeDocument/2006/relationships/image" Target="../media/image672.png"/><Relationship Id="rId14" Type="http://schemas.openxmlformats.org/officeDocument/2006/relationships/image" Target="../media/image680.png"/><Relationship Id="rId17" Type="http://schemas.openxmlformats.org/officeDocument/2006/relationships/image" Target="../media/image665.png"/><Relationship Id="rId16" Type="http://schemas.openxmlformats.org/officeDocument/2006/relationships/image" Target="../media/image668.png"/><Relationship Id="rId19" Type="http://schemas.openxmlformats.org/officeDocument/2006/relationships/image" Target="../media/image666.png"/><Relationship Id="rId18" Type="http://schemas.openxmlformats.org/officeDocument/2006/relationships/image" Target="../media/image6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96.png"/><Relationship Id="rId4" Type="http://schemas.openxmlformats.org/officeDocument/2006/relationships/image" Target="../media/image698.png"/><Relationship Id="rId9" Type="http://schemas.openxmlformats.org/officeDocument/2006/relationships/image" Target="../media/image699.png"/><Relationship Id="rId5" Type="http://schemas.openxmlformats.org/officeDocument/2006/relationships/image" Target="../media/image719.png"/><Relationship Id="rId6" Type="http://schemas.openxmlformats.org/officeDocument/2006/relationships/image" Target="../media/image695.png"/><Relationship Id="rId7" Type="http://schemas.openxmlformats.org/officeDocument/2006/relationships/image" Target="../media/image697.png"/><Relationship Id="rId8" Type="http://schemas.openxmlformats.org/officeDocument/2006/relationships/image" Target="../media/image710.png"/><Relationship Id="rId20" Type="http://schemas.openxmlformats.org/officeDocument/2006/relationships/image" Target="../media/image708.png"/><Relationship Id="rId22" Type="http://schemas.openxmlformats.org/officeDocument/2006/relationships/image" Target="../media/image754.png"/><Relationship Id="rId21" Type="http://schemas.openxmlformats.org/officeDocument/2006/relationships/image" Target="../media/image714.png"/><Relationship Id="rId24" Type="http://schemas.openxmlformats.org/officeDocument/2006/relationships/image" Target="../media/image706.png"/><Relationship Id="rId23" Type="http://schemas.openxmlformats.org/officeDocument/2006/relationships/image" Target="../media/image717.png"/><Relationship Id="rId11" Type="http://schemas.openxmlformats.org/officeDocument/2006/relationships/image" Target="../media/image718.png"/><Relationship Id="rId10" Type="http://schemas.openxmlformats.org/officeDocument/2006/relationships/image" Target="../media/image709.png"/><Relationship Id="rId13" Type="http://schemas.openxmlformats.org/officeDocument/2006/relationships/image" Target="../media/image707.png"/><Relationship Id="rId12" Type="http://schemas.openxmlformats.org/officeDocument/2006/relationships/image" Target="../media/image723.png"/><Relationship Id="rId15" Type="http://schemas.openxmlformats.org/officeDocument/2006/relationships/image" Target="../media/image751.png"/><Relationship Id="rId14" Type="http://schemas.openxmlformats.org/officeDocument/2006/relationships/image" Target="../media/image711.png"/><Relationship Id="rId17" Type="http://schemas.openxmlformats.org/officeDocument/2006/relationships/image" Target="../media/image713.png"/><Relationship Id="rId16" Type="http://schemas.openxmlformats.org/officeDocument/2006/relationships/image" Target="../media/image741.png"/><Relationship Id="rId19" Type="http://schemas.openxmlformats.org/officeDocument/2006/relationships/image" Target="../media/image715.png"/><Relationship Id="rId18" Type="http://schemas.openxmlformats.org/officeDocument/2006/relationships/image" Target="../media/image712.png"/></Relationships>
</file>

<file path=ppt/slides/_rels/slide44.xml.rels><?xml version="1.0" encoding="UTF-8" standalone="yes"?><Relationships xmlns="http://schemas.openxmlformats.org/package/2006/relationships"><Relationship Id="rId40" Type="http://schemas.openxmlformats.org/officeDocument/2006/relationships/image" Target="../media/image691.png"/><Relationship Id="rId42" Type="http://schemas.openxmlformats.org/officeDocument/2006/relationships/image" Target="../media/image717.png"/><Relationship Id="rId41" Type="http://schemas.openxmlformats.org/officeDocument/2006/relationships/image" Target="../media/image754.png"/><Relationship Id="rId43" Type="http://schemas.openxmlformats.org/officeDocument/2006/relationships/image" Target="../media/image706.png"/><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96.png"/><Relationship Id="rId4" Type="http://schemas.openxmlformats.org/officeDocument/2006/relationships/image" Target="../media/image698.png"/><Relationship Id="rId9" Type="http://schemas.openxmlformats.org/officeDocument/2006/relationships/image" Target="../media/image699.png"/><Relationship Id="rId5" Type="http://schemas.openxmlformats.org/officeDocument/2006/relationships/image" Target="../media/image719.png"/><Relationship Id="rId6" Type="http://schemas.openxmlformats.org/officeDocument/2006/relationships/image" Target="../media/image695.png"/><Relationship Id="rId7" Type="http://schemas.openxmlformats.org/officeDocument/2006/relationships/image" Target="../media/image697.png"/><Relationship Id="rId8" Type="http://schemas.openxmlformats.org/officeDocument/2006/relationships/image" Target="../media/image710.png"/><Relationship Id="rId31" Type="http://schemas.openxmlformats.org/officeDocument/2006/relationships/image" Target="../media/image763.png"/><Relationship Id="rId30" Type="http://schemas.openxmlformats.org/officeDocument/2006/relationships/image" Target="../media/image759.png"/><Relationship Id="rId33" Type="http://schemas.openxmlformats.org/officeDocument/2006/relationships/image" Target="../media/image764.png"/><Relationship Id="rId32" Type="http://schemas.openxmlformats.org/officeDocument/2006/relationships/image" Target="../media/image622.png"/><Relationship Id="rId35" Type="http://schemas.openxmlformats.org/officeDocument/2006/relationships/image" Target="../media/image767.png"/><Relationship Id="rId34" Type="http://schemas.openxmlformats.org/officeDocument/2006/relationships/image" Target="../media/image747.png"/><Relationship Id="rId37" Type="http://schemas.openxmlformats.org/officeDocument/2006/relationships/image" Target="../media/image776.png"/><Relationship Id="rId36" Type="http://schemas.openxmlformats.org/officeDocument/2006/relationships/image" Target="../media/image749.png"/><Relationship Id="rId39" Type="http://schemas.openxmlformats.org/officeDocument/2006/relationships/image" Target="../media/image758.png"/><Relationship Id="rId38" Type="http://schemas.openxmlformats.org/officeDocument/2006/relationships/image" Target="../media/image769.png"/><Relationship Id="rId20" Type="http://schemas.openxmlformats.org/officeDocument/2006/relationships/image" Target="../media/image748.png"/><Relationship Id="rId22" Type="http://schemas.openxmlformats.org/officeDocument/2006/relationships/image" Target="../media/image760.png"/><Relationship Id="rId21" Type="http://schemas.openxmlformats.org/officeDocument/2006/relationships/image" Target="../media/image744.png"/><Relationship Id="rId24" Type="http://schemas.openxmlformats.org/officeDocument/2006/relationships/image" Target="../media/image708.png"/><Relationship Id="rId23" Type="http://schemas.openxmlformats.org/officeDocument/2006/relationships/image" Target="../media/image715.png"/><Relationship Id="rId26" Type="http://schemas.openxmlformats.org/officeDocument/2006/relationships/image" Target="../media/image756.png"/><Relationship Id="rId25" Type="http://schemas.openxmlformats.org/officeDocument/2006/relationships/image" Target="../media/image714.png"/><Relationship Id="rId28" Type="http://schemas.openxmlformats.org/officeDocument/2006/relationships/image" Target="../media/image742.png"/><Relationship Id="rId27" Type="http://schemas.openxmlformats.org/officeDocument/2006/relationships/image" Target="../media/image746.png"/><Relationship Id="rId29" Type="http://schemas.openxmlformats.org/officeDocument/2006/relationships/image" Target="../media/image750.png"/><Relationship Id="rId11" Type="http://schemas.openxmlformats.org/officeDocument/2006/relationships/image" Target="../media/image718.png"/><Relationship Id="rId10" Type="http://schemas.openxmlformats.org/officeDocument/2006/relationships/image" Target="../media/image709.png"/><Relationship Id="rId13" Type="http://schemas.openxmlformats.org/officeDocument/2006/relationships/image" Target="../media/image707.png"/><Relationship Id="rId12" Type="http://schemas.openxmlformats.org/officeDocument/2006/relationships/image" Target="../media/image723.png"/><Relationship Id="rId15" Type="http://schemas.openxmlformats.org/officeDocument/2006/relationships/image" Target="../media/image751.png"/><Relationship Id="rId14" Type="http://schemas.openxmlformats.org/officeDocument/2006/relationships/image" Target="../media/image711.png"/><Relationship Id="rId17" Type="http://schemas.openxmlformats.org/officeDocument/2006/relationships/image" Target="../media/image713.png"/><Relationship Id="rId16" Type="http://schemas.openxmlformats.org/officeDocument/2006/relationships/image" Target="../media/image741.png"/><Relationship Id="rId19" Type="http://schemas.openxmlformats.org/officeDocument/2006/relationships/image" Target="../media/image738.png"/><Relationship Id="rId18" Type="http://schemas.openxmlformats.org/officeDocument/2006/relationships/image" Target="../media/image7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74.png"/><Relationship Id="rId4" Type="http://schemas.openxmlformats.org/officeDocument/2006/relationships/image" Target="../media/image770.png"/><Relationship Id="rId9" Type="http://schemas.openxmlformats.org/officeDocument/2006/relationships/image" Target="../media/image765.png"/><Relationship Id="rId5" Type="http://schemas.openxmlformats.org/officeDocument/2006/relationships/image" Target="../media/image785.png"/><Relationship Id="rId6" Type="http://schemas.openxmlformats.org/officeDocument/2006/relationships/image" Target="../media/image762.png"/><Relationship Id="rId7" Type="http://schemas.openxmlformats.org/officeDocument/2006/relationships/image" Target="../media/image772.png"/><Relationship Id="rId8" Type="http://schemas.openxmlformats.org/officeDocument/2006/relationships/image" Target="../media/image812.png"/><Relationship Id="rId31" Type="http://schemas.openxmlformats.org/officeDocument/2006/relationships/image" Target="../media/image787.png"/><Relationship Id="rId30" Type="http://schemas.openxmlformats.org/officeDocument/2006/relationships/image" Target="../media/image782.png"/><Relationship Id="rId33" Type="http://schemas.openxmlformats.org/officeDocument/2006/relationships/image" Target="../media/image792.png"/><Relationship Id="rId32" Type="http://schemas.openxmlformats.org/officeDocument/2006/relationships/image" Target="../media/image807.png"/><Relationship Id="rId35" Type="http://schemas.openxmlformats.org/officeDocument/2006/relationships/image" Target="../media/image824.png"/><Relationship Id="rId34" Type="http://schemas.openxmlformats.org/officeDocument/2006/relationships/image" Target="../media/image793.png"/><Relationship Id="rId37" Type="http://schemas.openxmlformats.org/officeDocument/2006/relationships/image" Target="../media/image691.png"/><Relationship Id="rId36" Type="http://schemas.openxmlformats.org/officeDocument/2006/relationships/image" Target="../media/image788.png"/><Relationship Id="rId20" Type="http://schemas.openxmlformats.org/officeDocument/2006/relationships/image" Target="../media/image777.png"/><Relationship Id="rId22" Type="http://schemas.openxmlformats.org/officeDocument/2006/relationships/image" Target="../media/image771.png"/><Relationship Id="rId21" Type="http://schemas.openxmlformats.org/officeDocument/2006/relationships/image" Target="../media/image783.png"/><Relationship Id="rId24" Type="http://schemas.openxmlformats.org/officeDocument/2006/relationships/image" Target="../media/image784.png"/><Relationship Id="rId23" Type="http://schemas.openxmlformats.org/officeDocument/2006/relationships/image" Target="../media/image786.png"/><Relationship Id="rId26" Type="http://schemas.openxmlformats.org/officeDocument/2006/relationships/image" Target="../media/image796.png"/><Relationship Id="rId25" Type="http://schemas.openxmlformats.org/officeDocument/2006/relationships/image" Target="../media/image778.png"/><Relationship Id="rId28" Type="http://schemas.openxmlformats.org/officeDocument/2006/relationships/image" Target="../media/image808.png"/><Relationship Id="rId27" Type="http://schemas.openxmlformats.org/officeDocument/2006/relationships/image" Target="../media/image780.png"/><Relationship Id="rId29" Type="http://schemas.openxmlformats.org/officeDocument/2006/relationships/image" Target="../media/image791.png"/><Relationship Id="rId11" Type="http://schemas.openxmlformats.org/officeDocument/2006/relationships/image" Target="../media/image768.png"/><Relationship Id="rId10" Type="http://schemas.openxmlformats.org/officeDocument/2006/relationships/image" Target="../media/image781.png"/><Relationship Id="rId13" Type="http://schemas.openxmlformats.org/officeDocument/2006/relationships/image" Target="../media/image775.png"/><Relationship Id="rId12" Type="http://schemas.openxmlformats.org/officeDocument/2006/relationships/image" Target="../media/image766.png"/><Relationship Id="rId15" Type="http://schemas.openxmlformats.org/officeDocument/2006/relationships/image" Target="../media/image797.png"/><Relationship Id="rId14" Type="http://schemas.openxmlformats.org/officeDocument/2006/relationships/image" Target="../media/image773.png"/><Relationship Id="rId17" Type="http://schemas.openxmlformats.org/officeDocument/2006/relationships/image" Target="../media/image779.png"/><Relationship Id="rId16" Type="http://schemas.openxmlformats.org/officeDocument/2006/relationships/image" Target="../media/image795.png"/><Relationship Id="rId19" Type="http://schemas.openxmlformats.org/officeDocument/2006/relationships/image" Target="../media/image794.png"/><Relationship Id="rId18" Type="http://schemas.openxmlformats.org/officeDocument/2006/relationships/image" Target="../media/image8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89.png"/><Relationship Id="rId4" Type="http://schemas.openxmlformats.org/officeDocument/2006/relationships/image" Target="../media/image805.png"/><Relationship Id="rId9" Type="http://schemas.openxmlformats.org/officeDocument/2006/relationships/image" Target="../media/image800.png"/><Relationship Id="rId5" Type="http://schemas.openxmlformats.org/officeDocument/2006/relationships/image" Target="../media/image799.png"/><Relationship Id="rId6" Type="http://schemas.openxmlformats.org/officeDocument/2006/relationships/image" Target="../media/image790.png"/><Relationship Id="rId7" Type="http://schemas.openxmlformats.org/officeDocument/2006/relationships/image" Target="../media/image798.png"/><Relationship Id="rId8" Type="http://schemas.openxmlformats.org/officeDocument/2006/relationships/image" Target="../media/image461.png"/><Relationship Id="rId11" Type="http://schemas.openxmlformats.org/officeDocument/2006/relationships/image" Target="../media/image444.png"/><Relationship Id="rId10" Type="http://schemas.openxmlformats.org/officeDocument/2006/relationships/image" Target="../media/image830.png"/><Relationship Id="rId13" Type="http://schemas.openxmlformats.org/officeDocument/2006/relationships/image" Target="../media/image810.png"/><Relationship Id="rId12" Type="http://schemas.openxmlformats.org/officeDocument/2006/relationships/image" Target="../media/image819.png"/><Relationship Id="rId15" Type="http://schemas.openxmlformats.org/officeDocument/2006/relationships/image" Target="../media/image801.png"/><Relationship Id="rId14" Type="http://schemas.openxmlformats.org/officeDocument/2006/relationships/image" Target="../media/image804.png"/><Relationship Id="rId17" Type="http://schemas.openxmlformats.org/officeDocument/2006/relationships/image" Target="../media/image471.png"/><Relationship Id="rId16" Type="http://schemas.openxmlformats.org/officeDocument/2006/relationships/image" Target="../media/image847.png"/><Relationship Id="rId19" Type="http://schemas.openxmlformats.org/officeDocument/2006/relationships/image" Target="../media/image462.png"/><Relationship Id="rId18" Type="http://schemas.openxmlformats.org/officeDocument/2006/relationships/image" Target="../media/image8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23.png"/><Relationship Id="rId4" Type="http://schemas.openxmlformats.org/officeDocument/2006/relationships/image" Target="../media/image814.png"/><Relationship Id="rId9" Type="http://schemas.openxmlformats.org/officeDocument/2006/relationships/image" Target="../media/image829.png"/><Relationship Id="rId5" Type="http://schemas.openxmlformats.org/officeDocument/2006/relationships/image" Target="../media/image817.png"/><Relationship Id="rId6" Type="http://schemas.openxmlformats.org/officeDocument/2006/relationships/image" Target="../media/image811.png"/><Relationship Id="rId7" Type="http://schemas.openxmlformats.org/officeDocument/2006/relationships/image" Target="../media/image820.png"/><Relationship Id="rId8" Type="http://schemas.openxmlformats.org/officeDocument/2006/relationships/image" Target="../media/image815.png"/><Relationship Id="rId31" Type="http://schemas.openxmlformats.org/officeDocument/2006/relationships/image" Target="../media/image837.png"/><Relationship Id="rId30" Type="http://schemas.openxmlformats.org/officeDocument/2006/relationships/image" Target="../media/image846.png"/><Relationship Id="rId33" Type="http://schemas.openxmlformats.org/officeDocument/2006/relationships/image" Target="../media/image848.png"/><Relationship Id="rId32" Type="http://schemas.openxmlformats.org/officeDocument/2006/relationships/image" Target="../media/image842.png"/><Relationship Id="rId20" Type="http://schemas.openxmlformats.org/officeDocument/2006/relationships/image" Target="../media/image833.png"/><Relationship Id="rId22" Type="http://schemas.openxmlformats.org/officeDocument/2006/relationships/image" Target="../media/image836.png"/><Relationship Id="rId21" Type="http://schemas.openxmlformats.org/officeDocument/2006/relationships/image" Target="../media/image827.png"/><Relationship Id="rId24" Type="http://schemas.openxmlformats.org/officeDocument/2006/relationships/image" Target="../media/image845.png"/><Relationship Id="rId23" Type="http://schemas.openxmlformats.org/officeDocument/2006/relationships/image" Target="../media/image839.png"/><Relationship Id="rId26" Type="http://schemas.openxmlformats.org/officeDocument/2006/relationships/image" Target="../media/image831.png"/><Relationship Id="rId25" Type="http://schemas.openxmlformats.org/officeDocument/2006/relationships/image" Target="../media/image832.png"/><Relationship Id="rId28" Type="http://schemas.openxmlformats.org/officeDocument/2006/relationships/image" Target="../media/image834.png"/><Relationship Id="rId27" Type="http://schemas.openxmlformats.org/officeDocument/2006/relationships/image" Target="../media/image843.png"/><Relationship Id="rId29" Type="http://schemas.openxmlformats.org/officeDocument/2006/relationships/image" Target="../media/image840.png"/><Relationship Id="rId11" Type="http://schemas.openxmlformats.org/officeDocument/2006/relationships/image" Target="../media/image813.png"/><Relationship Id="rId10" Type="http://schemas.openxmlformats.org/officeDocument/2006/relationships/image" Target="../media/image816.png"/><Relationship Id="rId13" Type="http://schemas.openxmlformats.org/officeDocument/2006/relationships/image" Target="../media/image822.png"/><Relationship Id="rId12" Type="http://schemas.openxmlformats.org/officeDocument/2006/relationships/image" Target="../media/image841.png"/><Relationship Id="rId15" Type="http://schemas.openxmlformats.org/officeDocument/2006/relationships/image" Target="../media/image844.png"/><Relationship Id="rId14" Type="http://schemas.openxmlformats.org/officeDocument/2006/relationships/image" Target="../media/image828.png"/><Relationship Id="rId17" Type="http://schemas.openxmlformats.org/officeDocument/2006/relationships/image" Target="../media/image826.png"/><Relationship Id="rId16" Type="http://schemas.openxmlformats.org/officeDocument/2006/relationships/image" Target="../media/image838.png"/><Relationship Id="rId19" Type="http://schemas.openxmlformats.org/officeDocument/2006/relationships/image" Target="../media/image825.png"/><Relationship Id="rId18" Type="http://schemas.openxmlformats.org/officeDocument/2006/relationships/image" Target="../media/image835.png"/></Relationships>
</file>

<file path=ppt/slides/_rels/slide5.xml.rels><?xml version="1.0" encoding="UTF-8" standalone="yes"?><Relationships xmlns="http://schemas.openxmlformats.org/package/2006/relationships"><Relationship Id="rId20" Type="http://schemas.openxmlformats.org/officeDocument/2006/relationships/image" Target="../media/image42.png"/><Relationship Id="rId22" Type="http://schemas.openxmlformats.org/officeDocument/2006/relationships/image" Target="../media/image39.png"/><Relationship Id="rId21" Type="http://schemas.openxmlformats.org/officeDocument/2006/relationships/image" Target="../media/image22.png"/><Relationship Id="rId24" Type="http://schemas.openxmlformats.org/officeDocument/2006/relationships/image" Target="../media/image37.png"/><Relationship Id="rId23"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9.png"/><Relationship Id="rId26" Type="http://schemas.openxmlformats.org/officeDocument/2006/relationships/image" Target="../media/image41.png"/><Relationship Id="rId25" Type="http://schemas.openxmlformats.org/officeDocument/2006/relationships/image" Target="../media/image43.png"/><Relationship Id="rId28" Type="http://schemas.openxmlformats.org/officeDocument/2006/relationships/image" Target="../media/image53.png"/><Relationship Id="rId27" Type="http://schemas.openxmlformats.org/officeDocument/2006/relationships/image" Target="../media/image51.png"/><Relationship Id="rId5" Type="http://schemas.openxmlformats.org/officeDocument/2006/relationships/image" Target="../media/image24.png"/><Relationship Id="rId6" Type="http://schemas.openxmlformats.org/officeDocument/2006/relationships/image" Target="../media/image32.png"/><Relationship Id="rId29" Type="http://schemas.openxmlformats.org/officeDocument/2006/relationships/image" Target="../media/image68.png"/><Relationship Id="rId7" Type="http://schemas.openxmlformats.org/officeDocument/2006/relationships/image" Target="../media/image28.png"/><Relationship Id="rId8" Type="http://schemas.openxmlformats.org/officeDocument/2006/relationships/image" Target="../media/image36.png"/><Relationship Id="rId31" Type="http://schemas.openxmlformats.org/officeDocument/2006/relationships/image" Target="../media/image52.png"/><Relationship Id="rId30" Type="http://schemas.openxmlformats.org/officeDocument/2006/relationships/image" Target="../media/image45.png"/><Relationship Id="rId11" Type="http://schemas.openxmlformats.org/officeDocument/2006/relationships/image" Target="../media/image61.png"/><Relationship Id="rId33" Type="http://schemas.openxmlformats.org/officeDocument/2006/relationships/image" Target="../media/image59.png"/><Relationship Id="rId10" Type="http://schemas.openxmlformats.org/officeDocument/2006/relationships/image" Target="../media/image44.png"/><Relationship Id="rId32" Type="http://schemas.openxmlformats.org/officeDocument/2006/relationships/image" Target="../media/image48.png"/><Relationship Id="rId13" Type="http://schemas.openxmlformats.org/officeDocument/2006/relationships/image" Target="../media/image25.png"/><Relationship Id="rId35" Type="http://schemas.openxmlformats.org/officeDocument/2006/relationships/image" Target="../media/image55.png"/><Relationship Id="rId12" Type="http://schemas.openxmlformats.org/officeDocument/2006/relationships/image" Target="../media/image54.png"/><Relationship Id="rId34" Type="http://schemas.openxmlformats.org/officeDocument/2006/relationships/image" Target="../media/image50.png"/><Relationship Id="rId15" Type="http://schemas.openxmlformats.org/officeDocument/2006/relationships/image" Target="../media/image33.png"/><Relationship Id="rId14" Type="http://schemas.openxmlformats.org/officeDocument/2006/relationships/image" Target="../media/image70.png"/><Relationship Id="rId36" Type="http://schemas.openxmlformats.org/officeDocument/2006/relationships/image" Target="../media/image63.png"/><Relationship Id="rId17" Type="http://schemas.openxmlformats.org/officeDocument/2006/relationships/image" Target="../media/image38.png"/><Relationship Id="rId16" Type="http://schemas.openxmlformats.org/officeDocument/2006/relationships/image" Target="../media/image31.png"/><Relationship Id="rId19" Type="http://schemas.openxmlformats.org/officeDocument/2006/relationships/image" Target="../media/image49.png"/><Relationship Id="rId18"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7.png"/><Relationship Id="rId4" Type="http://schemas.openxmlformats.org/officeDocument/2006/relationships/image" Target="../media/image47.png"/><Relationship Id="rId9" Type="http://schemas.openxmlformats.org/officeDocument/2006/relationships/image" Target="../media/image67.png"/><Relationship Id="rId5" Type="http://schemas.openxmlformats.org/officeDocument/2006/relationships/image" Target="../media/image56.png"/><Relationship Id="rId6" Type="http://schemas.openxmlformats.org/officeDocument/2006/relationships/image" Target="../media/image65.png"/><Relationship Id="rId7" Type="http://schemas.openxmlformats.org/officeDocument/2006/relationships/image" Target="../media/image87.png"/><Relationship Id="rId8" Type="http://schemas.openxmlformats.org/officeDocument/2006/relationships/image" Target="../media/image73.png"/><Relationship Id="rId11" Type="http://schemas.openxmlformats.org/officeDocument/2006/relationships/image" Target="../media/image60.png"/><Relationship Id="rId10" Type="http://schemas.openxmlformats.org/officeDocument/2006/relationships/image" Target="../media/image64.png"/><Relationship Id="rId13" Type="http://schemas.openxmlformats.org/officeDocument/2006/relationships/image" Target="../media/image62.png"/><Relationship Id="rId12" Type="http://schemas.openxmlformats.org/officeDocument/2006/relationships/image" Target="../media/image74.png"/><Relationship Id="rId15" Type="http://schemas.openxmlformats.org/officeDocument/2006/relationships/image" Target="../media/image58.png"/><Relationship Id="rId14" Type="http://schemas.openxmlformats.org/officeDocument/2006/relationships/image" Target="../media/image71.png"/><Relationship Id="rId16"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6.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79.png"/><Relationship Id="rId7" Type="http://schemas.openxmlformats.org/officeDocument/2006/relationships/image" Target="../media/image84.png"/><Relationship Id="rId8"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 name="Shape 50"/>
        <p:cNvGrpSpPr/>
        <p:nvPr/>
      </p:nvGrpSpPr>
      <p:grpSpPr>
        <a:xfrm>
          <a:off x="0" y="0"/>
          <a:ext cx="0" cy="0"/>
          <a:chOff x="0" y="0"/>
          <a:chExt cx="0" cy="0"/>
        </a:xfrm>
      </p:grpSpPr>
      <p:sp>
        <p:nvSpPr>
          <p:cNvPr id="51" name="Google Shape;51;p1"/>
          <p:cNvSpPr txBox="1"/>
          <p:nvPr>
            <p:ph type="title"/>
          </p:nvPr>
        </p:nvSpPr>
        <p:spPr>
          <a:xfrm>
            <a:off x="303529" y="70470"/>
            <a:ext cx="6536055" cy="868680"/>
          </a:xfrm>
          <a:prstGeom prst="rect">
            <a:avLst/>
          </a:prstGeom>
          <a:noFill/>
          <a:ln>
            <a:noFill/>
          </a:ln>
        </p:spPr>
        <p:txBody>
          <a:bodyPr anchorCtr="0" anchor="t" bIns="0" lIns="0" spcFirstLastPara="1" rIns="0" wrap="square" tIns="162700">
            <a:spAutoFit/>
          </a:bodyPr>
          <a:lstStyle/>
          <a:p>
            <a:pPr indent="0" lvl="0" marL="2315845" rtl="0" algn="l">
              <a:lnSpc>
                <a:spcPct val="100000"/>
              </a:lnSpc>
              <a:spcBef>
                <a:spcPts val="0"/>
              </a:spcBef>
              <a:spcAft>
                <a:spcPts val="0"/>
              </a:spcAft>
              <a:buNone/>
            </a:pPr>
            <a:r>
              <a:rPr lang="en-US" sz="4500">
                <a:latin typeface="Calibri"/>
                <a:ea typeface="Calibri"/>
                <a:cs typeface="Calibri"/>
                <a:sym typeface="Calibri"/>
              </a:rPr>
              <a:t>Copyright Notice</a:t>
            </a:r>
            <a:endParaRPr sz="4500">
              <a:latin typeface="Calibri"/>
              <a:ea typeface="Calibri"/>
              <a:cs typeface="Calibri"/>
              <a:sym typeface="Calibri"/>
            </a:endParaRPr>
          </a:p>
        </p:txBody>
      </p:sp>
      <p:sp>
        <p:nvSpPr>
          <p:cNvPr id="52" name="Google Shape;52;p1"/>
          <p:cNvSpPr txBox="1"/>
          <p:nvPr/>
        </p:nvSpPr>
        <p:spPr>
          <a:xfrm>
            <a:off x="872543" y="1141729"/>
            <a:ext cx="7383145" cy="14611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libri"/>
                <a:ea typeface="Calibri"/>
                <a:cs typeface="Calibri"/>
                <a:sym typeface="Calibri"/>
              </a:rPr>
              <a:t>These slides are distributed under the Creative Commons License.</a:t>
            </a:r>
            <a:endParaRPr sz="1350">
              <a:latin typeface="Calibri"/>
              <a:ea typeface="Calibri"/>
              <a:cs typeface="Calibri"/>
              <a:sym typeface="Calibri"/>
            </a:endParaRPr>
          </a:p>
          <a:p>
            <a:pPr indent="0" lvl="0" marL="0" rtl="0" algn="l">
              <a:lnSpc>
                <a:spcPct val="100000"/>
              </a:lnSpc>
              <a:spcBef>
                <a:spcPts val="40"/>
              </a:spcBef>
              <a:spcAft>
                <a:spcPts val="0"/>
              </a:spcAft>
              <a:buNone/>
            </a:pPr>
            <a:r>
              <a:t/>
            </a:r>
            <a:endParaRPr sz="1300">
              <a:latin typeface="Calibri"/>
              <a:ea typeface="Calibri"/>
              <a:cs typeface="Calibri"/>
              <a:sym typeface="Calibri"/>
            </a:endParaRPr>
          </a:p>
          <a:p>
            <a:pPr indent="-635" lvl="0" marL="12700" marR="5080" rtl="0" algn="l">
              <a:lnSpc>
                <a:spcPct val="99400"/>
              </a:lnSpc>
              <a:spcBef>
                <a:spcPts val="0"/>
              </a:spcBef>
              <a:spcAft>
                <a:spcPts val="0"/>
              </a:spcAft>
              <a:buNone/>
            </a:pPr>
            <a:r>
              <a:rPr lang="en-US" sz="1350" u="sng">
                <a:solidFill>
                  <a:srgbClr val="0000FF"/>
                </a:solidFill>
                <a:latin typeface="Calibri"/>
                <a:ea typeface="Calibri"/>
                <a:cs typeface="Calibri"/>
                <a:sym typeface="Calibri"/>
              </a:rPr>
              <a:t>DeepLearning.AI</a:t>
            </a:r>
            <a:r>
              <a:rPr lang="en-US" sz="1350">
                <a:solidFill>
                  <a:srgbClr val="0000FF"/>
                </a:solidFill>
                <a:latin typeface="Calibri"/>
                <a:ea typeface="Calibri"/>
                <a:cs typeface="Calibri"/>
                <a:sym typeface="Calibri"/>
              </a:rPr>
              <a:t> </a:t>
            </a:r>
            <a:r>
              <a:rPr lang="en-US" sz="1350">
                <a:latin typeface="Calibri"/>
                <a:ea typeface="Calibri"/>
                <a:cs typeface="Calibri"/>
                <a:sym typeface="Calibri"/>
              </a:rPr>
              <a:t>makes these slides available for educational purposes. You may not use or distribute these slides for commercial purposes. You may make copies of these slides and use or distribute them for educational purposes as long as you cite </a:t>
            </a:r>
            <a:r>
              <a:rPr lang="en-US" sz="1350" u="sng">
                <a:solidFill>
                  <a:srgbClr val="0000FF"/>
                </a:solidFill>
                <a:latin typeface="Calibri"/>
                <a:ea typeface="Calibri"/>
                <a:cs typeface="Calibri"/>
                <a:sym typeface="Calibri"/>
              </a:rPr>
              <a:t>DeepLearning.AI</a:t>
            </a:r>
            <a:r>
              <a:rPr lang="en-US" sz="1350">
                <a:solidFill>
                  <a:srgbClr val="0000FF"/>
                </a:solidFill>
                <a:latin typeface="Calibri"/>
                <a:ea typeface="Calibri"/>
                <a:cs typeface="Calibri"/>
                <a:sym typeface="Calibri"/>
              </a:rPr>
              <a:t> </a:t>
            </a:r>
            <a:r>
              <a:rPr lang="en-US" sz="1350">
                <a:latin typeface="Calibri"/>
                <a:ea typeface="Calibri"/>
                <a:cs typeface="Calibri"/>
                <a:sym typeface="Calibri"/>
              </a:rPr>
              <a:t>as the source of the slides.</a:t>
            </a:r>
            <a:endParaRPr sz="1350">
              <a:latin typeface="Calibri"/>
              <a:ea typeface="Calibri"/>
              <a:cs typeface="Calibri"/>
              <a:sym typeface="Calibri"/>
            </a:endParaRPr>
          </a:p>
          <a:p>
            <a:pPr indent="0" lvl="0" marL="0" rtl="0" algn="l">
              <a:lnSpc>
                <a:spcPct val="100000"/>
              </a:lnSpc>
              <a:spcBef>
                <a:spcPts val="15"/>
              </a:spcBef>
              <a:spcAft>
                <a:spcPts val="0"/>
              </a:spcAft>
              <a:buNone/>
            </a:pPr>
            <a:r>
              <a:t/>
            </a:r>
            <a:endParaRPr sz="1300">
              <a:latin typeface="Calibri"/>
              <a:ea typeface="Calibri"/>
              <a:cs typeface="Calibri"/>
              <a:sym typeface="Calibri"/>
            </a:endParaRPr>
          </a:p>
          <a:p>
            <a:pPr indent="0" lvl="0" marL="12700" rtl="0" algn="l">
              <a:lnSpc>
                <a:spcPct val="100000"/>
              </a:lnSpc>
              <a:spcBef>
                <a:spcPts val="5"/>
              </a:spcBef>
              <a:spcAft>
                <a:spcPts val="0"/>
              </a:spcAft>
              <a:buNone/>
            </a:pPr>
            <a:r>
              <a:rPr lang="en-US" sz="1350">
                <a:latin typeface="Calibri"/>
                <a:ea typeface="Calibri"/>
                <a:cs typeface="Calibri"/>
                <a:sym typeface="Calibri"/>
              </a:rPr>
              <a:t>For the rest of the details of the license, see </a:t>
            </a:r>
            <a:r>
              <a:rPr lang="en-US" sz="1350" u="sng">
                <a:solidFill>
                  <a:srgbClr val="0000FF"/>
                </a:solidFill>
                <a:latin typeface="Calibri"/>
                <a:ea typeface="Calibri"/>
                <a:cs typeface="Calibri"/>
                <a:sym typeface="Calibri"/>
              </a:rPr>
              <a:t>https://creativecommons.org/licenses/by-sa/2.0/legalcode</a:t>
            </a:r>
            <a:endParaRPr sz="135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0"/>
          <p:cNvSpPr txBox="1"/>
          <p:nvPr>
            <p:ph idx="1" type="subTitle"/>
          </p:nvPr>
        </p:nvSpPr>
        <p:spPr>
          <a:xfrm>
            <a:off x="3017266" y="2961511"/>
            <a:ext cx="5740400" cy="1521143"/>
          </a:xfrm>
          <a:prstGeom prst="rect">
            <a:avLst/>
          </a:prstGeom>
          <a:noFill/>
          <a:ln>
            <a:noFill/>
          </a:ln>
        </p:spPr>
        <p:txBody>
          <a:bodyPr anchorCtr="0" anchor="t" bIns="0" lIns="0" spcFirstLastPara="1" rIns="0" wrap="square" tIns="389375">
            <a:spAutoFit/>
          </a:bodyPr>
          <a:lstStyle/>
          <a:p>
            <a:pPr indent="0" lvl="0" marL="255904" rtl="0" algn="l">
              <a:lnSpc>
                <a:spcPct val="100000"/>
              </a:lnSpc>
              <a:spcBef>
                <a:spcPts val="0"/>
              </a:spcBef>
              <a:spcAft>
                <a:spcPts val="0"/>
              </a:spcAft>
              <a:buNone/>
            </a:pPr>
            <a:r>
              <a:rPr lang="en-US" sz="4400">
                <a:solidFill>
                  <a:srgbClr val="000000"/>
                </a:solidFill>
              </a:rPr>
              <a:t>Decision Boundary</a:t>
            </a:r>
            <a:endParaRPr sz="4400"/>
          </a:p>
        </p:txBody>
      </p:sp>
      <p:sp>
        <p:nvSpPr>
          <p:cNvPr id="334" name="Google Shape;334;p10"/>
          <p:cNvSpPr txBox="1"/>
          <p:nvPr>
            <p:ph type="ctrTitle"/>
          </p:nvPr>
        </p:nvSpPr>
        <p:spPr>
          <a:xfrm>
            <a:off x="3227070" y="552513"/>
            <a:ext cx="5326380" cy="1378585"/>
          </a:xfrm>
          <a:prstGeom prst="rect">
            <a:avLst/>
          </a:prstGeom>
          <a:noFill/>
          <a:ln>
            <a:noFill/>
          </a:ln>
        </p:spPr>
        <p:txBody>
          <a:bodyPr anchorCtr="0" anchor="t" bIns="0" lIns="0" spcFirstLastPara="1" rIns="0" wrap="square" tIns="435925">
            <a:spAutoFit/>
          </a:bodyPr>
          <a:lstStyle/>
          <a:p>
            <a:pPr indent="0" lvl="0" marL="660400" rtl="0" algn="l">
              <a:lnSpc>
                <a:spcPct val="100000"/>
              </a:lnSpc>
              <a:spcBef>
                <a:spcPts val="0"/>
              </a:spcBef>
              <a:spcAft>
                <a:spcPts val="0"/>
              </a:spcAft>
              <a:buNone/>
            </a:pPr>
            <a:r>
              <a:rPr lang="en-US" sz="4800">
                <a:solidFill>
                  <a:srgbClr val="0070EA"/>
                </a:solidFill>
              </a:rPr>
              <a:t>Classification</a:t>
            </a:r>
            <a:endParaRPr sz="4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8" name="Shape 338"/>
        <p:cNvGrpSpPr/>
        <p:nvPr/>
      </p:nvGrpSpPr>
      <p:grpSpPr>
        <a:xfrm>
          <a:off x="0" y="0"/>
          <a:ext cx="0" cy="0"/>
          <a:chOff x="0" y="0"/>
          <a:chExt cx="0" cy="0"/>
        </a:xfrm>
      </p:grpSpPr>
      <p:grpSp>
        <p:nvGrpSpPr>
          <p:cNvPr id="339" name="Google Shape;339;p11"/>
          <p:cNvGrpSpPr/>
          <p:nvPr/>
        </p:nvGrpSpPr>
        <p:grpSpPr>
          <a:xfrm>
            <a:off x="0" y="4563286"/>
            <a:ext cx="9144000" cy="580213"/>
            <a:chOff x="0" y="4563286"/>
            <a:chExt cx="9144000" cy="580213"/>
          </a:xfrm>
        </p:grpSpPr>
        <p:pic>
          <p:nvPicPr>
            <p:cNvPr id="340" name="Google Shape;340;p11"/>
            <p:cNvPicPr preferRelativeResize="0"/>
            <p:nvPr/>
          </p:nvPicPr>
          <p:blipFill rotWithShape="1">
            <a:blip r:embed="rId3">
              <a:alphaModFix/>
            </a:blip>
            <a:srcRect b="0" l="0" r="0" t="0"/>
            <a:stretch/>
          </p:blipFill>
          <p:spPr>
            <a:xfrm>
              <a:off x="0" y="4563286"/>
              <a:ext cx="9144000" cy="580213"/>
            </a:xfrm>
            <a:prstGeom prst="rect">
              <a:avLst/>
            </a:prstGeom>
            <a:noFill/>
            <a:ln>
              <a:noFill/>
            </a:ln>
          </p:spPr>
        </p:pic>
        <p:pic>
          <p:nvPicPr>
            <p:cNvPr id="341" name="Google Shape;341;p11"/>
            <p:cNvPicPr preferRelativeResize="0"/>
            <p:nvPr/>
          </p:nvPicPr>
          <p:blipFill rotWithShape="1">
            <a:blip r:embed="rId4">
              <a:alphaModFix/>
            </a:blip>
            <a:srcRect b="0" l="0" r="0" t="0"/>
            <a:stretch/>
          </p:blipFill>
          <p:spPr>
            <a:xfrm>
              <a:off x="2189998" y="4667892"/>
              <a:ext cx="1784987" cy="400737"/>
            </a:xfrm>
            <a:prstGeom prst="rect">
              <a:avLst/>
            </a:prstGeom>
            <a:noFill/>
            <a:ln>
              <a:noFill/>
            </a:ln>
          </p:spPr>
        </p:pic>
        <p:pic>
          <p:nvPicPr>
            <p:cNvPr id="342" name="Google Shape;342;p11"/>
            <p:cNvPicPr preferRelativeResize="0"/>
            <p:nvPr/>
          </p:nvPicPr>
          <p:blipFill rotWithShape="1">
            <a:blip r:embed="rId5">
              <a:alphaModFix/>
            </a:blip>
            <a:srcRect b="0" l="0" r="0" t="0"/>
            <a:stretch/>
          </p:blipFill>
          <p:spPr>
            <a:xfrm>
              <a:off x="311700" y="4736212"/>
              <a:ext cx="1535234" cy="247621"/>
            </a:xfrm>
            <a:prstGeom prst="rect">
              <a:avLst/>
            </a:prstGeom>
            <a:noFill/>
            <a:ln>
              <a:noFill/>
            </a:ln>
          </p:spPr>
        </p:pic>
      </p:grpSp>
      <p:sp>
        <p:nvSpPr>
          <p:cNvPr id="343" name="Google Shape;343;p11"/>
          <p:cNvSpPr txBox="1"/>
          <p:nvPr/>
        </p:nvSpPr>
        <p:spPr>
          <a:xfrm>
            <a:off x="7014832" y="2425315"/>
            <a:ext cx="1096010" cy="29972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Verdana"/>
                <a:ea typeface="Verdana"/>
                <a:cs typeface="Verdana"/>
                <a:sym typeface="Verdana"/>
              </a:rPr>
              <a:t>No: </a:t>
            </a:r>
            <a:r>
              <a:rPr i="1" lang="en-US" sz="1800">
                <a:solidFill>
                  <a:srgbClr val="FF65FF"/>
                </a:solidFill>
                <a:latin typeface="Palatino Linotype"/>
                <a:ea typeface="Palatino Linotype"/>
                <a:cs typeface="Palatino Linotype"/>
                <a:sym typeface="Palatino Linotype"/>
              </a:rPr>
              <a:t>y</a:t>
            </a:r>
            <a:r>
              <a:rPr baseline="30000" lang="en-US" sz="2700">
                <a:solidFill>
                  <a:srgbClr val="FF65FF"/>
                </a:solidFill>
                <a:latin typeface="Cambria"/>
                <a:ea typeface="Cambria"/>
                <a:cs typeface="Cambria"/>
                <a:sym typeface="Cambria"/>
              </a:rPr>
              <a:t>^ </a:t>
            </a:r>
            <a:r>
              <a:rPr lang="en-US" sz="1800">
                <a:latin typeface="Cambria"/>
                <a:ea typeface="Cambria"/>
                <a:cs typeface="Cambria"/>
                <a:sym typeface="Cambria"/>
              </a:rPr>
              <a:t>= </a:t>
            </a:r>
            <a:r>
              <a:rPr lang="en-US" sz="1800">
                <a:solidFill>
                  <a:srgbClr val="8D98FF"/>
                </a:solidFill>
                <a:latin typeface="Cambria"/>
                <a:ea typeface="Cambria"/>
                <a:cs typeface="Cambria"/>
                <a:sym typeface="Cambria"/>
              </a:rPr>
              <a:t>0</a:t>
            </a:r>
            <a:endParaRPr sz="1800">
              <a:latin typeface="Cambria"/>
              <a:ea typeface="Cambria"/>
              <a:cs typeface="Cambria"/>
              <a:sym typeface="Cambria"/>
            </a:endParaRPr>
          </a:p>
        </p:txBody>
      </p:sp>
      <p:grpSp>
        <p:nvGrpSpPr>
          <p:cNvPr id="344" name="Google Shape;344;p11"/>
          <p:cNvGrpSpPr/>
          <p:nvPr/>
        </p:nvGrpSpPr>
        <p:grpSpPr>
          <a:xfrm>
            <a:off x="475158" y="52009"/>
            <a:ext cx="2272589" cy="1673703"/>
            <a:chOff x="475158" y="52009"/>
            <a:chExt cx="2272589" cy="1673703"/>
          </a:xfrm>
        </p:grpSpPr>
        <p:sp>
          <p:nvSpPr>
            <p:cNvPr id="345" name="Google Shape;345;p11"/>
            <p:cNvSpPr/>
            <p:nvPr/>
          </p:nvSpPr>
          <p:spPr>
            <a:xfrm>
              <a:off x="1416288" y="352686"/>
              <a:ext cx="1196340" cy="1270"/>
            </a:xfrm>
            <a:custGeom>
              <a:rect b="b" l="l" r="r" t="t"/>
              <a:pathLst>
                <a:path extrusionOk="0" h="1270" w="1196339">
                  <a:moveTo>
                    <a:pt x="1196318" y="0"/>
                  </a:moveTo>
                  <a:lnTo>
                    <a:pt x="0" y="1096"/>
                  </a:lnTo>
                </a:path>
              </a:pathLst>
            </a:custGeom>
            <a:noFill/>
            <a:ln cap="flat" cmpd="sng" w="38100">
              <a:solidFill>
                <a:srgbClr val="4285F4"/>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6" name="Google Shape;346;p11"/>
            <p:cNvSpPr/>
            <p:nvPr/>
          </p:nvSpPr>
          <p:spPr>
            <a:xfrm>
              <a:off x="1421425" y="131726"/>
              <a:ext cx="0" cy="1454150"/>
            </a:xfrm>
            <a:custGeom>
              <a:rect b="b" l="l" r="r" t="t"/>
              <a:pathLst>
                <a:path extrusionOk="0" h="1454150" w="120000">
                  <a:moveTo>
                    <a:pt x="0" y="1454115"/>
                  </a:moveTo>
                  <a:lnTo>
                    <a:pt x="0" y="19050"/>
                  </a:lnTo>
                  <a:lnTo>
                    <a:pt x="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7" name="Google Shape;347;p11"/>
            <p:cNvSpPr/>
            <p:nvPr/>
          </p:nvSpPr>
          <p:spPr>
            <a:xfrm>
              <a:off x="1281895" y="52009"/>
              <a:ext cx="279400" cy="209550"/>
            </a:xfrm>
            <a:custGeom>
              <a:rect b="b" l="l" r="r" t="t"/>
              <a:pathLst>
                <a:path extrusionOk="0" h="209550" w="279400">
                  <a:moveTo>
                    <a:pt x="139530" y="0"/>
                  </a:moveTo>
                  <a:lnTo>
                    <a:pt x="4788" y="171903"/>
                  </a:lnTo>
                  <a:lnTo>
                    <a:pt x="638" y="180164"/>
                  </a:lnTo>
                  <a:lnTo>
                    <a:pt x="0" y="189067"/>
                  </a:lnTo>
                  <a:lnTo>
                    <a:pt x="2746" y="197560"/>
                  </a:lnTo>
                  <a:lnTo>
                    <a:pt x="8751" y="204591"/>
                  </a:lnTo>
                  <a:lnTo>
                    <a:pt x="17012" y="208742"/>
                  </a:lnTo>
                  <a:lnTo>
                    <a:pt x="25915" y="209380"/>
                  </a:lnTo>
                  <a:lnTo>
                    <a:pt x="34408" y="206633"/>
                  </a:lnTo>
                  <a:lnTo>
                    <a:pt x="41439" y="200629"/>
                  </a:lnTo>
                  <a:lnTo>
                    <a:pt x="139530" y="75484"/>
                  </a:lnTo>
                  <a:lnTo>
                    <a:pt x="198697" y="75484"/>
                  </a:lnTo>
                  <a:lnTo>
                    <a:pt x="139530" y="0"/>
                  </a:lnTo>
                  <a:close/>
                </a:path>
                <a:path extrusionOk="0" h="209550" w="279400">
                  <a:moveTo>
                    <a:pt x="198697" y="75484"/>
                  </a:moveTo>
                  <a:lnTo>
                    <a:pt x="139530" y="75484"/>
                  </a:lnTo>
                  <a:lnTo>
                    <a:pt x="237622" y="200629"/>
                  </a:lnTo>
                  <a:lnTo>
                    <a:pt x="244653" y="206633"/>
                  </a:lnTo>
                  <a:lnTo>
                    <a:pt x="253146" y="209380"/>
                  </a:lnTo>
                  <a:lnTo>
                    <a:pt x="262049" y="208742"/>
                  </a:lnTo>
                  <a:lnTo>
                    <a:pt x="270311" y="204591"/>
                  </a:lnTo>
                  <a:lnTo>
                    <a:pt x="276315" y="197560"/>
                  </a:lnTo>
                  <a:lnTo>
                    <a:pt x="279061" y="189067"/>
                  </a:lnTo>
                  <a:lnTo>
                    <a:pt x="278423" y="180164"/>
                  </a:lnTo>
                  <a:lnTo>
                    <a:pt x="274272" y="171903"/>
                  </a:lnTo>
                  <a:lnTo>
                    <a:pt x="198697" y="7548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8" name="Google Shape;348;p11"/>
            <p:cNvSpPr/>
            <p:nvPr/>
          </p:nvSpPr>
          <p:spPr>
            <a:xfrm>
              <a:off x="475158" y="1585842"/>
              <a:ext cx="2193290" cy="0"/>
            </a:xfrm>
            <a:custGeom>
              <a:rect b="b" l="l" r="r" t="t"/>
              <a:pathLst>
                <a:path extrusionOk="0" h="120000" w="2193290">
                  <a:moveTo>
                    <a:pt x="0" y="0"/>
                  </a:moveTo>
                  <a:lnTo>
                    <a:pt x="2173650" y="0"/>
                  </a:lnTo>
                  <a:lnTo>
                    <a:pt x="21927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9" name="Google Shape;349;p11"/>
            <p:cNvSpPr/>
            <p:nvPr/>
          </p:nvSpPr>
          <p:spPr>
            <a:xfrm>
              <a:off x="2538197" y="1446312"/>
              <a:ext cx="209550" cy="279400"/>
            </a:xfrm>
            <a:custGeom>
              <a:rect b="b" l="l" r="r" t="t"/>
              <a:pathLst>
                <a:path extrusionOk="0" h="279400" w="209550">
                  <a:moveTo>
                    <a:pt x="20312" y="0"/>
                  </a:moveTo>
                  <a:lnTo>
                    <a:pt x="11820" y="2746"/>
                  </a:lnTo>
                  <a:lnTo>
                    <a:pt x="4788" y="8750"/>
                  </a:lnTo>
                  <a:lnTo>
                    <a:pt x="638" y="17012"/>
                  </a:lnTo>
                  <a:lnTo>
                    <a:pt x="0" y="25915"/>
                  </a:lnTo>
                  <a:lnTo>
                    <a:pt x="2746" y="34408"/>
                  </a:lnTo>
                  <a:lnTo>
                    <a:pt x="8751" y="41439"/>
                  </a:lnTo>
                  <a:lnTo>
                    <a:pt x="133895" y="139530"/>
                  </a:lnTo>
                  <a:lnTo>
                    <a:pt x="8751" y="237622"/>
                  </a:lnTo>
                  <a:lnTo>
                    <a:pt x="2746" y="244653"/>
                  </a:lnTo>
                  <a:lnTo>
                    <a:pt x="0" y="253146"/>
                  </a:lnTo>
                  <a:lnTo>
                    <a:pt x="638" y="262049"/>
                  </a:lnTo>
                  <a:lnTo>
                    <a:pt x="4788" y="270311"/>
                  </a:lnTo>
                  <a:lnTo>
                    <a:pt x="11820" y="276315"/>
                  </a:lnTo>
                  <a:lnTo>
                    <a:pt x="20312" y="279061"/>
                  </a:lnTo>
                  <a:lnTo>
                    <a:pt x="29215" y="278423"/>
                  </a:lnTo>
                  <a:lnTo>
                    <a:pt x="37477" y="274272"/>
                  </a:lnTo>
                  <a:lnTo>
                    <a:pt x="209380" y="139530"/>
                  </a:lnTo>
                  <a:lnTo>
                    <a:pt x="37477" y="4789"/>
                  </a:lnTo>
                  <a:lnTo>
                    <a:pt x="29215" y="638"/>
                  </a:lnTo>
                  <a:lnTo>
                    <a:pt x="2031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0" name="Google Shape;350;p11"/>
            <p:cNvSpPr/>
            <p:nvPr/>
          </p:nvSpPr>
          <p:spPr>
            <a:xfrm>
              <a:off x="1334162" y="352686"/>
              <a:ext cx="190500" cy="0"/>
            </a:xfrm>
            <a:custGeom>
              <a:rect b="b" l="l" r="r" t="t"/>
              <a:pathLst>
                <a:path extrusionOk="0" h="120000" w="190500">
                  <a:moveTo>
                    <a:pt x="0" y="0"/>
                  </a:moveTo>
                  <a:lnTo>
                    <a:pt x="190162" y="0"/>
                  </a:lnTo>
                </a:path>
              </a:pathLst>
            </a:custGeom>
            <a:noFill/>
            <a:ln cap="flat" cmpd="sng" w="31750">
              <a:solidFill>
                <a:srgbClr val="0D0D0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51" name="Google Shape;351;p11"/>
          <p:cNvSpPr txBox="1"/>
          <p:nvPr/>
        </p:nvSpPr>
        <p:spPr>
          <a:xfrm>
            <a:off x="1143000" y="228600"/>
            <a:ext cx="114300" cy="238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400">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p:txBody>
      </p:sp>
      <p:sp>
        <p:nvSpPr>
          <p:cNvPr id="352" name="Google Shape;352;p11"/>
          <p:cNvSpPr/>
          <p:nvPr/>
        </p:nvSpPr>
        <p:spPr>
          <a:xfrm>
            <a:off x="1334162" y="996438"/>
            <a:ext cx="190500" cy="0"/>
          </a:xfrm>
          <a:custGeom>
            <a:rect b="b" l="l" r="r" t="t"/>
            <a:pathLst>
              <a:path extrusionOk="0" h="120000" w="190500">
                <a:moveTo>
                  <a:pt x="0" y="0"/>
                </a:moveTo>
                <a:lnTo>
                  <a:pt x="190162" y="0"/>
                </a:lnTo>
              </a:path>
            </a:pathLst>
          </a:custGeom>
          <a:noFill/>
          <a:ln cap="flat" cmpd="sng" w="31750">
            <a:solidFill>
              <a:srgbClr val="0D0D0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3" name="Google Shape;353;p11"/>
          <p:cNvSpPr txBox="1"/>
          <p:nvPr/>
        </p:nvSpPr>
        <p:spPr>
          <a:xfrm>
            <a:off x="2362200" y="1574800"/>
            <a:ext cx="116205" cy="2692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600">
                <a:solidFill>
                  <a:srgbClr val="0096FF"/>
                </a:solidFill>
                <a:latin typeface="Times New Roman"/>
                <a:ea typeface="Times New Roman"/>
                <a:cs typeface="Times New Roman"/>
                <a:sym typeface="Times New Roman"/>
              </a:rPr>
              <a:t>z</a:t>
            </a:r>
            <a:endParaRPr sz="1600">
              <a:latin typeface="Times New Roman"/>
              <a:ea typeface="Times New Roman"/>
              <a:cs typeface="Times New Roman"/>
              <a:sym typeface="Times New Roman"/>
            </a:endParaRPr>
          </a:p>
        </p:txBody>
      </p:sp>
      <p:grpSp>
        <p:nvGrpSpPr>
          <p:cNvPr id="354" name="Google Shape;354;p11"/>
          <p:cNvGrpSpPr/>
          <p:nvPr/>
        </p:nvGrpSpPr>
        <p:grpSpPr>
          <a:xfrm>
            <a:off x="475159" y="382656"/>
            <a:ext cx="2119263" cy="1152589"/>
            <a:chOff x="475159" y="382656"/>
            <a:chExt cx="2119263" cy="1152589"/>
          </a:xfrm>
        </p:grpSpPr>
        <p:sp>
          <p:nvSpPr>
            <p:cNvPr id="355" name="Google Shape;355;p11"/>
            <p:cNvSpPr/>
            <p:nvPr/>
          </p:nvSpPr>
          <p:spPr>
            <a:xfrm>
              <a:off x="475159" y="948505"/>
              <a:ext cx="977265" cy="586740"/>
            </a:xfrm>
            <a:custGeom>
              <a:rect b="b" l="l" r="r" t="t"/>
              <a:pathLst>
                <a:path extrusionOk="0" h="586740" w="977265">
                  <a:moveTo>
                    <a:pt x="0" y="586151"/>
                  </a:moveTo>
                  <a:lnTo>
                    <a:pt x="476854" y="566613"/>
                  </a:lnTo>
                  <a:lnTo>
                    <a:pt x="525830" y="550919"/>
                  </a:lnTo>
                  <a:lnTo>
                    <a:pt x="572444" y="532039"/>
                  </a:lnTo>
                  <a:lnTo>
                    <a:pt x="616695" y="510144"/>
                  </a:lnTo>
                  <a:lnTo>
                    <a:pt x="658583" y="485406"/>
                  </a:lnTo>
                  <a:lnTo>
                    <a:pt x="698109" y="457997"/>
                  </a:lnTo>
                  <a:lnTo>
                    <a:pt x="735272" y="428089"/>
                  </a:lnTo>
                  <a:lnTo>
                    <a:pt x="770073" y="395853"/>
                  </a:lnTo>
                  <a:lnTo>
                    <a:pt x="802512" y="361460"/>
                  </a:lnTo>
                  <a:lnTo>
                    <a:pt x="832071" y="324292"/>
                  </a:lnTo>
                  <a:lnTo>
                    <a:pt x="858530" y="283917"/>
                  </a:lnTo>
                  <a:lnTo>
                    <a:pt x="882330" y="240795"/>
                  </a:lnTo>
                  <a:lnTo>
                    <a:pt x="903916" y="195384"/>
                  </a:lnTo>
                  <a:lnTo>
                    <a:pt x="923730" y="148141"/>
                  </a:lnTo>
                  <a:lnTo>
                    <a:pt x="942215" y="99523"/>
                  </a:lnTo>
                  <a:lnTo>
                    <a:pt x="959815" y="49990"/>
                  </a:lnTo>
                  <a:lnTo>
                    <a:pt x="976971" y="0"/>
                  </a:lnTo>
                </a:path>
              </a:pathLst>
            </a:custGeom>
            <a:noFill/>
            <a:ln cap="flat" cmpd="sng" w="381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6" name="Google Shape;356;p11"/>
            <p:cNvSpPr/>
            <p:nvPr/>
          </p:nvSpPr>
          <p:spPr>
            <a:xfrm>
              <a:off x="1443167" y="382656"/>
              <a:ext cx="1151255" cy="600710"/>
            </a:xfrm>
            <a:custGeom>
              <a:rect b="b" l="l" r="r" t="t"/>
              <a:pathLst>
                <a:path extrusionOk="0" h="600710" w="1151255">
                  <a:moveTo>
                    <a:pt x="1150851" y="0"/>
                  </a:moveTo>
                  <a:lnTo>
                    <a:pt x="589126" y="20007"/>
                  </a:lnTo>
                  <a:lnTo>
                    <a:pt x="537706" y="34128"/>
                  </a:lnTo>
                  <a:lnTo>
                    <a:pt x="488486" y="50842"/>
                  </a:lnTo>
                  <a:lnTo>
                    <a:pt x="441464" y="70026"/>
                  </a:lnTo>
                  <a:lnTo>
                    <a:pt x="396641" y="91557"/>
                  </a:lnTo>
                  <a:lnTo>
                    <a:pt x="354016" y="115311"/>
                  </a:lnTo>
                  <a:lnTo>
                    <a:pt x="313591" y="141165"/>
                  </a:lnTo>
                  <a:lnTo>
                    <a:pt x="275365" y="168994"/>
                  </a:lnTo>
                  <a:lnTo>
                    <a:pt x="239337" y="198676"/>
                  </a:lnTo>
                  <a:lnTo>
                    <a:pt x="205508" y="230088"/>
                  </a:lnTo>
                  <a:lnTo>
                    <a:pt x="170688" y="268149"/>
                  </a:lnTo>
                  <a:lnTo>
                    <a:pt x="139521" y="309493"/>
                  </a:lnTo>
                  <a:lnTo>
                    <a:pt x="111484" y="353651"/>
                  </a:lnTo>
                  <a:lnTo>
                    <a:pt x="86056" y="400153"/>
                  </a:lnTo>
                  <a:lnTo>
                    <a:pt x="62716" y="448532"/>
                  </a:lnTo>
                  <a:lnTo>
                    <a:pt x="40941" y="498317"/>
                  </a:lnTo>
                  <a:lnTo>
                    <a:pt x="20209" y="549040"/>
                  </a:lnTo>
                  <a:lnTo>
                    <a:pt x="0" y="600231"/>
                  </a:lnTo>
                </a:path>
              </a:pathLst>
            </a:custGeom>
            <a:noFill/>
            <a:ln cap="flat" cmpd="sng" w="381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57" name="Google Shape;357;p11"/>
          <p:cNvSpPr txBox="1"/>
          <p:nvPr/>
        </p:nvSpPr>
        <p:spPr>
          <a:xfrm>
            <a:off x="983077" y="699538"/>
            <a:ext cx="311150"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8448B0"/>
                </a:solidFill>
                <a:latin typeface="Cambria"/>
                <a:ea typeface="Cambria"/>
                <a:cs typeface="Cambria"/>
                <a:sym typeface="Cambria"/>
              </a:rPr>
              <a:t>0.5</a:t>
            </a:r>
            <a:endParaRPr sz="1800">
              <a:latin typeface="Cambria"/>
              <a:ea typeface="Cambria"/>
              <a:cs typeface="Cambria"/>
              <a:sym typeface="Cambria"/>
            </a:endParaRPr>
          </a:p>
        </p:txBody>
      </p:sp>
      <p:sp>
        <p:nvSpPr>
          <p:cNvPr id="358" name="Google Shape;358;p11"/>
          <p:cNvSpPr txBox="1"/>
          <p:nvPr/>
        </p:nvSpPr>
        <p:spPr>
          <a:xfrm>
            <a:off x="1376930" y="1483706"/>
            <a:ext cx="127000" cy="2692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600">
                <a:latin typeface="Cambria"/>
                <a:ea typeface="Cambria"/>
                <a:cs typeface="Cambria"/>
                <a:sym typeface="Cambria"/>
              </a:rPr>
              <a:t>0</a:t>
            </a:r>
            <a:endParaRPr sz="1600">
              <a:latin typeface="Cambria"/>
              <a:ea typeface="Cambria"/>
              <a:cs typeface="Cambria"/>
              <a:sym typeface="Cambria"/>
            </a:endParaRPr>
          </a:p>
        </p:txBody>
      </p:sp>
      <p:sp>
        <p:nvSpPr>
          <p:cNvPr id="359" name="Google Shape;359;p11"/>
          <p:cNvSpPr/>
          <p:nvPr/>
        </p:nvSpPr>
        <p:spPr>
          <a:xfrm>
            <a:off x="5874017" y="1089607"/>
            <a:ext cx="15240" cy="421005"/>
          </a:xfrm>
          <a:custGeom>
            <a:rect b="b" l="l" r="r" t="t"/>
            <a:pathLst>
              <a:path extrusionOk="0" h="421005" w="15239">
                <a:moveTo>
                  <a:pt x="15087" y="0"/>
                </a:moveTo>
                <a:lnTo>
                  <a:pt x="0" y="0"/>
                </a:lnTo>
                <a:lnTo>
                  <a:pt x="0" y="420742"/>
                </a:lnTo>
                <a:lnTo>
                  <a:pt x="15087" y="420742"/>
                </a:lnTo>
                <a:lnTo>
                  <a:pt x="1508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0" name="Google Shape;360;p11"/>
          <p:cNvSpPr txBox="1"/>
          <p:nvPr/>
        </p:nvSpPr>
        <p:spPr>
          <a:xfrm>
            <a:off x="4749698" y="1116399"/>
            <a:ext cx="1981200" cy="29972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a:ea typeface="Cambria"/>
                <a:cs typeface="Cambria"/>
                <a:sym typeface="Cambria"/>
              </a:rPr>
              <a:t>= </a:t>
            </a:r>
            <a:r>
              <a:rPr i="1" lang="en-US" sz="1800">
                <a:latin typeface="Palatino Linotype"/>
                <a:ea typeface="Palatino Linotype"/>
                <a:cs typeface="Palatino Linotype"/>
                <a:sym typeface="Palatino Linotype"/>
              </a:rPr>
              <a:t>P</a:t>
            </a:r>
            <a:r>
              <a:rPr baseline="-25000" lang="en-US" sz="2700">
                <a:latin typeface="Courier New"/>
                <a:ea typeface="Courier New"/>
                <a:cs typeface="Courier New"/>
                <a:sym typeface="Courier New"/>
              </a:rPr>
              <a:t>(</a:t>
            </a:r>
            <a:r>
              <a:rPr i="1" lang="en-US" sz="1800">
                <a:solidFill>
                  <a:srgbClr val="CE1C00"/>
                </a:solidFill>
                <a:latin typeface="Palatino Linotype"/>
                <a:ea typeface="Palatino Linotype"/>
                <a:cs typeface="Palatino Linotype"/>
                <a:sym typeface="Palatino Linotype"/>
              </a:rPr>
              <a:t>y </a:t>
            </a:r>
            <a:r>
              <a:rPr lang="en-US" sz="1800">
                <a:latin typeface="Cambria"/>
                <a:ea typeface="Cambria"/>
                <a:cs typeface="Cambria"/>
                <a:sym typeface="Cambria"/>
              </a:rPr>
              <a:t>= </a:t>
            </a:r>
            <a:r>
              <a:rPr lang="en-US" sz="1800">
                <a:solidFill>
                  <a:srgbClr val="A66500"/>
                </a:solidFill>
                <a:latin typeface="Cambria"/>
                <a:ea typeface="Cambria"/>
                <a:cs typeface="Cambria"/>
                <a:sym typeface="Cambria"/>
              </a:rPr>
              <a:t>1  </a:t>
            </a:r>
            <a:r>
              <a:rPr i="1" lang="en-US" sz="1800">
                <a:solidFill>
                  <a:srgbClr val="FFA400"/>
                </a:solidFill>
                <a:latin typeface="Palatino Linotype"/>
                <a:ea typeface="Palatino Linotype"/>
                <a:cs typeface="Palatino Linotype"/>
                <a:sym typeface="Palatino Linotype"/>
              </a:rPr>
              <a:t>x</a:t>
            </a:r>
            <a:r>
              <a:rPr lang="en-US" sz="1800">
                <a:latin typeface="Cambria"/>
                <a:ea typeface="Cambria"/>
                <a:cs typeface="Cambria"/>
                <a:sym typeface="Cambria"/>
              </a:rPr>
              <a:t>; </a:t>
            </a:r>
            <a:r>
              <a:rPr baseline="30000" lang="en-US" sz="2700">
                <a:solidFill>
                  <a:srgbClr val="00A9FF"/>
                </a:solidFill>
                <a:latin typeface="Lucida Sans"/>
                <a:ea typeface="Lucida Sans"/>
                <a:cs typeface="Lucida Sans"/>
                <a:sym typeface="Lucida Sans"/>
              </a:rPr>
              <a:t>→</a:t>
            </a:r>
            <a:r>
              <a:rPr lang="en-US" sz="1800">
                <a:solidFill>
                  <a:srgbClr val="00A9FF"/>
                </a:solidFill>
                <a:latin typeface="Cambria"/>
                <a:ea typeface="Cambria"/>
                <a:cs typeface="Cambria"/>
                <a:sym typeface="Cambria"/>
              </a:rPr>
              <a:t>w </a:t>
            </a:r>
            <a:r>
              <a:rPr lang="en-US" sz="1800">
                <a:latin typeface="Arial"/>
                <a:ea typeface="Arial"/>
                <a:cs typeface="Arial"/>
                <a:sym typeface="Arial"/>
              </a:rPr>
              <a:t>,</a:t>
            </a:r>
            <a:r>
              <a:rPr i="1" lang="en-US" sz="1800">
                <a:solidFill>
                  <a:srgbClr val="00A9FF"/>
                </a:solidFill>
                <a:latin typeface="Palatino Linotype"/>
                <a:ea typeface="Palatino Linotype"/>
                <a:cs typeface="Palatino Linotype"/>
                <a:sym typeface="Palatino Linotype"/>
              </a:rPr>
              <a:t>b</a:t>
            </a:r>
            <a:r>
              <a:rPr baseline="-25000" lang="en-US" sz="2700">
                <a:latin typeface="Courier New"/>
                <a:ea typeface="Courier New"/>
                <a:cs typeface="Courier New"/>
                <a:sym typeface="Courier New"/>
              </a:rPr>
              <a:t>)</a:t>
            </a:r>
            <a:endParaRPr baseline="-25000" sz="2700">
              <a:latin typeface="Courier New"/>
              <a:ea typeface="Courier New"/>
              <a:cs typeface="Courier New"/>
              <a:sym typeface="Courier New"/>
            </a:endParaRPr>
          </a:p>
        </p:txBody>
      </p:sp>
      <p:grpSp>
        <p:nvGrpSpPr>
          <p:cNvPr id="361" name="Google Shape;361;p11"/>
          <p:cNvGrpSpPr/>
          <p:nvPr/>
        </p:nvGrpSpPr>
        <p:grpSpPr>
          <a:xfrm>
            <a:off x="424799" y="759216"/>
            <a:ext cx="2228610" cy="972710"/>
            <a:chOff x="424799" y="759216"/>
            <a:chExt cx="2228610" cy="972710"/>
          </a:xfrm>
        </p:grpSpPr>
        <p:pic>
          <p:nvPicPr>
            <p:cNvPr id="362" name="Google Shape;362;p11"/>
            <p:cNvPicPr preferRelativeResize="0"/>
            <p:nvPr/>
          </p:nvPicPr>
          <p:blipFill rotWithShape="1">
            <a:blip r:embed="rId6">
              <a:alphaModFix/>
            </a:blip>
            <a:srcRect b="0" l="0" r="0" t="0"/>
            <a:stretch/>
          </p:blipFill>
          <p:spPr>
            <a:xfrm>
              <a:off x="1526425" y="778647"/>
              <a:ext cx="105479" cy="199799"/>
            </a:xfrm>
            <a:prstGeom prst="rect">
              <a:avLst/>
            </a:prstGeom>
            <a:noFill/>
            <a:ln>
              <a:noFill/>
            </a:ln>
          </p:spPr>
        </p:pic>
        <p:pic>
          <p:nvPicPr>
            <p:cNvPr id="363" name="Google Shape;363;p11"/>
            <p:cNvPicPr preferRelativeResize="0"/>
            <p:nvPr/>
          </p:nvPicPr>
          <p:blipFill rotWithShape="1">
            <a:blip r:embed="rId7">
              <a:alphaModFix/>
            </a:blip>
            <a:srcRect b="0" l="0" r="0" t="0"/>
            <a:stretch/>
          </p:blipFill>
          <p:spPr>
            <a:xfrm>
              <a:off x="1470986" y="1356446"/>
              <a:ext cx="1093680" cy="198360"/>
            </a:xfrm>
            <a:prstGeom prst="rect">
              <a:avLst/>
            </a:prstGeom>
            <a:noFill/>
            <a:ln>
              <a:noFill/>
            </a:ln>
          </p:spPr>
        </p:pic>
        <p:pic>
          <p:nvPicPr>
            <p:cNvPr id="364" name="Google Shape;364;p11"/>
            <p:cNvPicPr preferRelativeResize="0"/>
            <p:nvPr/>
          </p:nvPicPr>
          <p:blipFill rotWithShape="1">
            <a:blip r:embed="rId8">
              <a:alphaModFix/>
            </a:blip>
            <a:srcRect b="0" l="0" r="0" t="0"/>
            <a:stretch/>
          </p:blipFill>
          <p:spPr>
            <a:xfrm>
              <a:off x="1142305" y="1115246"/>
              <a:ext cx="126359" cy="165960"/>
            </a:xfrm>
            <a:prstGeom prst="rect">
              <a:avLst/>
            </a:prstGeom>
            <a:noFill/>
            <a:ln>
              <a:noFill/>
            </a:ln>
          </p:spPr>
        </p:pic>
        <p:pic>
          <p:nvPicPr>
            <p:cNvPr id="365" name="Google Shape;365;p11"/>
            <p:cNvPicPr preferRelativeResize="0"/>
            <p:nvPr/>
          </p:nvPicPr>
          <p:blipFill rotWithShape="1">
            <a:blip r:embed="rId9">
              <a:alphaModFix/>
            </a:blip>
            <a:srcRect b="0" l="0" r="0" t="0"/>
            <a:stretch/>
          </p:blipFill>
          <p:spPr>
            <a:xfrm>
              <a:off x="600865" y="1592246"/>
              <a:ext cx="667439" cy="139680"/>
            </a:xfrm>
            <a:prstGeom prst="rect">
              <a:avLst/>
            </a:prstGeom>
            <a:noFill/>
            <a:ln>
              <a:noFill/>
            </a:ln>
          </p:spPr>
        </p:pic>
        <p:sp>
          <p:nvSpPr>
            <p:cNvPr id="366" name="Google Shape;366;p11"/>
            <p:cNvSpPr/>
            <p:nvPr/>
          </p:nvSpPr>
          <p:spPr>
            <a:xfrm>
              <a:off x="424799" y="978175"/>
              <a:ext cx="487680" cy="8255"/>
            </a:xfrm>
            <a:custGeom>
              <a:rect b="b" l="l" r="r" t="t"/>
              <a:pathLst>
                <a:path extrusionOk="0" h="8255" w="487680">
                  <a:moveTo>
                    <a:pt x="487444" y="7990"/>
                  </a:moveTo>
                  <a:lnTo>
                    <a:pt x="0" y="0"/>
                  </a:lnTo>
                </a:path>
              </a:pathLst>
            </a:custGeom>
            <a:noFill/>
            <a:ln cap="flat" cmpd="sng" w="38100">
              <a:solidFill>
                <a:srgbClr val="7030A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7" name="Google Shape;367;p11"/>
            <p:cNvSpPr/>
            <p:nvPr/>
          </p:nvSpPr>
          <p:spPr>
            <a:xfrm>
              <a:off x="1627249" y="978175"/>
              <a:ext cx="1026160" cy="9525"/>
            </a:xfrm>
            <a:custGeom>
              <a:rect b="b" l="l" r="r" t="t"/>
              <a:pathLst>
                <a:path extrusionOk="0" h="9525" w="1026160">
                  <a:moveTo>
                    <a:pt x="1025914" y="0"/>
                  </a:moveTo>
                  <a:lnTo>
                    <a:pt x="0" y="9063"/>
                  </a:lnTo>
                </a:path>
              </a:pathLst>
            </a:custGeom>
            <a:noFill/>
            <a:ln cap="flat" cmpd="sng" w="38100">
              <a:solidFill>
                <a:srgbClr val="7030A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8" name="Google Shape;368;p11"/>
            <p:cNvPicPr preferRelativeResize="0"/>
            <p:nvPr/>
          </p:nvPicPr>
          <p:blipFill rotWithShape="1">
            <a:blip r:embed="rId10">
              <a:alphaModFix/>
            </a:blip>
            <a:srcRect b="0" l="0" r="0" t="0"/>
            <a:stretch/>
          </p:blipFill>
          <p:spPr>
            <a:xfrm>
              <a:off x="1758036" y="759216"/>
              <a:ext cx="142919" cy="115919"/>
            </a:xfrm>
            <a:prstGeom prst="rect">
              <a:avLst/>
            </a:prstGeom>
            <a:noFill/>
            <a:ln>
              <a:noFill/>
            </a:ln>
          </p:spPr>
        </p:pic>
        <p:pic>
          <p:nvPicPr>
            <p:cNvPr id="369" name="Google Shape;369;p11"/>
            <p:cNvPicPr preferRelativeResize="0"/>
            <p:nvPr/>
          </p:nvPicPr>
          <p:blipFill rotWithShape="1">
            <a:blip r:embed="rId11">
              <a:alphaModFix/>
            </a:blip>
            <a:srcRect b="0" l="0" r="0" t="0"/>
            <a:stretch/>
          </p:blipFill>
          <p:spPr>
            <a:xfrm>
              <a:off x="948757" y="1113457"/>
              <a:ext cx="132480" cy="165960"/>
            </a:xfrm>
            <a:prstGeom prst="rect">
              <a:avLst/>
            </a:prstGeom>
            <a:noFill/>
            <a:ln>
              <a:noFill/>
            </a:ln>
          </p:spPr>
        </p:pic>
      </p:grpSp>
      <p:sp>
        <p:nvSpPr>
          <p:cNvPr id="370" name="Google Shape;370;p11"/>
          <p:cNvSpPr/>
          <p:nvPr/>
        </p:nvSpPr>
        <p:spPr>
          <a:xfrm>
            <a:off x="1059648" y="2508055"/>
            <a:ext cx="1652905" cy="377825"/>
          </a:xfrm>
          <a:custGeom>
            <a:rect b="b" l="l" r="r" t="t"/>
            <a:pathLst>
              <a:path extrusionOk="0" h="377825" w="1652905">
                <a:moveTo>
                  <a:pt x="0" y="0"/>
                </a:moveTo>
                <a:lnTo>
                  <a:pt x="1652667" y="0"/>
                </a:lnTo>
                <a:lnTo>
                  <a:pt x="1652667" y="377493"/>
                </a:lnTo>
                <a:lnTo>
                  <a:pt x="0" y="377493"/>
                </a:lnTo>
                <a:lnTo>
                  <a:pt x="0" y="0"/>
                </a:lnTo>
                <a:close/>
              </a:path>
            </a:pathLst>
          </a:custGeom>
          <a:noFill/>
          <a:ln cap="flat" cmpd="sng" w="38075">
            <a:solidFill>
              <a:srgbClr val="0096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1" name="Google Shape;371;p11"/>
          <p:cNvSpPr txBox="1"/>
          <p:nvPr/>
        </p:nvSpPr>
        <p:spPr>
          <a:xfrm>
            <a:off x="1086318" y="2547011"/>
            <a:ext cx="1373505" cy="284480"/>
          </a:xfrm>
          <a:prstGeom prst="rect">
            <a:avLst/>
          </a:prstGeom>
          <a:noFill/>
          <a:ln>
            <a:noFill/>
          </a:ln>
        </p:spPr>
        <p:txBody>
          <a:bodyPr anchorCtr="0" anchor="t" bIns="0" lIns="0" spcFirstLastPara="1" rIns="0" wrap="square" tIns="12050">
            <a:spAutoFit/>
          </a:bodyPr>
          <a:lstStyle/>
          <a:p>
            <a:pPr indent="0" lvl="0" marL="38100" rtl="0" algn="l">
              <a:lnSpc>
                <a:spcPct val="100000"/>
              </a:lnSpc>
              <a:spcBef>
                <a:spcPts val="0"/>
              </a:spcBef>
              <a:spcAft>
                <a:spcPts val="0"/>
              </a:spcAft>
              <a:buNone/>
            </a:pPr>
            <a:r>
              <a:rPr i="1" lang="en-US" sz="1700">
                <a:solidFill>
                  <a:srgbClr val="00A9FF"/>
                </a:solidFill>
                <a:latin typeface="Palatino Linotype"/>
                <a:ea typeface="Palatino Linotype"/>
                <a:cs typeface="Palatino Linotype"/>
                <a:sym typeface="Palatino Linotype"/>
              </a:rPr>
              <a:t>s </a:t>
            </a:r>
            <a:r>
              <a:rPr lang="en-US" sz="1700">
                <a:latin typeface="Cambria"/>
                <a:ea typeface="Cambria"/>
                <a:cs typeface="Cambria"/>
                <a:sym typeface="Cambria"/>
              </a:rPr>
              <a:t>= </a:t>
            </a:r>
            <a:r>
              <a:rPr baseline="30000" lang="en-US" sz="2550">
                <a:solidFill>
                  <a:srgbClr val="00A9FF"/>
                </a:solidFill>
                <a:latin typeface="Lucida Sans"/>
                <a:ea typeface="Lucida Sans"/>
                <a:cs typeface="Lucida Sans"/>
                <a:sym typeface="Lucida Sans"/>
              </a:rPr>
              <a:t>→</a:t>
            </a:r>
            <a:r>
              <a:rPr lang="en-US" sz="1700">
                <a:solidFill>
                  <a:srgbClr val="00A9FF"/>
                </a:solidFill>
                <a:latin typeface="Cambria"/>
                <a:ea typeface="Cambria"/>
                <a:cs typeface="Cambria"/>
                <a:sym typeface="Cambria"/>
              </a:rPr>
              <a:t>w </a:t>
            </a:r>
            <a:r>
              <a:rPr lang="en-US" sz="1700">
                <a:latin typeface="Lucida Sans"/>
                <a:ea typeface="Lucida Sans"/>
                <a:cs typeface="Lucida Sans"/>
                <a:sym typeface="Lucida Sans"/>
              </a:rPr>
              <a:t>∙ </a:t>
            </a:r>
            <a:r>
              <a:rPr baseline="30000" lang="en-US" sz="2550">
                <a:solidFill>
                  <a:srgbClr val="FFA400"/>
                </a:solidFill>
                <a:latin typeface="Lucida Sans"/>
                <a:ea typeface="Lucida Sans"/>
                <a:cs typeface="Lucida Sans"/>
                <a:sym typeface="Lucida Sans"/>
              </a:rPr>
              <a:t>→</a:t>
            </a:r>
            <a:r>
              <a:rPr lang="en-US" sz="1700">
                <a:solidFill>
                  <a:srgbClr val="FFA400"/>
                </a:solidFill>
                <a:latin typeface="Cambria"/>
                <a:ea typeface="Cambria"/>
                <a:cs typeface="Cambria"/>
                <a:sym typeface="Cambria"/>
              </a:rPr>
              <a:t>x </a:t>
            </a:r>
            <a:r>
              <a:rPr lang="en-US" sz="1700">
                <a:latin typeface="Cambria"/>
                <a:ea typeface="Cambria"/>
                <a:cs typeface="Cambria"/>
                <a:sym typeface="Cambria"/>
              </a:rPr>
              <a:t>+ </a:t>
            </a:r>
            <a:r>
              <a:rPr i="1" lang="en-US" sz="1700">
                <a:solidFill>
                  <a:srgbClr val="00A9FF"/>
                </a:solidFill>
                <a:latin typeface="Palatino Linotype"/>
                <a:ea typeface="Palatino Linotype"/>
                <a:cs typeface="Palatino Linotype"/>
                <a:sym typeface="Palatino Linotype"/>
              </a:rPr>
              <a:t>b</a:t>
            </a:r>
            <a:endParaRPr sz="1700">
              <a:latin typeface="Palatino Linotype"/>
              <a:ea typeface="Palatino Linotype"/>
              <a:cs typeface="Palatino Linotype"/>
              <a:sym typeface="Palatino Linotype"/>
            </a:endParaRPr>
          </a:p>
        </p:txBody>
      </p:sp>
      <p:sp>
        <p:nvSpPr>
          <p:cNvPr id="372" name="Google Shape;372;p11"/>
          <p:cNvSpPr/>
          <p:nvPr/>
        </p:nvSpPr>
        <p:spPr>
          <a:xfrm>
            <a:off x="669862" y="3769302"/>
            <a:ext cx="1779270" cy="605155"/>
          </a:xfrm>
          <a:custGeom>
            <a:rect b="b" l="l" r="r" t="t"/>
            <a:pathLst>
              <a:path extrusionOk="0" h="605154" w="1779270">
                <a:moveTo>
                  <a:pt x="0" y="0"/>
                </a:moveTo>
                <a:lnTo>
                  <a:pt x="1779038" y="0"/>
                </a:lnTo>
                <a:lnTo>
                  <a:pt x="1779038" y="604691"/>
                </a:lnTo>
                <a:lnTo>
                  <a:pt x="0" y="604691"/>
                </a:lnTo>
                <a:lnTo>
                  <a:pt x="0" y="0"/>
                </a:lnTo>
                <a:close/>
              </a:path>
            </a:pathLst>
          </a:custGeom>
          <a:noFill/>
          <a:ln cap="flat" cmpd="sng" w="381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3" name="Google Shape;373;p11"/>
          <p:cNvSpPr txBox="1"/>
          <p:nvPr/>
        </p:nvSpPr>
        <p:spPr>
          <a:xfrm>
            <a:off x="721931" y="3906970"/>
            <a:ext cx="601980" cy="2844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i="1" lang="en-US" sz="1700">
                <a:solidFill>
                  <a:srgbClr val="CE1C00"/>
                </a:solidFill>
                <a:latin typeface="Palatino Linotype"/>
                <a:ea typeface="Palatino Linotype"/>
                <a:cs typeface="Palatino Linotype"/>
                <a:sym typeface="Palatino Linotype"/>
              </a:rPr>
              <a:t>g</a:t>
            </a:r>
            <a:r>
              <a:rPr lang="en-US" sz="1700">
                <a:latin typeface="Cambria"/>
                <a:ea typeface="Cambria"/>
                <a:cs typeface="Cambria"/>
                <a:sym typeface="Cambria"/>
              </a:rPr>
              <a:t>(</a:t>
            </a:r>
            <a:r>
              <a:rPr i="1" lang="en-US" sz="1700">
                <a:solidFill>
                  <a:srgbClr val="00A9FF"/>
                </a:solidFill>
                <a:latin typeface="Palatino Linotype"/>
                <a:ea typeface="Palatino Linotype"/>
                <a:cs typeface="Palatino Linotype"/>
                <a:sym typeface="Palatino Linotype"/>
              </a:rPr>
              <a:t>s</a:t>
            </a:r>
            <a:r>
              <a:rPr lang="en-US" sz="1700">
                <a:latin typeface="Cambria"/>
                <a:ea typeface="Cambria"/>
                <a:cs typeface="Cambria"/>
                <a:sym typeface="Cambria"/>
              </a:rPr>
              <a:t>) =</a:t>
            </a:r>
            <a:endParaRPr sz="1700">
              <a:latin typeface="Cambria"/>
              <a:ea typeface="Cambria"/>
              <a:cs typeface="Cambria"/>
              <a:sym typeface="Cambria"/>
            </a:endParaRPr>
          </a:p>
        </p:txBody>
      </p:sp>
      <p:sp>
        <p:nvSpPr>
          <p:cNvPr id="374" name="Google Shape;374;p11"/>
          <p:cNvSpPr/>
          <p:nvPr/>
        </p:nvSpPr>
        <p:spPr>
          <a:xfrm>
            <a:off x="1373257" y="4073479"/>
            <a:ext cx="679450" cy="14604"/>
          </a:xfrm>
          <a:custGeom>
            <a:rect b="b" l="l" r="r" t="t"/>
            <a:pathLst>
              <a:path extrusionOk="0" h="14604" w="679450">
                <a:moveTo>
                  <a:pt x="678917" y="0"/>
                </a:moveTo>
                <a:lnTo>
                  <a:pt x="0" y="0"/>
                </a:lnTo>
                <a:lnTo>
                  <a:pt x="0" y="14433"/>
                </a:lnTo>
                <a:lnTo>
                  <a:pt x="678917" y="14433"/>
                </a:lnTo>
                <a:lnTo>
                  <a:pt x="67891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5" name="Google Shape;375;p11"/>
          <p:cNvSpPr txBox="1"/>
          <p:nvPr/>
        </p:nvSpPr>
        <p:spPr>
          <a:xfrm>
            <a:off x="1356699" y="3700169"/>
            <a:ext cx="712470" cy="652780"/>
          </a:xfrm>
          <a:prstGeom prst="rect">
            <a:avLst/>
          </a:prstGeom>
          <a:noFill/>
          <a:ln>
            <a:noFill/>
          </a:ln>
        </p:spPr>
        <p:txBody>
          <a:bodyPr anchorCtr="0" anchor="t" bIns="0" lIns="0" spcFirstLastPara="1" rIns="0" wrap="square" tIns="66675">
            <a:spAutoFit/>
          </a:bodyPr>
          <a:lstStyle/>
          <a:p>
            <a:pPr indent="0" lvl="0" marL="0" rtl="0" algn="ctr">
              <a:lnSpc>
                <a:spcPct val="100000"/>
              </a:lnSpc>
              <a:spcBef>
                <a:spcPts val="0"/>
              </a:spcBef>
              <a:spcAft>
                <a:spcPts val="0"/>
              </a:spcAft>
              <a:buNone/>
            </a:pPr>
            <a:r>
              <a:rPr lang="en-US" sz="1700">
                <a:latin typeface="Cambria"/>
                <a:ea typeface="Cambria"/>
                <a:cs typeface="Cambria"/>
                <a:sym typeface="Cambria"/>
              </a:rPr>
              <a:t>1</a:t>
            </a:r>
            <a:endParaRPr sz="1700">
              <a:latin typeface="Cambria"/>
              <a:ea typeface="Cambria"/>
              <a:cs typeface="Cambria"/>
              <a:sym typeface="Cambria"/>
            </a:endParaRPr>
          </a:p>
          <a:p>
            <a:pPr indent="0" lvl="0" marL="0" rtl="0" algn="ctr">
              <a:lnSpc>
                <a:spcPct val="100000"/>
              </a:lnSpc>
              <a:spcBef>
                <a:spcPts val="430"/>
              </a:spcBef>
              <a:spcAft>
                <a:spcPts val="0"/>
              </a:spcAft>
              <a:buNone/>
            </a:pPr>
            <a:r>
              <a:rPr lang="en-US" sz="1700">
                <a:latin typeface="Cambria"/>
                <a:ea typeface="Cambria"/>
                <a:cs typeface="Cambria"/>
                <a:sym typeface="Cambria"/>
              </a:rPr>
              <a:t>1 + </a:t>
            </a:r>
            <a:r>
              <a:rPr i="1" lang="en-US" sz="1700">
                <a:latin typeface="Palatino Linotype"/>
                <a:ea typeface="Palatino Linotype"/>
                <a:cs typeface="Palatino Linotype"/>
                <a:sym typeface="Palatino Linotype"/>
              </a:rPr>
              <a:t>e</a:t>
            </a:r>
            <a:r>
              <a:rPr baseline="30000" lang="en-US" sz="1800">
                <a:latin typeface="Lucida Sans"/>
                <a:ea typeface="Lucida Sans"/>
                <a:cs typeface="Lucida Sans"/>
                <a:sym typeface="Lucida Sans"/>
              </a:rPr>
              <a:t>−</a:t>
            </a:r>
            <a:r>
              <a:rPr baseline="30000" i="1" lang="en-US" sz="1800">
                <a:solidFill>
                  <a:srgbClr val="00A9FF"/>
                </a:solidFill>
                <a:latin typeface="Palatino Linotype"/>
                <a:ea typeface="Palatino Linotype"/>
                <a:cs typeface="Palatino Linotype"/>
                <a:sym typeface="Palatino Linotype"/>
              </a:rPr>
              <a:t>s</a:t>
            </a:r>
            <a:endParaRPr baseline="30000" sz="1800">
              <a:latin typeface="Palatino Linotype"/>
              <a:ea typeface="Palatino Linotype"/>
              <a:cs typeface="Palatino Linotype"/>
              <a:sym typeface="Palatino Linotype"/>
            </a:endParaRPr>
          </a:p>
        </p:txBody>
      </p:sp>
      <p:sp>
        <p:nvSpPr>
          <p:cNvPr id="376" name="Google Shape;376;p11"/>
          <p:cNvSpPr/>
          <p:nvPr/>
        </p:nvSpPr>
        <p:spPr>
          <a:xfrm>
            <a:off x="385402" y="1951983"/>
            <a:ext cx="2562860" cy="2475230"/>
          </a:xfrm>
          <a:custGeom>
            <a:rect b="b" l="l" r="r" t="t"/>
            <a:pathLst>
              <a:path extrusionOk="0" h="2475229" w="2562860">
                <a:moveTo>
                  <a:pt x="0" y="0"/>
                </a:moveTo>
                <a:lnTo>
                  <a:pt x="2562542" y="0"/>
                </a:lnTo>
                <a:lnTo>
                  <a:pt x="2562542" y="2474688"/>
                </a:lnTo>
                <a:lnTo>
                  <a:pt x="0" y="2474688"/>
                </a:lnTo>
                <a:lnTo>
                  <a:pt x="0" y="0"/>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7" name="Google Shape;377;p11"/>
          <p:cNvSpPr txBox="1"/>
          <p:nvPr/>
        </p:nvSpPr>
        <p:spPr>
          <a:xfrm>
            <a:off x="401940" y="2048107"/>
            <a:ext cx="333375"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2000">
                <a:latin typeface="Palatino Linotype"/>
                <a:ea typeface="Palatino Linotype"/>
                <a:cs typeface="Palatino Linotype"/>
                <a:sym typeface="Palatino Linotype"/>
              </a:rPr>
              <a:t>f</a:t>
            </a:r>
            <a:r>
              <a:rPr baseline="30000" lang="en-US" sz="2100">
                <a:solidFill>
                  <a:srgbClr val="00A9FF"/>
                </a:solidFill>
                <a:latin typeface="Lucida Sans"/>
                <a:ea typeface="Lucida Sans"/>
                <a:cs typeface="Lucida Sans"/>
                <a:sym typeface="Lucida Sans"/>
              </a:rPr>
              <a:t>→</a:t>
            </a:r>
            <a:endParaRPr baseline="30000" sz="2100">
              <a:latin typeface="Lucida Sans"/>
              <a:ea typeface="Lucida Sans"/>
              <a:cs typeface="Lucida Sans"/>
              <a:sym typeface="Lucida Sans"/>
            </a:endParaRPr>
          </a:p>
        </p:txBody>
      </p:sp>
      <p:sp>
        <p:nvSpPr>
          <p:cNvPr id="378" name="Google Shape;378;p11"/>
          <p:cNvSpPr txBox="1"/>
          <p:nvPr/>
        </p:nvSpPr>
        <p:spPr>
          <a:xfrm>
            <a:off x="561304" y="2196738"/>
            <a:ext cx="304165" cy="24193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1400">
                <a:solidFill>
                  <a:srgbClr val="00A9FF"/>
                </a:solidFill>
                <a:latin typeface="Cambria"/>
                <a:ea typeface="Cambria"/>
                <a:cs typeface="Cambria"/>
                <a:sym typeface="Cambria"/>
              </a:rPr>
              <a:t>w</a:t>
            </a:r>
            <a:r>
              <a:rPr lang="en-US" sz="1400">
                <a:latin typeface="Cambria"/>
                <a:ea typeface="Cambria"/>
                <a:cs typeface="Cambria"/>
                <a:sym typeface="Cambria"/>
              </a:rPr>
              <a:t>,</a:t>
            </a:r>
            <a:r>
              <a:rPr i="1" lang="en-US" sz="1400">
                <a:solidFill>
                  <a:srgbClr val="00A9FF"/>
                </a:solidFill>
                <a:latin typeface="Palatino Linotype"/>
                <a:ea typeface="Palatino Linotype"/>
                <a:cs typeface="Palatino Linotype"/>
                <a:sym typeface="Palatino Linotype"/>
              </a:rPr>
              <a:t>b</a:t>
            </a:r>
            <a:endParaRPr sz="1400">
              <a:latin typeface="Palatino Linotype"/>
              <a:ea typeface="Palatino Linotype"/>
              <a:cs typeface="Palatino Linotype"/>
              <a:sym typeface="Palatino Linotype"/>
            </a:endParaRPr>
          </a:p>
        </p:txBody>
      </p:sp>
      <p:sp>
        <p:nvSpPr>
          <p:cNvPr id="379" name="Google Shape;379;p11"/>
          <p:cNvSpPr txBox="1"/>
          <p:nvPr/>
        </p:nvSpPr>
        <p:spPr>
          <a:xfrm>
            <a:off x="963955" y="1927518"/>
            <a:ext cx="257810" cy="33020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2000">
                <a:solidFill>
                  <a:srgbClr val="FFA400"/>
                </a:solidFill>
                <a:latin typeface="Lucida Sans"/>
                <a:ea typeface="Lucida Sans"/>
                <a:cs typeface="Lucida Sans"/>
                <a:sym typeface="Lucida Sans"/>
              </a:rPr>
              <a:t>→</a:t>
            </a:r>
            <a:r>
              <a:rPr baseline="-25000" lang="en-US" sz="3000">
                <a:solidFill>
                  <a:srgbClr val="FFA400"/>
                </a:solidFill>
                <a:latin typeface="Cambria"/>
                <a:ea typeface="Cambria"/>
                <a:cs typeface="Cambria"/>
                <a:sym typeface="Cambria"/>
              </a:rPr>
              <a:t>x</a:t>
            </a:r>
            <a:endParaRPr baseline="-25000" sz="3000">
              <a:latin typeface="Cambria"/>
              <a:ea typeface="Cambria"/>
              <a:cs typeface="Cambria"/>
              <a:sym typeface="Cambria"/>
            </a:endParaRPr>
          </a:p>
        </p:txBody>
      </p:sp>
      <p:sp>
        <p:nvSpPr>
          <p:cNvPr id="380" name="Google Shape;380;p11"/>
          <p:cNvSpPr txBox="1"/>
          <p:nvPr/>
        </p:nvSpPr>
        <p:spPr>
          <a:xfrm>
            <a:off x="839749" y="2147294"/>
            <a:ext cx="56515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latin typeface="Courier New"/>
                <a:ea typeface="Courier New"/>
                <a:cs typeface="Courier New"/>
                <a:sym typeface="Courier New"/>
              </a:rPr>
              <a:t>(	)</a:t>
            </a:r>
            <a:endParaRPr sz="2000">
              <a:latin typeface="Courier New"/>
              <a:ea typeface="Courier New"/>
              <a:cs typeface="Courier New"/>
              <a:sym typeface="Courier New"/>
            </a:endParaRPr>
          </a:p>
        </p:txBody>
      </p:sp>
      <p:grpSp>
        <p:nvGrpSpPr>
          <p:cNvPr id="381" name="Google Shape;381;p11"/>
          <p:cNvGrpSpPr/>
          <p:nvPr/>
        </p:nvGrpSpPr>
        <p:grpSpPr>
          <a:xfrm>
            <a:off x="1674002" y="2960194"/>
            <a:ext cx="163042" cy="772188"/>
            <a:chOff x="1674002" y="2960194"/>
            <a:chExt cx="163042" cy="772188"/>
          </a:xfrm>
        </p:grpSpPr>
        <p:pic>
          <p:nvPicPr>
            <p:cNvPr id="382" name="Google Shape;382;p11"/>
            <p:cNvPicPr preferRelativeResize="0"/>
            <p:nvPr/>
          </p:nvPicPr>
          <p:blipFill rotWithShape="1">
            <a:blip r:embed="rId12">
              <a:alphaModFix/>
            </a:blip>
            <a:srcRect b="0" l="0" r="0" t="0"/>
            <a:stretch/>
          </p:blipFill>
          <p:spPr>
            <a:xfrm>
              <a:off x="1691623" y="2960194"/>
              <a:ext cx="122760" cy="249839"/>
            </a:xfrm>
            <a:prstGeom prst="rect">
              <a:avLst/>
            </a:prstGeom>
            <a:noFill/>
            <a:ln>
              <a:noFill/>
            </a:ln>
          </p:spPr>
        </p:pic>
        <p:pic>
          <p:nvPicPr>
            <p:cNvPr id="383" name="Google Shape;383;p11"/>
            <p:cNvPicPr preferRelativeResize="0"/>
            <p:nvPr/>
          </p:nvPicPr>
          <p:blipFill rotWithShape="1">
            <a:blip r:embed="rId13">
              <a:alphaModFix/>
            </a:blip>
            <a:srcRect b="0" l="0" r="0" t="0"/>
            <a:stretch/>
          </p:blipFill>
          <p:spPr>
            <a:xfrm>
              <a:off x="1674002" y="3259019"/>
              <a:ext cx="163042" cy="118388"/>
            </a:xfrm>
            <a:prstGeom prst="rect">
              <a:avLst/>
            </a:prstGeom>
            <a:noFill/>
            <a:ln>
              <a:noFill/>
            </a:ln>
          </p:spPr>
        </p:pic>
        <p:pic>
          <p:nvPicPr>
            <p:cNvPr id="384" name="Google Shape;384;p11"/>
            <p:cNvPicPr preferRelativeResize="0"/>
            <p:nvPr/>
          </p:nvPicPr>
          <p:blipFill rotWithShape="1">
            <a:blip r:embed="rId14">
              <a:alphaModFix/>
            </a:blip>
            <a:srcRect b="0" l="0" r="0" t="0"/>
            <a:stretch/>
          </p:blipFill>
          <p:spPr>
            <a:xfrm>
              <a:off x="1674343" y="3475364"/>
              <a:ext cx="139680" cy="257018"/>
            </a:xfrm>
            <a:prstGeom prst="rect">
              <a:avLst/>
            </a:prstGeom>
            <a:noFill/>
            <a:ln>
              <a:noFill/>
            </a:ln>
          </p:spPr>
        </p:pic>
      </p:grpSp>
      <p:sp>
        <p:nvSpPr>
          <p:cNvPr id="385" name="Google Shape;385;p11"/>
          <p:cNvSpPr txBox="1"/>
          <p:nvPr/>
        </p:nvSpPr>
        <p:spPr>
          <a:xfrm>
            <a:off x="3867261" y="492503"/>
            <a:ext cx="16637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2000">
                <a:latin typeface="Palatino Linotype"/>
                <a:ea typeface="Palatino Linotype"/>
                <a:cs typeface="Palatino Linotype"/>
                <a:sym typeface="Palatino Linotype"/>
              </a:rPr>
              <a:t>f</a:t>
            </a:r>
            <a:endParaRPr sz="2000">
              <a:latin typeface="Palatino Linotype"/>
              <a:ea typeface="Palatino Linotype"/>
              <a:cs typeface="Palatino Linotype"/>
              <a:sym typeface="Palatino Linotype"/>
            </a:endParaRPr>
          </a:p>
        </p:txBody>
      </p:sp>
      <p:sp>
        <p:nvSpPr>
          <p:cNvPr id="386" name="Google Shape;386;p11"/>
          <p:cNvSpPr txBox="1"/>
          <p:nvPr/>
        </p:nvSpPr>
        <p:spPr>
          <a:xfrm>
            <a:off x="4008231" y="555515"/>
            <a:ext cx="179705" cy="24193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1400">
                <a:solidFill>
                  <a:srgbClr val="00A9FF"/>
                </a:solidFill>
                <a:latin typeface="Lucida Sans"/>
                <a:ea typeface="Lucida Sans"/>
                <a:cs typeface="Lucida Sans"/>
                <a:sym typeface="Lucida Sans"/>
              </a:rPr>
              <a:t>→</a:t>
            </a:r>
            <a:endParaRPr sz="1400">
              <a:latin typeface="Lucida Sans"/>
              <a:ea typeface="Lucida Sans"/>
              <a:cs typeface="Lucida Sans"/>
              <a:sym typeface="Lucida Sans"/>
            </a:endParaRPr>
          </a:p>
        </p:txBody>
      </p:sp>
      <p:sp>
        <p:nvSpPr>
          <p:cNvPr id="387" name="Google Shape;387;p11"/>
          <p:cNvSpPr txBox="1"/>
          <p:nvPr/>
        </p:nvSpPr>
        <p:spPr>
          <a:xfrm>
            <a:off x="4026626" y="641134"/>
            <a:ext cx="304165" cy="24193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1400">
                <a:solidFill>
                  <a:srgbClr val="00A9FF"/>
                </a:solidFill>
                <a:latin typeface="Cambria"/>
                <a:ea typeface="Cambria"/>
                <a:cs typeface="Cambria"/>
                <a:sym typeface="Cambria"/>
              </a:rPr>
              <a:t>w</a:t>
            </a:r>
            <a:r>
              <a:rPr lang="en-US" sz="1400">
                <a:latin typeface="Cambria"/>
                <a:ea typeface="Cambria"/>
                <a:cs typeface="Cambria"/>
                <a:sym typeface="Cambria"/>
              </a:rPr>
              <a:t>,</a:t>
            </a:r>
            <a:r>
              <a:rPr i="1" lang="en-US" sz="1400">
                <a:solidFill>
                  <a:srgbClr val="00A9FF"/>
                </a:solidFill>
                <a:latin typeface="Palatino Linotype"/>
                <a:ea typeface="Palatino Linotype"/>
                <a:cs typeface="Palatino Linotype"/>
                <a:sym typeface="Palatino Linotype"/>
              </a:rPr>
              <a:t>b</a:t>
            </a:r>
            <a:endParaRPr sz="1400">
              <a:latin typeface="Palatino Linotype"/>
              <a:ea typeface="Palatino Linotype"/>
              <a:cs typeface="Palatino Linotype"/>
              <a:sym typeface="Palatino Linotype"/>
            </a:endParaRPr>
          </a:p>
        </p:txBody>
      </p:sp>
      <p:sp>
        <p:nvSpPr>
          <p:cNvPr id="388" name="Google Shape;388;p11"/>
          <p:cNvSpPr txBox="1"/>
          <p:nvPr/>
        </p:nvSpPr>
        <p:spPr>
          <a:xfrm>
            <a:off x="4454677" y="371914"/>
            <a:ext cx="260985"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solidFill>
                  <a:srgbClr val="FFA400"/>
                </a:solidFill>
                <a:latin typeface="Lucida Sans"/>
                <a:ea typeface="Lucida Sans"/>
                <a:cs typeface="Lucida Sans"/>
                <a:sym typeface="Lucida Sans"/>
              </a:rPr>
              <a:t>→</a:t>
            </a:r>
            <a:endParaRPr sz="2000">
              <a:latin typeface="Lucida Sans"/>
              <a:ea typeface="Lucida Sans"/>
              <a:cs typeface="Lucida Sans"/>
              <a:sym typeface="Lucida Sans"/>
            </a:endParaRPr>
          </a:p>
        </p:txBody>
      </p:sp>
      <p:sp>
        <p:nvSpPr>
          <p:cNvPr id="389" name="Google Shape;389;p11"/>
          <p:cNvSpPr txBox="1"/>
          <p:nvPr/>
        </p:nvSpPr>
        <p:spPr>
          <a:xfrm>
            <a:off x="4305071" y="591690"/>
            <a:ext cx="565150"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latin typeface="Courier New"/>
                <a:ea typeface="Courier New"/>
                <a:cs typeface="Courier New"/>
                <a:sym typeface="Courier New"/>
              </a:rPr>
              <a:t>(	)</a:t>
            </a:r>
            <a:endParaRPr sz="2000">
              <a:latin typeface="Courier New"/>
              <a:ea typeface="Courier New"/>
              <a:cs typeface="Courier New"/>
              <a:sym typeface="Courier New"/>
            </a:endParaRPr>
          </a:p>
        </p:txBody>
      </p:sp>
      <p:sp>
        <p:nvSpPr>
          <p:cNvPr id="390" name="Google Shape;390;p11"/>
          <p:cNvSpPr txBox="1"/>
          <p:nvPr/>
        </p:nvSpPr>
        <p:spPr>
          <a:xfrm>
            <a:off x="4508779" y="492503"/>
            <a:ext cx="2056764" cy="33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solidFill>
                  <a:srgbClr val="FFA400"/>
                </a:solidFill>
                <a:latin typeface="Cambria"/>
                <a:ea typeface="Cambria"/>
                <a:cs typeface="Cambria"/>
                <a:sym typeface="Cambria"/>
              </a:rPr>
              <a:t>x	</a:t>
            </a:r>
            <a:r>
              <a:rPr lang="en-US" sz="2000">
                <a:latin typeface="Cambria"/>
                <a:ea typeface="Cambria"/>
                <a:cs typeface="Cambria"/>
                <a:sym typeface="Cambria"/>
              </a:rPr>
              <a:t>= </a:t>
            </a:r>
            <a:r>
              <a:rPr i="1" lang="en-US" sz="2000">
                <a:solidFill>
                  <a:srgbClr val="CE1C00"/>
                </a:solidFill>
                <a:latin typeface="Palatino Linotype"/>
                <a:ea typeface="Palatino Linotype"/>
                <a:cs typeface="Palatino Linotype"/>
                <a:sym typeface="Palatino Linotype"/>
              </a:rPr>
              <a:t>g</a:t>
            </a:r>
            <a:r>
              <a:rPr lang="en-US" sz="2000">
                <a:latin typeface="Cambria"/>
                <a:ea typeface="Cambria"/>
                <a:cs typeface="Cambria"/>
                <a:sym typeface="Cambria"/>
              </a:rPr>
              <a:t>( </a:t>
            </a:r>
            <a:r>
              <a:rPr lang="en-US" sz="2000">
                <a:solidFill>
                  <a:srgbClr val="00A9FF"/>
                </a:solidFill>
                <a:latin typeface="Cambria"/>
                <a:ea typeface="Cambria"/>
                <a:cs typeface="Cambria"/>
                <a:sym typeface="Cambria"/>
              </a:rPr>
              <a:t>w </a:t>
            </a:r>
            <a:r>
              <a:rPr lang="en-US" sz="2000">
                <a:latin typeface="Lucida Sans"/>
                <a:ea typeface="Lucida Sans"/>
                <a:cs typeface="Lucida Sans"/>
                <a:sym typeface="Lucida Sans"/>
              </a:rPr>
              <a:t>∙ </a:t>
            </a:r>
            <a:r>
              <a:rPr lang="en-US" sz="2000">
                <a:solidFill>
                  <a:srgbClr val="FFA400"/>
                </a:solidFill>
                <a:latin typeface="Cambria"/>
                <a:ea typeface="Cambria"/>
                <a:cs typeface="Cambria"/>
                <a:sym typeface="Cambria"/>
              </a:rPr>
              <a:t>x </a:t>
            </a:r>
            <a:r>
              <a:rPr lang="en-US" sz="2000">
                <a:latin typeface="Cambria"/>
                <a:ea typeface="Cambria"/>
                <a:cs typeface="Cambria"/>
                <a:sym typeface="Cambria"/>
              </a:rPr>
              <a:t>+ </a:t>
            </a:r>
            <a:r>
              <a:rPr i="1" lang="en-US" sz="2000">
                <a:solidFill>
                  <a:srgbClr val="00A9FF"/>
                </a:solidFill>
                <a:latin typeface="Palatino Linotype"/>
                <a:ea typeface="Palatino Linotype"/>
                <a:cs typeface="Palatino Linotype"/>
                <a:sym typeface="Palatino Linotype"/>
              </a:rPr>
              <a:t>b</a:t>
            </a:r>
            <a:r>
              <a:rPr lang="en-US" sz="2000">
                <a:latin typeface="Cambria"/>
                <a:ea typeface="Cambria"/>
                <a:cs typeface="Cambria"/>
                <a:sym typeface="Cambria"/>
              </a:rPr>
              <a:t>)</a:t>
            </a:r>
            <a:endParaRPr sz="2000">
              <a:latin typeface="Cambria"/>
              <a:ea typeface="Cambria"/>
              <a:cs typeface="Cambria"/>
              <a:sym typeface="Cambria"/>
            </a:endParaRPr>
          </a:p>
        </p:txBody>
      </p:sp>
      <p:sp>
        <p:nvSpPr>
          <p:cNvPr id="391" name="Google Shape;391;p11"/>
          <p:cNvSpPr txBox="1"/>
          <p:nvPr/>
        </p:nvSpPr>
        <p:spPr>
          <a:xfrm>
            <a:off x="5377073" y="353119"/>
            <a:ext cx="1193800" cy="360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aseline="30000" lang="en-US" sz="3000">
                <a:solidFill>
                  <a:srgbClr val="00A9FF"/>
                </a:solidFill>
                <a:latin typeface="Lucida Sans"/>
                <a:ea typeface="Lucida Sans"/>
                <a:cs typeface="Lucida Sans"/>
                <a:sym typeface="Lucida Sans"/>
              </a:rPr>
              <a:t>→	</a:t>
            </a:r>
            <a:r>
              <a:rPr baseline="30000" lang="en-US" sz="3000">
                <a:solidFill>
                  <a:srgbClr val="FFA400"/>
                </a:solidFill>
                <a:latin typeface="Lucida Sans"/>
                <a:ea typeface="Lucida Sans"/>
                <a:cs typeface="Lucida Sans"/>
                <a:sym typeface="Lucida Sans"/>
              </a:rPr>
              <a:t>→	</a:t>
            </a:r>
            <a:r>
              <a:rPr lang="en-US" sz="2200">
                <a:latin typeface="Cambria"/>
                <a:ea typeface="Cambria"/>
                <a:cs typeface="Cambria"/>
                <a:sym typeface="Cambria"/>
              </a:rPr>
              <a:t>=</a:t>
            </a:r>
            <a:endParaRPr sz="2200">
              <a:latin typeface="Cambria"/>
              <a:ea typeface="Cambria"/>
              <a:cs typeface="Cambria"/>
              <a:sym typeface="Cambria"/>
            </a:endParaRPr>
          </a:p>
        </p:txBody>
      </p:sp>
      <p:sp>
        <p:nvSpPr>
          <p:cNvPr id="392" name="Google Shape;392;p11"/>
          <p:cNvSpPr txBox="1"/>
          <p:nvPr/>
        </p:nvSpPr>
        <p:spPr>
          <a:xfrm>
            <a:off x="7490324" y="156142"/>
            <a:ext cx="165100" cy="360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200">
                <a:latin typeface="Cambria"/>
                <a:ea typeface="Cambria"/>
                <a:cs typeface="Cambria"/>
                <a:sym typeface="Cambria"/>
              </a:rPr>
              <a:t>1</a:t>
            </a:r>
            <a:endParaRPr sz="2200">
              <a:latin typeface="Cambria"/>
              <a:ea typeface="Cambria"/>
              <a:cs typeface="Cambria"/>
              <a:sym typeface="Cambria"/>
            </a:endParaRPr>
          </a:p>
        </p:txBody>
      </p:sp>
      <p:sp>
        <p:nvSpPr>
          <p:cNvPr id="393" name="Google Shape;393;p11"/>
          <p:cNvSpPr/>
          <p:nvPr/>
        </p:nvSpPr>
        <p:spPr>
          <a:xfrm>
            <a:off x="6635771" y="565311"/>
            <a:ext cx="1874520" cy="19050"/>
          </a:xfrm>
          <a:custGeom>
            <a:rect b="b" l="l" r="r" t="t"/>
            <a:pathLst>
              <a:path extrusionOk="0" h="19050" w="1874520">
                <a:moveTo>
                  <a:pt x="1874205" y="0"/>
                </a:moveTo>
                <a:lnTo>
                  <a:pt x="0" y="0"/>
                </a:lnTo>
                <a:lnTo>
                  <a:pt x="0" y="18719"/>
                </a:lnTo>
                <a:lnTo>
                  <a:pt x="1874205" y="18719"/>
                </a:lnTo>
                <a:lnTo>
                  <a:pt x="187420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 name="Google Shape;394;p11"/>
          <p:cNvSpPr txBox="1"/>
          <p:nvPr/>
        </p:nvSpPr>
        <p:spPr>
          <a:xfrm>
            <a:off x="6651011" y="745720"/>
            <a:ext cx="605155" cy="360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200">
                <a:latin typeface="Cambria"/>
                <a:ea typeface="Cambria"/>
                <a:cs typeface="Cambria"/>
                <a:sym typeface="Cambria"/>
              </a:rPr>
              <a:t>1 + </a:t>
            </a:r>
            <a:r>
              <a:rPr i="1" lang="en-US" sz="2200">
                <a:latin typeface="Palatino Linotype"/>
                <a:ea typeface="Palatino Linotype"/>
                <a:cs typeface="Palatino Linotype"/>
                <a:sym typeface="Palatino Linotype"/>
              </a:rPr>
              <a:t>e</a:t>
            </a:r>
            <a:endParaRPr sz="2200">
              <a:latin typeface="Palatino Linotype"/>
              <a:ea typeface="Palatino Linotype"/>
              <a:cs typeface="Palatino Linotype"/>
              <a:sym typeface="Palatino Linotype"/>
            </a:endParaRPr>
          </a:p>
        </p:txBody>
      </p:sp>
      <p:sp>
        <p:nvSpPr>
          <p:cNvPr id="395" name="Google Shape;395;p11"/>
          <p:cNvSpPr txBox="1"/>
          <p:nvPr/>
        </p:nvSpPr>
        <p:spPr>
          <a:xfrm>
            <a:off x="7228322" y="662304"/>
            <a:ext cx="1292225" cy="263525"/>
          </a:xfrm>
          <a:prstGeom prst="rect">
            <a:avLst/>
          </a:prstGeom>
          <a:noFill/>
          <a:ln>
            <a:noFill/>
          </a:ln>
        </p:spPr>
        <p:txBody>
          <a:bodyPr anchorCtr="0" anchor="t" bIns="0" lIns="0" spcFirstLastPara="1" rIns="0" wrap="square" tIns="13950">
            <a:spAutoFit/>
          </a:bodyPr>
          <a:lstStyle/>
          <a:p>
            <a:pPr indent="0" lvl="0" marL="38100" rtl="0" algn="l">
              <a:lnSpc>
                <a:spcPct val="100000"/>
              </a:lnSpc>
              <a:spcBef>
                <a:spcPts val="0"/>
              </a:spcBef>
              <a:spcAft>
                <a:spcPts val="0"/>
              </a:spcAft>
              <a:buNone/>
            </a:pPr>
            <a:r>
              <a:rPr lang="en-US" sz="1550">
                <a:latin typeface="Lucida Sans"/>
                <a:ea typeface="Lucida Sans"/>
                <a:cs typeface="Lucida Sans"/>
                <a:sym typeface="Lucida Sans"/>
              </a:rPr>
              <a:t>−</a:t>
            </a:r>
            <a:r>
              <a:rPr baseline="-25000" lang="en-US" sz="2325">
                <a:latin typeface="Courier New"/>
                <a:ea typeface="Courier New"/>
                <a:cs typeface="Courier New"/>
                <a:sym typeface="Courier New"/>
              </a:rPr>
              <a:t>(</a:t>
            </a:r>
            <a:r>
              <a:rPr baseline="30000" lang="en-US" sz="2325">
                <a:solidFill>
                  <a:srgbClr val="00A9FF"/>
                </a:solidFill>
                <a:latin typeface="Lucida Sans"/>
                <a:ea typeface="Lucida Sans"/>
                <a:cs typeface="Lucida Sans"/>
                <a:sym typeface="Lucida Sans"/>
              </a:rPr>
              <a:t>→</a:t>
            </a:r>
            <a:r>
              <a:rPr lang="en-US" sz="1550">
                <a:solidFill>
                  <a:srgbClr val="00A9FF"/>
                </a:solidFill>
                <a:latin typeface="Cambria"/>
                <a:ea typeface="Cambria"/>
                <a:cs typeface="Cambria"/>
                <a:sym typeface="Cambria"/>
              </a:rPr>
              <a:t>w </a:t>
            </a:r>
            <a:r>
              <a:rPr lang="en-US" sz="1550">
                <a:latin typeface="Lucida Sans"/>
                <a:ea typeface="Lucida Sans"/>
                <a:cs typeface="Lucida Sans"/>
                <a:sym typeface="Lucida Sans"/>
              </a:rPr>
              <a:t>∙ </a:t>
            </a:r>
            <a:r>
              <a:rPr baseline="30000" lang="en-US" sz="2325">
                <a:solidFill>
                  <a:srgbClr val="FFA400"/>
                </a:solidFill>
                <a:latin typeface="Lucida Sans"/>
                <a:ea typeface="Lucida Sans"/>
                <a:cs typeface="Lucida Sans"/>
                <a:sym typeface="Lucida Sans"/>
              </a:rPr>
              <a:t>→</a:t>
            </a:r>
            <a:r>
              <a:rPr lang="en-US" sz="1550">
                <a:solidFill>
                  <a:srgbClr val="FFA400"/>
                </a:solidFill>
                <a:latin typeface="Cambria"/>
                <a:ea typeface="Cambria"/>
                <a:cs typeface="Cambria"/>
                <a:sym typeface="Cambria"/>
              </a:rPr>
              <a:t>x </a:t>
            </a:r>
            <a:r>
              <a:rPr lang="en-US" sz="1550">
                <a:latin typeface="Cambria"/>
                <a:ea typeface="Cambria"/>
                <a:cs typeface="Cambria"/>
                <a:sym typeface="Cambria"/>
              </a:rPr>
              <a:t>+ </a:t>
            </a:r>
            <a:r>
              <a:rPr i="1" lang="en-US" sz="1550">
                <a:solidFill>
                  <a:srgbClr val="00A9FF"/>
                </a:solidFill>
                <a:latin typeface="Palatino Linotype"/>
                <a:ea typeface="Palatino Linotype"/>
                <a:cs typeface="Palatino Linotype"/>
                <a:sym typeface="Palatino Linotype"/>
              </a:rPr>
              <a:t>b</a:t>
            </a:r>
            <a:r>
              <a:rPr baseline="-25000" lang="en-US" sz="2325">
                <a:latin typeface="Courier New"/>
                <a:ea typeface="Courier New"/>
                <a:cs typeface="Courier New"/>
                <a:sym typeface="Courier New"/>
              </a:rPr>
              <a:t>)</a:t>
            </a:r>
            <a:endParaRPr baseline="-25000" sz="2325">
              <a:latin typeface="Courier New"/>
              <a:ea typeface="Courier New"/>
              <a:cs typeface="Courier New"/>
              <a:sym typeface="Courier New"/>
            </a:endParaRPr>
          </a:p>
        </p:txBody>
      </p:sp>
      <p:pic>
        <p:nvPicPr>
          <p:cNvPr id="396" name="Google Shape;396;p11"/>
          <p:cNvPicPr preferRelativeResize="0"/>
          <p:nvPr/>
        </p:nvPicPr>
        <p:blipFill rotWithShape="1">
          <a:blip r:embed="rId15">
            <a:alphaModFix/>
          </a:blip>
          <a:srcRect b="0" l="0" r="0" t="0"/>
          <a:stretch/>
        </p:blipFill>
        <p:spPr>
          <a:xfrm>
            <a:off x="5409285" y="775307"/>
            <a:ext cx="880559" cy="86759"/>
          </a:xfrm>
          <a:prstGeom prst="rect">
            <a:avLst/>
          </a:prstGeom>
          <a:noFill/>
          <a:ln>
            <a:noFill/>
          </a:ln>
        </p:spPr>
      </p:pic>
      <p:pic>
        <p:nvPicPr>
          <p:cNvPr id="397" name="Google Shape;397;p11"/>
          <p:cNvPicPr preferRelativeResize="0"/>
          <p:nvPr/>
        </p:nvPicPr>
        <p:blipFill rotWithShape="1">
          <a:blip r:embed="rId16">
            <a:alphaModFix/>
          </a:blip>
          <a:srcRect b="0" l="0" r="0" t="0"/>
          <a:stretch/>
        </p:blipFill>
        <p:spPr>
          <a:xfrm>
            <a:off x="5789446" y="912107"/>
            <a:ext cx="167040" cy="97919"/>
          </a:xfrm>
          <a:prstGeom prst="rect">
            <a:avLst/>
          </a:prstGeom>
          <a:noFill/>
          <a:ln>
            <a:noFill/>
          </a:ln>
        </p:spPr>
      </p:pic>
      <p:pic>
        <p:nvPicPr>
          <p:cNvPr id="398" name="Google Shape;398;p11"/>
          <p:cNvPicPr preferRelativeResize="0"/>
          <p:nvPr/>
        </p:nvPicPr>
        <p:blipFill rotWithShape="1">
          <a:blip r:embed="rId17">
            <a:alphaModFix/>
          </a:blip>
          <a:srcRect b="0" l="0" r="0" t="0"/>
          <a:stretch/>
        </p:blipFill>
        <p:spPr>
          <a:xfrm>
            <a:off x="6039829" y="1944093"/>
            <a:ext cx="379095" cy="63359"/>
          </a:xfrm>
          <a:prstGeom prst="rect">
            <a:avLst/>
          </a:prstGeom>
          <a:noFill/>
          <a:ln>
            <a:noFill/>
          </a:ln>
        </p:spPr>
      </p:pic>
      <p:sp>
        <p:nvSpPr>
          <p:cNvPr id="399" name="Google Shape;399;p11"/>
          <p:cNvSpPr txBox="1"/>
          <p:nvPr/>
        </p:nvSpPr>
        <p:spPr>
          <a:xfrm>
            <a:off x="3924300" y="1955751"/>
            <a:ext cx="2682875" cy="2541270"/>
          </a:xfrm>
          <a:prstGeom prst="rect">
            <a:avLst/>
          </a:prstGeom>
          <a:noFill/>
          <a:ln>
            <a:noFill/>
          </a:ln>
        </p:spPr>
        <p:txBody>
          <a:bodyPr anchorCtr="0" anchor="t" bIns="0" lIns="0" spcFirstLastPara="1" rIns="0" wrap="square" tIns="111125">
            <a:spAutoFit/>
          </a:bodyPr>
          <a:lstStyle/>
          <a:p>
            <a:pPr indent="0" lvl="0" marL="774700" rtl="0" algn="l">
              <a:lnSpc>
                <a:spcPct val="100000"/>
              </a:lnSpc>
              <a:spcBef>
                <a:spcPts val="0"/>
              </a:spcBef>
              <a:spcAft>
                <a:spcPts val="0"/>
              </a:spcAft>
              <a:buNone/>
            </a:pPr>
            <a:r>
              <a:rPr lang="en-US" sz="1800">
                <a:latin typeface="Verdana"/>
                <a:ea typeface="Verdana"/>
                <a:cs typeface="Verdana"/>
                <a:sym typeface="Verdana"/>
              </a:rPr>
              <a:t>Is </a:t>
            </a:r>
            <a:r>
              <a:rPr i="1" lang="en-US" sz="1800">
                <a:latin typeface="Palatino Linotype"/>
                <a:ea typeface="Palatino Linotype"/>
                <a:cs typeface="Palatino Linotype"/>
                <a:sym typeface="Palatino Linotype"/>
              </a:rPr>
              <a:t>f</a:t>
            </a:r>
            <a:r>
              <a:rPr baseline="30000" lang="en-US" sz="1875">
                <a:solidFill>
                  <a:srgbClr val="00A9FF"/>
                </a:solidFill>
                <a:latin typeface="Lucida Sans"/>
                <a:ea typeface="Lucida Sans"/>
                <a:cs typeface="Lucida Sans"/>
                <a:sym typeface="Lucida Sans"/>
              </a:rPr>
              <a:t>→</a:t>
            </a:r>
            <a:r>
              <a:rPr baseline="-25000" lang="en-US" sz="1875">
                <a:solidFill>
                  <a:srgbClr val="00A9FF"/>
                </a:solidFill>
                <a:latin typeface="Cambria"/>
                <a:ea typeface="Cambria"/>
                <a:cs typeface="Cambria"/>
                <a:sym typeface="Cambria"/>
              </a:rPr>
              <a:t>w </a:t>
            </a:r>
            <a:r>
              <a:rPr baseline="-25000" lang="en-US" sz="1875">
                <a:latin typeface="Cambria"/>
                <a:ea typeface="Cambria"/>
                <a:cs typeface="Cambria"/>
                <a:sym typeface="Cambria"/>
              </a:rPr>
              <a:t>,</a:t>
            </a:r>
            <a:r>
              <a:rPr baseline="-25000" i="1" lang="en-US" sz="1875">
                <a:solidFill>
                  <a:srgbClr val="00A9FF"/>
                </a:solidFill>
                <a:latin typeface="Palatino Linotype"/>
                <a:ea typeface="Palatino Linotype"/>
                <a:cs typeface="Palatino Linotype"/>
                <a:sym typeface="Palatino Linotype"/>
              </a:rPr>
              <a:t>b</a:t>
            </a:r>
            <a:r>
              <a:rPr baseline="-25000" lang="en-US" sz="2700">
                <a:latin typeface="Courier New"/>
                <a:ea typeface="Courier New"/>
                <a:cs typeface="Courier New"/>
                <a:sym typeface="Courier New"/>
              </a:rPr>
              <a:t>(</a:t>
            </a:r>
            <a:r>
              <a:rPr baseline="30000" lang="en-US" sz="2700">
                <a:solidFill>
                  <a:srgbClr val="FFA400"/>
                </a:solidFill>
                <a:latin typeface="Lucida Sans"/>
                <a:ea typeface="Lucida Sans"/>
                <a:cs typeface="Lucida Sans"/>
                <a:sym typeface="Lucida Sans"/>
              </a:rPr>
              <a:t>→</a:t>
            </a:r>
            <a:r>
              <a:rPr lang="en-US" sz="1800">
                <a:solidFill>
                  <a:srgbClr val="FFA400"/>
                </a:solidFill>
                <a:latin typeface="Cambria"/>
                <a:ea typeface="Cambria"/>
                <a:cs typeface="Cambria"/>
                <a:sym typeface="Cambria"/>
              </a:rPr>
              <a:t>x </a:t>
            </a:r>
            <a:r>
              <a:rPr baseline="-25000" lang="en-US" sz="2700">
                <a:latin typeface="Courier New"/>
                <a:ea typeface="Courier New"/>
                <a:cs typeface="Courier New"/>
                <a:sym typeface="Courier New"/>
              </a:rPr>
              <a:t>) </a:t>
            </a:r>
            <a:r>
              <a:rPr lang="en-US" sz="1800">
                <a:latin typeface="Lucida Sans"/>
                <a:ea typeface="Lucida Sans"/>
                <a:cs typeface="Lucida Sans"/>
                <a:sym typeface="Lucida Sans"/>
              </a:rPr>
              <a:t>≥ </a:t>
            </a:r>
            <a:r>
              <a:rPr lang="en-US" sz="1800">
                <a:solidFill>
                  <a:srgbClr val="8448B0"/>
                </a:solidFill>
                <a:latin typeface="Cambria"/>
                <a:ea typeface="Cambria"/>
                <a:cs typeface="Cambria"/>
                <a:sym typeface="Cambria"/>
              </a:rPr>
              <a:t>0.5</a:t>
            </a:r>
            <a:r>
              <a:rPr lang="en-US" sz="1800">
                <a:latin typeface="Verdana"/>
                <a:ea typeface="Verdana"/>
                <a:cs typeface="Verdana"/>
                <a:sym typeface="Verdana"/>
              </a:rPr>
              <a:t>?</a:t>
            </a:r>
            <a:endParaRPr sz="1800">
              <a:latin typeface="Verdana"/>
              <a:ea typeface="Verdana"/>
              <a:cs typeface="Verdana"/>
              <a:sym typeface="Verdana"/>
            </a:endParaRPr>
          </a:p>
          <a:p>
            <a:pPr indent="0" lvl="0" marL="1042669" rtl="0" algn="l">
              <a:lnSpc>
                <a:spcPct val="100000"/>
              </a:lnSpc>
              <a:spcBef>
                <a:spcPts val="775"/>
              </a:spcBef>
              <a:spcAft>
                <a:spcPts val="0"/>
              </a:spcAft>
              <a:buNone/>
            </a:pPr>
            <a:r>
              <a:rPr lang="en-US" sz="1800">
                <a:latin typeface="Verdana"/>
                <a:ea typeface="Verdana"/>
                <a:cs typeface="Verdana"/>
                <a:sym typeface="Verdana"/>
              </a:rPr>
              <a:t>Yes: </a:t>
            </a:r>
            <a:r>
              <a:rPr i="1" lang="en-US" sz="1800">
                <a:solidFill>
                  <a:srgbClr val="FF65FF"/>
                </a:solidFill>
                <a:latin typeface="Palatino Linotype"/>
                <a:ea typeface="Palatino Linotype"/>
                <a:cs typeface="Palatino Linotype"/>
                <a:sym typeface="Palatino Linotype"/>
              </a:rPr>
              <a:t>y</a:t>
            </a:r>
            <a:r>
              <a:rPr baseline="30000" lang="en-US" sz="2700">
                <a:solidFill>
                  <a:srgbClr val="FF65FF"/>
                </a:solidFill>
                <a:latin typeface="Cambria"/>
                <a:ea typeface="Cambria"/>
                <a:cs typeface="Cambria"/>
                <a:sym typeface="Cambria"/>
              </a:rPr>
              <a:t>^ </a:t>
            </a:r>
            <a:r>
              <a:rPr lang="en-US" sz="1800">
                <a:latin typeface="Cambria"/>
                <a:ea typeface="Cambria"/>
                <a:cs typeface="Cambria"/>
                <a:sym typeface="Cambria"/>
              </a:rPr>
              <a:t>= </a:t>
            </a:r>
            <a:r>
              <a:rPr lang="en-US" sz="1800">
                <a:solidFill>
                  <a:srgbClr val="A66500"/>
                </a:solidFill>
                <a:latin typeface="Cambria"/>
                <a:ea typeface="Cambria"/>
                <a:cs typeface="Cambria"/>
                <a:sym typeface="Cambria"/>
              </a:rPr>
              <a:t>1</a:t>
            </a:r>
            <a:endParaRPr sz="1800">
              <a:latin typeface="Cambria"/>
              <a:ea typeface="Cambria"/>
              <a:cs typeface="Cambria"/>
              <a:sym typeface="Cambria"/>
            </a:endParaRPr>
          </a:p>
          <a:p>
            <a:pPr indent="0" lvl="0" marL="38100" rtl="0" algn="l">
              <a:lnSpc>
                <a:spcPct val="100000"/>
              </a:lnSpc>
              <a:spcBef>
                <a:spcPts val="1130"/>
              </a:spcBef>
              <a:spcAft>
                <a:spcPts val="0"/>
              </a:spcAft>
              <a:buNone/>
            </a:pPr>
            <a:r>
              <a:rPr lang="en-US" sz="1800">
                <a:latin typeface="Verdana"/>
                <a:ea typeface="Verdana"/>
                <a:cs typeface="Verdana"/>
                <a:sym typeface="Verdana"/>
              </a:rPr>
              <a:t>When is</a:t>
            </a:r>
            <a:endParaRPr sz="1800">
              <a:latin typeface="Verdana"/>
              <a:ea typeface="Verdana"/>
              <a:cs typeface="Verdana"/>
              <a:sym typeface="Verdana"/>
            </a:endParaRPr>
          </a:p>
          <a:p>
            <a:pPr indent="0" lvl="0" marL="43180" rtl="0" algn="l">
              <a:lnSpc>
                <a:spcPct val="100000"/>
              </a:lnSpc>
              <a:spcBef>
                <a:spcPts val="310"/>
              </a:spcBef>
              <a:spcAft>
                <a:spcPts val="0"/>
              </a:spcAft>
              <a:buNone/>
            </a:pPr>
            <a:r>
              <a:rPr i="1" lang="en-US" sz="1800">
                <a:latin typeface="Palatino Linotype"/>
                <a:ea typeface="Palatino Linotype"/>
                <a:cs typeface="Palatino Linotype"/>
                <a:sym typeface="Palatino Linotype"/>
              </a:rPr>
              <a:t>f</a:t>
            </a:r>
            <a:r>
              <a:rPr baseline="30000" lang="en-US" sz="1875">
                <a:solidFill>
                  <a:srgbClr val="00A9FF"/>
                </a:solidFill>
                <a:latin typeface="Lucida Sans"/>
                <a:ea typeface="Lucida Sans"/>
                <a:cs typeface="Lucida Sans"/>
                <a:sym typeface="Lucida Sans"/>
              </a:rPr>
              <a:t>→</a:t>
            </a:r>
            <a:r>
              <a:rPr baseline="-25000" lang="en-US" sz="1875">
                <a:solidFill>
                  <a:srgbClr val="00A9FF"/>
                </a:solidFill>
                <a:latin typeface="Cambria"/>
                <a:ea typeface="Cambria"/>
                <a:cs typeface="Cambria"/>
                <a:sym typeface="Cambria"/>
              </a:rPr>
              <a:t>w </a:t>
            </a:r>
            <a:r>
              <a:rPr baseline="-25000" lang="en-US" sz="1875">
                <a:latin typeface="Cambria"/>
                <a:ea typeface="Cambria"/>
                <a:cs typeface="Cambria"/>
                <a:sym typeface="Cambria"/>
              </a:rPr>
              <a:t>,</a:t>
            </a:r>
            <a:r>
              <a:rPr baseline="-25000" i="1" lang="en-US" sz="1875">
                <a:solidFill>
                  <a:srgbClr val="00A9FF"/>
                </a:solidFill>
                <a:latin typeface="Palatino Linotype"/>
                <a:ea typeface="Palatino Linotype"/>
                <a:cs typeface="Palatino Linotype"/>
                <a:sym typeface="Palatino Linotype"/>
              </a:rPr>
              <a:t>b</a:t>
            </a:r>
            <a:r>
              <a:rPr baseline="-25000" lang="en-US" sz="2700">
                <a:latin typeface="Courier New"/>
                <a:ea typeface="Courier New"/>
                <a:cs typeface="Courier New"/>
                <a:sym typeface="Courier New"/>
              </a:rPr>
              <a:t>(</a:t>
            </a:r>
            <a:r>
              <a:rPr baseline="30000" lang="en-US" sz="2700">
                <a:solidFill>
                  <a:srgbClr val="FFA400"/>
                </a:solidFill>
                <a:latin typeface="Lucida Sans"/>
                <a:ea typeface="Lucida Sans"/>
                <a:cs typeface="Lucida Sans"/>
                <a:sym typeface="Lucida Sans"/>
              </a:rPr>
              <a:t>→</a:t>
            </a:r>
            <a:r>
              <a:rPr lang="en-US" sz="1800">
                <a:solidFill>
                  <a:srgbClr val="FFA400"/>
                </a:solidFill>
                <a:latin typeface="Cambria"/>
                <a:ea typeface="Cambria"/>
                <a:cs typeface="Cambria"/>
                <a:sym typeface="Cambria"/>
              </a:rPr>
              <a:t>x </a:t>
            </a:r>
            <a:r>
              <a:rPr baseline="-25000" lang="en-US" sz="2700">
                <a:latin typeface="Courier New"/>
                <a:ea typeface="Courier New"/>
                <a:cs typeface="Courier New"/>
                <a:sym typeface="Courier New"/>
              </a:rPr>
              <a:t>) </a:t>
            </a:r>
            <a:r>
              <a:rPr lang="en-US" sz="1800">
                <a:latin typeface="Lucida Sans"/>
                <a:ea typeface="Lucida Sans"/>
                <a:cs typeface="Lucida Sans"/>
                <a:sym typeface="Lucida Sans"/>
              </a:rPr>
              <a:t>≥ </a:t>
            </a:r>
            <a:r>
              <a:rPr lang="en-US" sz="1800">
                <a:solidFill>
                  <a:srgbClr val="8448B0"/>
                </a:solidFill>
                <a:latin typeface="Cambria"/>
                <a:ea typeface="Cambria"/>
                <a:cs typeface="Cambria"/>
                <a:sym typeface="Cambria"/>
              </a:rPr>
              <a:t>0.</a:t>
            </a:r>
            <a:r>
              <a:rPr baseline="-25000" i="1" lang="en-US" sz="2550">
                <a:solidFill>
                  <a:srgbClr val="CE1C00"/>
                </a:solidFill>
                <a:latin typeface="Palatino Linotype"/>
                <a:ea typeface="Palatino Linotype"/>
                <a:cs typeface="Palatino Linotype"/>
                <a:sym typeface="Palatino Linotype"/>
              </a:rPr>
              <a:t>g</a:t>
            </a:r>
            <a:r>
              <a:rPr lang="en-US" sz="1800">
                <a:solidFill>
                  <a:srgbClr val="8448B0"/>
                </a:solidFill>
                <a:latin typeface="Cambria"/>
                <a:ea typeface="Cambria"/>
                <a:cs typeface="Cambria"/>
                <a:sym typeface="Cambria"/>
              </a:rPr>
              <a:t>5</a:t>
            </a:r>
            <a:r>
              <a:rPr baseline="-25000" lang="en-US" sz="2550">
                <a:latin typeface="Cambria"/>
                <a:ea typeface="Cambria"/>
                <a:cs typeface="Cambria"/>
                <a:sym typeface="Cambria"/>
              </a:rPr>
              <a:t>(</a:t>
            </a:r>
            <a:r>
              <a:rPr lang="en-US" sz="1800">
                <a:latin typeface="Verdana"/>
                <a:ea typeface="Verdana"/>
                <a:cs typeface="Verdana"/>
                <a:sym typeface="Verdana"/>
              </a:rPr>
              <a:t>?</a:t>
            </a:r>
            <a:r>
              <a:rPr baseline="-25000" i="1" lang="en-US" sz="2550">
                <a:solidFill>
                  <a:srgbClr val="00A9FF"/>
                </a:solidFill>
                <a:latin typeface="Palatino Linotype"/>
                <a:ea typeface="Palatino Linotype"/>
                <a:cs typeface="Palatino Linotype"/>
                <a:sym typeface="Palatino Linotype"/>
              </a:rPr>
              <a:t>s</a:t>
            </a:r>
            <a:r>
              <a:rPr baseline="-25000" lang="en-US" sz="2550">
                <a:latin typeface="Cambria"/>
                <a:ea typeface="Cambria"/>
                <a:cs typeface="Cambria"/>
                <a:sym typeface="Cambria"/>
              </a:rPr>
              <a:t>) </a:t>
            </a:r>
            <a:r>
              <a:rPr baseline="-25000" lang="en-US" sz="2550">
                <a:latin typeface="Lucida Sans"/>
                <a:ea typeface="Lucida Sans"/>
                <a:cs typeface="Lucida Sans"/>
                <a:sym typeface="Lucida Sans"/>
              </a:rPr>
              <a:t>≥ </a:t>
            </a:r>
            <a:r>
              <a:rPr baseline="-25000" lang="en-US" sz="2550">
                <a:solidFill>
                  <a:srgbClr val="8448B0"/>
                </a:solidFill>
                <a:latin typeface="Cambria"/>
                <a:ea typeface="Cambria"/>
                <a:cs typeface="Cambria"/>
                <a:sym typeface="Cambria"/>
              </a:rPr>
              <a:t>0.5</a:t>
            </a:r>
            <a:endParaRPr baseline="-25000" sz="2550">
              <a:latin typeface="Cambria"/>
              <a:ea typeface="Cambria"/>
              <a:cs typeface="Cambria"/>
              <a:sym typeface="Cambria"/>
            </a:endParaRPr>
          </a:p>
          <a:p>
            <a:pPr indent="0" lvl="0" marL="1667510" rtl="0" algn="l">
              <a:lnSpc>
                <a:spcPct val="100000"/>
              </a:lnSpc>
              <a:spcBef>
                <a:spcPts val="1035"/>
              </a:spcBef>
              <a:spcAft>
                <a:spcPts val="0"/>
              </a:spcAft>
              <a:buNone/>
            </a:pPr>
            <a:r>
              <a:rPr i="1" lang="en-US" sz="1700">
                <a:solidFill>
                  <a:srgbClr val="00A9FF"/>
                </a:solidFill>
                <a:latin typeface="Palatino Linotype"/>
                <a:ea typeface="Palatino Linotype"/>
                <a:cs typeface="Palatino Linotype"/>
                <a:sym typeface="Palatino Linotype"/>
              </a:rPr>
              <a:t>s </a:t>
            </a:r>
            <a:r>
              <a:rPr lang="en-US" sz="1700">
                <a:latin typeface="Lucida Sans"/>
                <a:ea typeface="Lucida Sans"/>
                <a:cs typeface="Lucida Sans"/>
                <a:sym typeface="Lucida Sans"/>
              </a:rPr>
              <a:t>≥ </a:t>
            </a:r>
            <a:r>
              <a:rPr lang="en-US" sz="1700">
                <a:solidFill>
                  <a:srgbClr val="8448B0"/>
                </a:solidFill>
                <a:latin typeface="Cambria"/>
                <a:ea typeface="Cambria"/>
                <a:cs typeface="Cambria"/>
                <a:sym typeface="Cambria"/>
              </a:rPr>
              <a:t>0</a:t>
            </a:r>
            <a:endParaRPr sz="1700">
              <a:latin typeface="Cambria"/>
              <a:ea typeface="Cambria"/>
              <a:cs typeface="Cambria"/>
              <a:sym typeface="Cambria"/>
            </a:endParaRPr>
          </a:p>
          <a:p>
            <a:pPr indent="0" lvl="0" marL="936625" rtl="0" algn="l">
              <a:lnSpc>
                <a:spcPct val="100000"/>
              </a:lnSpc>
              <a:spcBef>
                <a:spcPts val="660"/>
              </a:spcBef>
              <a:spcAft>
                <a:spcPts val="0"/>
              </a:spcAft>
              <a:buNone/>
            </a:pPr>
            <a:r>
              <a:rPr baseline="30000" lang="en-US" sz="2550">
                <a:solidFill>
                  <a:srgbClr val="00A9FF"/>
                </a:solidFill>
                <a:latin typeface="Lucida Sans"/>
                <a:ea typeface="Lucida Sans"/>
                <a:cs typeface="Lucida Sans"/>
                <a:sym typeface="Lucida Sans"/>
              </a:rPr>
              <a:t>→</a:t>
            </a:r>
            <a:r>
              <a:rPr lang="en-US" sz="1700">
                <a:solidFill>
                  <a:srgbClr val="00A9FF"/>
                </a:solidFill>
                <a:latin typeface="Cambria"/>
                <a:ea typeface="Cambria"/>
                <a:cs typeface="Cambria"/>
                <a:sym typeface="Cambria"/>
              </a:rPr>
              <a:t>w </a:t>
            </a:r>
            <a:r>
              <a:rPr lang="en-US" sz="1700">
                <a:latin typeface="Lucida Sans"/>
                <a:ea typeface="Lucida Sans"/>
                <a:cs typeface="Lucida Sans"/>
                <a:sym typeface="Lucida Sans"/>
              </a:rPr>
              <a:t>∙ </a:t>
            </a:r>
            <a:r>
              <a:rPr baseline="30000" lang="en-US" sz="2550">
                <a:solidFill>
                  <a:srgbClr val="FFA400"/>
                </a:solidFill>
                <a:latin typeface="Lucida Sans"/>
                <a:ea typeface="Lucida Sans"/>
                <a:cs typeface="Lucida Sans"/>
                <a:sym typeface="Lucida Sans"/>
              </a:rPr>
              <a:t>→</a:t>
            </a:r>
            <a:r>
              <a:rPr lang="en-US" sz="1700">
                <a:solidFill>
                  <a:srgbClr val="FFA400"/>
                </a:solidFill>
                <a:latin typeface="Cambria"/>
                <a:ea typeface="Cambria"/>
                <a:cs typeface="Cambria"/>
                <a:sym typeface="Cambria"/>
              </a:rPr>
              <a:t>x </a:t>
            </a:r>
            <a:r>
              <a:rPr lang="en-US" sz="1700">
                <a:latin typeface="Cambria"/>
                <a:ea typeface="Cambria"/>
                <a:cs typeface="Cambria"/>
                <a:sym typeface="Cambria"/>
              </a:rPr>
              <a:t>+ </a:t>
            </a:r>
            <a:r>
              <a:rPr i="1" lang="en-US" sz="1700">
                <a:solidFill>
                  <a:srgbClr val="00A9FF"/>
                </a:solidFill>
                <a:latin typeface="Palatino Linotype"/>
                <a:ea typeface="Palatino Linotype"/>
                <a:cs typeface="Palatino Linotype"/>
                <a:sym typeface="Palatino Linotype"/>
              </a:rPr>
              <a:t>b </a:t>
            </a:r>
            <a:r>
              <a:rPr lang="en-US" sz="1700">
                <a:latin typeface="Lucida Sans"/>
                <a:ea typeface="Lucida Sans"/>
                <a:cs typeface="Lucida Sans"/>
                <a:sym typeface="Lucida Sans"/>
              </a:rPr>
              <a:t>≥ </a:t>
            </a:r>
            <a:r>
              <a:rPr lang="en-US" sz="1700">
                <a:solidFill>
                  <a:srgbClr val="8448B0"/>
                </a:solidFill>
                <a:latin typeface="Cambria"/>
                <a:ea typeface="Cambria"/>
                <a:cs typeface="Cambria"/>
                <a:sym typeface="Cambria"/>
              </a:rPr>
              <a:t>0</a:t>
            </a:r>
            <a:endParaRPr sz="1700">
              <a:latin typeface="Cambria"/>
              <a:ea typeface="Cambria"/>
              <a:cs typeface="Cambria"/>
              <a:sym typeface="Cambria"/>
            </a:endParaRPr>
          </a:p>
          <a:p>
            <a:pPr indent="0" lvl="0" marL="1612265" rtl="0" algn="l">
              <a:lnSpc>
                <a:spcPct val="100000"/>
              </a:lnSpc>
              <a:spcBef>
                <a:spcPts val="360"/>
              </a:spcBef>
              <a:spcAft>
                <a:spcPts val="0"/>
              </a:spcAft>
              <a:buNone/>
            </a:pPr>
            <a:r>
              <a:rPr i="1" lang="en-US" sz="1700">
                <a:solidFill>
                  <a:srgbClr val="FF65FF"/>
                </a:solidFill>
                <a:latin typeface="Palatino Linotype"/>
                <a:ea typeface="Palatino Linotype"/>
                <a:cs typeface="Palatino Linotype"/>
                <a:sym typeface="Palatino Linotype"/>
              </a:rPr>
              <a:t>y</a:t>
            </a:r>
            <a:r>
              <a:rPr baseline="30000" lang="en-US" sz="2550">
                <a:solidFill>
                  <a:srgbClr val="FF65FF"/>
                </a:solidFill>
                <a:latin typeface="Cambria"/>
                <a:ea typeface="Cambria"/>
                <a:cs typeface="Cambria"/>
                <a:sym typeface="Cambria"/>
              </a:rPr>
              <a:t>^ </a:t>
            </a:r>
            <a:r>
              <a:rPr lang="en-US" sz="1700">
                <a:latin typeface="Cambria"/>
                <a:ea typeface="Cambria"/>
                <a:cs typeface="Cambria"/>
                <a:sym typeface="Cambria"/>
              </a:rPr>
              <a:t>= </a:t>
            </a:r>
            <a:r>
              <a:rPr lang="en-US" sz="1700">
                <a:solidFill>
                  <a:srgbClr val="A66500"/>
                </a:solidFill>
                <a:latin typeface="Cambria"/>
                <a:ea typeface="Cambria"/>
                <a:cs typeface="Cambria"/>
                <a:sym typeface="Cambria"/>
              </a:rPr>
              <a:t>1</a:t>
            </a:r>
            <a:endParaRPr sz="1700">
              <a:latin typeface="Cambria"/>
              <a:ea typeface="Cambria"/>
              <a:cs typeface="Cambria"/>
              <a:sym typeface="Cambria"/>
            </a:endParaRPr>
          </a:p>
        </p:txBody>
      </p:sp>
      <p:grpSp>
        <p:nvGrpSpPr>
          <p:cNvPr id="400" name="Google Shape;400;p11"/>
          <p:cNvGrpSpPr/>
          <p:nvPr/>
        </p:nvGrpSpPr>
        <p:grpSpPr>
          <a:xfrm>
            <a:off x="6146755" y="1674813"/>
            <a:ext cx="506915" cy="186480"/>
            <a:chOff x="6146755" y="1674813"/>
            <a:chExt cx="506915" cy="186480"/>
          </a:xfrm>
        </p:grpSpPr>
        <p:pic>
          <p:nvPicPr>
            <p:cNvPr id="401" name="Google Shape;401;p11"/>
            <p:cNvPicPr preferRelativeResize="0"/>
            <p:nvPr/>
          </p:nvPicPr>
          <p:blipFill rotWithShape="1">
            <a:blip r:embed="rId18">
              <a:alphaModFix/>
            </a:blip>
            <a:srcRect b="0" l="0" r="0" t="0"/>
            <a:stretch/>
          </p:blipFill>
          <p:spPr>
            <a:xfrm>
              <a:off x="6146755" y="1674813"/>
              <a:ext cx="166680" cy="186480"/>
            </a:xfrm>
            <a:prstGeom prst="rect">
              <a:avLst/>
            </a:prstGeom>
            <a:noFill/>
            <a:ln>
              <a:noFill/>
            </a:ln>
          </p:spPr>
        </p:pic>
        <p:pic>
          <p:nvPicPr>
            <p:cNvPr id="402" name="Google Shape;402;p11"/>
            <p:cNvPicPr preferRelativeResize="0"/>
            <p:nvPr/>
          </p:nvPicPr>
          <p:blipFill rotWithShape="1">
            <a:blip r:embed="rId19">
              <a:alphaModFix/>
            </a:blip>
            <a:srcRect b="0" l="0" r="0" t="0"/>
            <a:stretch/>
          </p:blipFill>
          <p:spPr>
            <a:xfrm>
              <a:off x="6353454" y="1760854"/>
              <a:ext cx="61443" cy="74880"/>
            </a:xfrm>
            <a:prstGeom prst="rect">
              <a:avLst/>
            </a:prstGeom>
            <a:noFill/>
            <a:ln>
              <a:noFill/>
            </a:ln>
          </p:spPr>
        </p:pic>
        <p:pic>
          <p:nvPicPr>
            <p:cNvPr id="403" name="Google Shape;403;p11"/>
            <p:cNvPicPr preferRelativeResize="0"/>
            <p:nvPr/>
          </p:nvPicPr>
          <p:blipFill rotWithShape="1">
            <a:blip r:embed="rId20">
              <a:alphaModFix/>
            </a:blip>
            <a:srcRect b="0" l="0" r="0" t="0"/>
            <a:stretch/>
          </p:blipFill>
          <p:spPr>
            <a:xfrm>
              <a:off x="6428635" y="1747173"/>
              <a:ext cx="88559" cy="96480"/>
            </a:xfrm>
            <a:prstGeom prst="rect">
              <a:avLst/>
            </a:prstGeom>
            <a:noFill/>
            <a:ln>
              <a:noFill/>
            </a:ln>
          </p:spPr>
        </p:pic>
        <p:pic>
          <p:nvPicPr>
            <p:cNvPr id="404" name="Google Shape;404;p11"/>
            <p:cNvPicPr preferRelativeResize="0"/>
            <p:nvPr/>
          </p:nvPicPr>
          <p:blipFill rotWithShape="1">
            <a:blip r:embed="rId21">
              <a:alphaModFix/>
            </a:blip>
            <a:srcRect b="0" l="0" r="0" t="0"/>
            <a:stretch/>
          </p:blipFill>
          <p:spPr>
            <a:xfrm>
              <a:off x="6556763" y="1707933"/>
              <a:ext cx="96907" cy="124920"/>
            </a:xfrm>
            <a:prstGeom prst="rect">
              <a:avLst/>
            </a:prstGeom>
            <a:noFill/>
            <a:ln>
              <a:noFill/>
            </a:ln>
          </p:spPr>
        </p:pic>
      </p:grpSp>
      <p:grpSp>
        <p:nvGrpSpPr>
          <p:cNvPr id="405" name="Google Shape;405;p11"/>
          <p:cNvGrpSpPr/>
          <p:nvPr/>
        </p:nvGrpSpPr>
        <p:grpSpPr>
          <a:xfrm>
            <a:off x="6698947" y="1644574"/>
            <a:ext cx="186528" cy="191879"/>
            <a:chOff x="6698947" y="1644574"/>
            <a:chExt cx="186528" cy="191879"/>
          </a:xfrm>
        </p:grpSpPr>
        <p:pic>
          <p:nvPicPr>
            <p:cNvPr id="406" name="Google Shape;406;p11"/>
            <p:cNvPicPr preferRelativeResize="0"/>
            <p:nvPr/>
          </p:nvPicPr>
          <p:blipFill rotWithShape="1">
            <a:blip r:embed="rId22">
              <a:alphaModFix/>
            </a:blip>
            <a:srcRect b="0" l="0" r="0" t="0"/>
            <a:stretch/>
          </p:blipFill>
          <p:spPr>
            <a:xfrm>
              <a:off x="6698947" y="1644574"/>
              <a:ext cx="72815" cy="191879"/>
            </a:xfrm>
            <a:prstGeom prst="rect">
              <a:avLst/>
            </a:prstGeom>
            <a:noFill/>
            <a:ln>
              <a:noFill/>
            </a:ln>
          </p:spPr>
        </p:pic>
        <p:pic>
          <p:nvPicPr>
            <p:cNvPr id="407" name="Google Shape;407;p11"/>
            <p:cNvPicPr preferRelativeResize="0"/>
            <p:nvPr/>
          </p:nvPicPr>
          <p:blipFill rotWithShape="1">
            <a:blip r:embed="rId23">
              <a:alphaModFix/>
            </a:blip>
            <a:srcRect b="0" l="0" r="0" t="0"/>
            <a:stretch/>
          </p:blipFill>
          <p:spPr>
            <a:xfrm>
              <a:off x="6813835" y="1738534"/>
              <a:ext cx="71640" cy="78480"/>
            </a:xfrm>
            <a:prstGeom prst="rect">
              <a:avLst/>
            </a:prstGeom>
            <a:noFill/>
            <a:ln>
              <a:noFill/>
            </a:ln>
          </p:spPr>
        </p:pic>
      </p:grpSp>
      <p:grpSp>
        <p:nvGrpSpPr>
          <p:cNvPr id="408" name="Google Shape;408;p11"/>
          <p:cNvGrpSpPr/>
          <p:nvPr/>
        </p:nvGrpSpPr>
        <p:grpSpPr>
          <a:xfrm>
            <a:off x="6948835" y="1640268"/>
            <a:ext cx="192600" cy="203011"/>
            <a:chOff x="6948835" y="1640268"/>
            <a:chExt cx="192600" cy="203011"/>
          </a:xfrm>
        </p:grpSpPr>
        <p:pic>
          <p:nvPicPr>
            <p:cNvPr id="409" name="Google Shape;409;p11"/>
            <p:cNvPicPr preferRelativeResize="0"/>
            <p:nvPr/>
          </p:nvPicPr>
          <p:blipFill rotWithShape="1">
            <a:blip r:embed="rId24">
              <a:alphaModFix/>
            </a:blip>
            <a:srcRect b="0" l="0" r="0" t="0"/>
            <a:stretch/>
          </p:blipFill>
          <p:spPr>
            <a:xfrm>
              <a:off x="6948835" y="1644934"/>
              <a:ext cx="28439" cy="191520"/>
            </a:xfrm>
            <a:prstGeom prst="rect">
              <a:avLst/>
            </a:prstGeom>
            <a:noFill/>
            <a:ln>
              <a:noFill/>
            </a:ln>
          </p:spPr>
        </p:pic>
        <p:pic>
          <p:nvPicPr>
            <p:cNvPr id="410" name="Google Shape;410;p11"/>
            <p:cNvPicPr preferRelativeResize="0"/>
            <p:nvPr/>
          </p:nvPicPr>
          <p:blipFill rotWithShape="1">
            <a:blip r:embed="rId25">
              <a:alphaModFix/>
            </a:blip>
            <a:srcRect b="0" l="0" r="0" t="0"/>
            <a:stretch/>
          </p:blipFill>
          <p:spPr>
            <a:xfrm>
              <a:off x="7021196" y="1640268"/>
              <a:ext cx="120239" cy="203011"/>
            </a:xfrm>
            <a:prstGeom prst="rect">
              <a:avLst/>
            </a:prstGeom>
            <a:noFill/>
            <a:ln>
              <a:noFill/>
            </a:ln>
          </p:spPr>
        </p:pic>
      </p:grpSp>
      <p:sp>
        <p:nvSpPr>
          <p:cNvPr id="411" name="Google Shape;411;p11"/>
          <p:cNvSpPr txBox="1"/>
          <p:nvPr/>
        </p:nvSpPr>
        <p:spPr>
          <a:xfrm>
            <a:off x="6800321" y="3490684"/>
            <a:ext cx="1374775" cy="691515"/>
          </a:xfrm>
          <a:prstGeom prst="rect">
            <a:avLst/>
          </a:prstGeom>
          <a:noFill/>
          <a:ln>
            <a:noFill/>
          </a:ln>
        </p:spPr>
        <p:txBody>
          <a:bodyPr anchorCtr="0" anchor="t" bIns="0" lIns="0" spcFirstLastPara="1" rIns="0" wrap="square" tIns="86350">
            <a:spAutoFit/>
          </a:bodyPr>
          <a:lstStyle/>
          <a:p>
            <a:pPr indent="0" lvl="0" marL="0" marR="77470" rtl="0" algn="r">
              <a:lnSpc>
                <a:spcPct val="100000"/>
              </a:lnSpc>
              <a:spcBef>
                <a:spcPts val="0"/>
              </a:spcBef>
              <a:spcAft>
                <a:spcPts val="0"/>
              </a:spcAft>
              <a:buNone/>
            </a:pPr>
            <a:r>
              <a:rPr lang="en-US" sz="1700">
                <a:latin typeface="Cambria"/>
                <a:ea typeface="Cambria"/>
                <a:cs typeface="Cambria"/>
                <a:sym typeface="Cambria"/>
              </a:rPr>
              <a:t>&lt; </a:t>
            </a:r>
            <a:r>
              <a:rPr lang="en-US" sz="1700">
                <a:solidFill>
                  <a:srgbClr val="8448B0"/>
                </a:solidFill>
                <a:latin typeface="Cambria"/>
                <a:ea typeface="Cambria"/>
                <a:cs typeface="Cambria"/>
                <a:sym typeface="Cambria"/>
              </a:rPr>
              <a:t>0</a:t>
            </a:r>
            <a:endParaRPr sz="1700">
              <a:latin typeface="Cambria"/>
              <a:ea typeface="Cambria"/>
              <a:cs typeface="Cambria"/>
              <a:sym typeface="Cambria"/>
            </a:endParaRPr>
          </a:p>
          <a:p>
            <a:pPr indent="0" lvl="0" marL="38100" rtl="0" algn="l">
              <a:lnSpc>
                <a:spcPct val="100000"/>
              </a:lnSpc>
              <a:spcBef>
                <a:spcPts val="580"/>
              </a:spcBef>
              <a:spcAft>
                <a:spcPts val="0"/>
              </a:spcAft>
              <a:buNone/>
            </a:pPr>
            <a:r>
              <a:rPr baseline="30000" lang="en-US" sz="2550">
                <a:solidFill>
                  <a:srgbClr val="00A9FF"/>
                </a:solidFill>
                <a:latin typeface="Lucida Sans"/>
                <a:ea typeface="Lucida Sans"/>
                <a:cs typeface="Lucida Sans"/>
                <a:sym typeface="Lucida Sans"/>
              </a:rPr>
              <a:t>→</a:t>
            </a:r>
            <a:r>
              <a:rPr lang="en-US" sz="1700">
                <a:solidFill>
                  <a:srgbClr val="00A9FF"/>
                </a:solidFill>
                <a:latin typeface="Cambria"/>
                <a:ea typeface="Cambria"/>
                <a:cs typeface="Cambria"/>
                <a:sym typeface="Cambria"/>
              </a:rPr>
              <a:t>w </a:t>
            </a:r>
            <a:r>
              <a:rPr lang="en-US" sz="1700">
                <a:latin typeface="Lucida Sans"/>
                <a:ea typeface="Lucida Sans"/>
                <a:cs typeface="Lucida Sans"/>
                <a:sym typeface="Lucida Sans"/>
              </a:rPr>
              <a:t>∙ </a:t>
            </a:r>
            <a:r>
              <a:rPr baseline="30000" lang="en-US" sz="2550">
                <a:solidFill>
                  <a:srgbClr val="FFA400"/>
                </a:solidFill>
                <a:latin typeface="Lucida Sans"/>
                <a:ea typeface="Lucida Sans"/>
                <a:cs typeface="Lucida Sans"/>
                <a:sym typeface="Lucida Sans"/>
              </a:rPr>
              <a:t>→</a:t>
            </a:r>
            <a:r>
              <a:rPr lang="en-US" sz="1700">
                <a:solidFill>
                  <a:srgbClr val="FFA400"/>
                </a:solidFill>
                <a:latin typeface="Cambria"/>
                <a:ea typeface="Cambria"/>
                <a:cs typeface="Cambria"/>
                <a:sym typeface="Cambria"/>
              </a:rPr>
              <a:t>x </a:t>
            </a:r>
            <a:r>
              <a:rPr lang="en-US" sz="1700">
                <a:latin typeface="Cambria"/>
                <a:ea typeface="Cambria"/>
                <a:cs typeface="Cambria"/>
                <a:sym typeface="Cambria"/>
              </a:rPr>
              <a:t>+ </a:t>
            </a:r>
            <a:r>
              <a:rPr i="1" lang="en-US" sz="1700">
                <a:solidFill>
                  <a:srgbClr val="00A9FF"/>
                </a:solidFill>
                <a:latin typeface="Palatino Linotype"/>
                <a:ea typeface="Palatino Linotype"/>
                <a:cs typeface="Palatino Linotype"/>
                <a:sym typeface="Palatino Linotype"/>
              </a:rPr>
              <a:t>b </a:t>
            </a:r>
            <a:r>
              <a:rPr lang="en-US" sz="1700">
                <a:latin typeface="Cambria"/>
                <a:ea typeface="Cambria"/>
                <a:cs typeface="Cambria"/>
                <a:sym typeface="Cambria"/>
              </a:rPr>
              <a:t>&lt; </a:t>
            </a:r>
            <a:r>
              <a:rPr lang="en-US" sz="1700">
                <a:solidFill>
                  <a:srgbClr val="8448B0"/>
                </a:solidFill>
                <a:latin typeface="Cambria"/>
                <a:ea typeface="Cambria"/>
                <a:cs typeface="Cambria"/>
                <a:sym typeface="Cambria"/>
              </a:rPr>
              <a:t>0</a:t>
            </a:r>
            <a:endParaRPr sz="1700">
              <a:latin typeface="Cambria"/>
              <a:ea typeface="Cambria"/>
              <a:cs typeface="Cambria"/>
              <a:sym typeface="Cambria"/>
            </a:endParaRPr>
          </a:p>
        </p:txBody>
      </p:sp>
      <p:sp>
        <p:nvSpPr>
          <p:cNvPr id="412" name="Google Shape;412;p11"/>
          <p:cNvSpPr txBox="1"/>
          <p:nvPr/>
        </p:nvSpPr>
        <p:spPr>
          <a:xfrm>
            <a:off x="7520566" y="4185669"/>
            <a:ext cx="180340" cy="284480"/>
          </a:xfrm>
          <a:prstGeom prst="rect">
            <a:avLst/>
          </a:prstGeom>
          <a:noFill/>
          <a:ln>
            <a:noFill/>
          </a:ln>
        </p:spPr>
        <p:txBody>
          <a:bodyPr anchorCtr="0" anchor="t" bIns="0" lIns="0" spcFirstLastPara="1" rIns="0" wrap="square" tIns="12050">
            <a:spAutoFit/>
          </a:bodyPr>
          <a:lstStyle/>
          <a:p>
            <a:pPr indent="0" lvl="0" marL="38100" rtl="0" algn="l">
              <a:lnSpc>
                <a:spcPct val="100000"/>
              </a:lnSpc>
              <a:spcBef>
                <a:spcPts val="0"/>
              </a:spcBef>
              <a:spcAft>
                <a:spcPts val="0"/>
              </a:spcAft>
              <a:buNone/>
            </a:pPr>
            <a:r>
              <a:rPr baseline="-25000" i="1" lang="en-US" sz="2550">
                <a:solidFill>
                  <a:srgbClr val="FF65FF"/>
                </a:solidFill>
                <a:latin typeface="Palatino Linotype"/>
                <a:ea typeface="Palatino Linotype"/>
                <a:cs typeface="Palatino Linotype"/>
                <a:sym typeface="Palatino Linotype"/>
              </a:rPr>
              <a:t>y</a:t>
            </a:r>
            <a:r>
              <a:rPr lang="en-US" sz="1700">
                <a:solidFill>
                  <a:srgbClr val="FF65FF"/>
                </a:solidFill>
                <a:latin typeface="Cambria"/>
                <a:ea typeface="Cambria"/>
                <a:cs typeface="Cambria"/>
                <a:sym typeface="Cambria"/>
              </a:rPr>
              <a:t>^</a:t>
            </a:r>
            <a:endParaRPr sz="1700">
              <a:latin typeface="Cambria"/>
              <a:ea typeface="Cambria"/>
              <a:cs typeface="Cambria"/>
              <a:sym typeface="Cambria"/>
            </a:endParaRPr>
          </a:p>
        </p:txBody>
      </p:sp>
      <p:sp>
        <p:nvSpPr>
          <p:cNvPr id="413" name="Google Shape;413;p11"/>
          <p:cNvSpPr txBox="1"/>
          <p:nvPr/>
        </p:nvSpPr>
        <p:spPr>
          <a:xfrm>
            <a:off x="7727712" y="4234086"/>
            <a:ext cx="340995" cy="2844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700">
                <a:latin typeface="Cambria"/>
                <a:ea typeface="Cambria"/>
                <a:cs typeface="Cambria"/>
                <a:sym typeface="Cambria"/>
              </a:rPr>
              <a:t>= </a:t>
            </a:r>
            <a:r>
              <a:rPr lang="en-US" sz="1700">
                <a:solidFill>
                  <a:srgbClr val="8D98FF"/>
                </a:solidFill>
                <a:latin typeface="Cambria"/>
                <a:ea typeface="Cambria"/>
                <a:cs typeface="Cambria"/>
                <a:sym typeface="Cambria"/>
              </a:rPr>
              <a:t>0</a:t>
            </a:r>
            <a:endParaRPr sz="1700">
              <a:latin typeface="Cambria"/>
              <a:ea typeface="Cambria"/>
              <a:cs typeface="Cambria"/>
              <a:sym typeface="Cambria"/>
            </a:endParaRPr>
          </a:p>
        </p:txBody>
      </p:sp>
      <p:sp>
        <p:nvSpPr>
          <p:cNvPr id="414" name="Google Shape;414;p11"/>
          <p:cNvSpPr txBox="1"/>
          <p:nvPr/>
        </p:nvSpPr>
        <p:spPr>
          <a:xfrm>
            <a:off x="1789686" y="372016"/>
            <a:ext cx="334645" cy="238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400">
                <a:solidFill>
                  <a:srgbClr val="CE1C00"/>
                </a:solidFill>
                <a:latin typeface="Palatino Linotype"/>
                <a:ea typeface="Palatino Linotype"/>
                <a:cs typeface="Palatino Linotype"/>
                <a:sym typeface="Palatino Linotype"/>
              </a:rPr>
              <a:t>g</a:t>
            </a:r>
            <a:r>
              <a:rPr lang="en-US" sz="1400">
                <a:latin typeface="Cambria"/>
                <a:ea typeface="Cambria"/>
                <a:cs typeface="Cambria"/>
                <a:sym typeface="Cambria"/>
              </a:rPr>
              <a:t>(</a:t>
            </a:r>
            <a:r>
              <a:rPr i="1" lang="en-US" sz="1400">
                <a:solidFill>
                  <a:srgbClr val="00A9FF"/>
                </a:solidFill>
                <a:latin typeface="Palatino Linotype"/>
                <a:ea typeface="Palatino Linotype"/>
                <a:cs typeface="Palatino Linotype"/>
                <a:sym typeface="Palatino Linotype"/>
              </a:rPr>
              <a:t>s</a:t>
            </a:r>
            <a:r>
              <a:rPr lang="en-US" sz="1400">
                <a:latin typeface="Cambria"/>
                <a:ea typeface="Cambria"/>
                <a:cs typeface="Cambria"/>
                <a:sym typeface="Cambria"/>
              </a:rPr>
              <a:t>)</a:t>
            </a:r>
            <a:endParaRPr sz="1400">
              <a:latin typeface="Cambria"/>
              <a:ea typeface="Cambria"/>
              <a:cs typeface="Cambria"/>
              <a:sym typeface="Cambria"/>
            </a:endParaRPr>
          </a:p>
        </p:txBody>
      </p:sp>
      <p:grpSp>
        <p:nvGrpSpPr>
          <p:cNvPr id="415" name="Google Shape;415;p11"/>
          <p:cNvGrpSpPr/>
          <p:nvPr/>
        </p:nvGrpSpPr>
        <p:grpSpPr>
          <a:xfrm>
            <a:off x="6967494" y="1196977"/>
            <a:ext cx="339119" cy="150480"/>
            <a:chOff x="6967494" y="1196977"/>
            <a:chExt cx="339119" cy="150480"/>
          </a:xfrm>
        </p:grpSpPr>
        <p:pic>
          <p:nvPicPr>
            <p:cNvPr id="416" name="Google Shape;416;p11"/>
            <p:cNvPicPr preferRelativeResize="0"/>
            <p:nvPr/>
          </p:nvPicPr>
          <p:blipFill rotWithShape="1">
            <a:blip r:embed="rId26">
              <a:alphaModFix/>
            </a:blip>
            <a:srcRect b="0" l="0" r="0" t="0"/>
            <a:stretch/>
          </p:blipFill>
          <p:spPr>
            <a:xfrm>
              <a:off x="6967494" y="1210297"/>
              <a:ext cx="122040" cy="134639"/>
            </a:xfrm>
            <a:prstGeom prst="rect">
              <a:avLst/>
            </a:prstGeom>
            <a:noFill/>
            <a:ln>
              <a:noFill/>
            </a:ln>
          </p:spPr>
        </p:pic>
        <p:pic>
          <p:nvPicPr>
            <p:cNvPr id="417" name="Google Shape;417;p11"/>
            <p:cNvPicPr preferRelativeResize="0"/>
            <p:nvPr/>
          </p:nvPicPr>
          <p:blipFill rotWithShape="1">
            <a:blip r:embed="rId27">
              <a:alphaModFix/>
            </a:blip>
            <a:srcRect b="0" l="0" r="0" t="0"/>
            <a:stretch/>
          </p:blipFill>
          <p:spPr>
            <a:xfrm>
              <a:off x="7130574" y="1306777"/>
              <a:ext cx="26999" cy="31320"/>
            </a:xfrm>
            <a:prstGeom prst="rect">
              <a:avLst/>
            </a:prstGeom>
            <a:noFill/>
            <a:ln>
              <a:noFill/>
            </a:ln>
          </p:spPr>
        </p:pic>
        <p:pic>
          <p:nvPicPr>
            <p:cNvPr id="418" name="Google Shape;418;p11"/>
            <p:cNvPicPr preferRelativeResize="0"/>
            <p:nvPr/>
          </p:nvPicPr>
          <p:blipFill rotWithShape="1">
            <a:blip r:embed="rId28">
              <a:alphaModFix/>
            </a:blip>
            <a:srcRect b="0" l="0" r="0" t="0"/>
            <a:stretch/>
          </p:blipFill>
          <p:spPr>
            <a:xfrm>
              <a:off x="7184214" y="1196977"/>
              <a:ext cx="122399" cy="150480"/>
            </a:xfrm>
            <a:prstGeom prst="rect">
              <a:avLst/>
            </a:prstGeom>
            <a:noFill/>
            <a:ln>
              <a:noFill/>
            </a:ln>
          </p:spPr>
        </p:pic>
      </p:grpSp>
      <p:pic>
        <p:nvPicPr>
          <p:cNvPr id="419" name="Google Shape;419;p11"/>
          <p:cNvPicPr preferRelativeResize="0"/>
          <p:nvPr/>
        </p:nvPicPr>
        <p:blipFill rotWithShape="1">
          <a:blip r:embed="rId29">
            <a:alphaModFix/>
          </a:blip>
          <a:srcRect b="0" l="0" r="0" t="0"/>
          <a:stretch/>
        </p:blipFill>
        <p:spPr>
          <a:xfrm>
            <a:off x="7619836" y="1208136"/>
            <a:ext cx="198338" cy="132839"/>
          </a:xfrm>
          <a:prstGeom prst="rect">
            <a:avLst/>
          </a:prstGeom>
          <a:noFill/>
          <a:ln>
            <a:noFill/>
          </a:ln>
        </p:spPr>
      </p:pic>
      <p:pic>
        <p:nvPicPr>
          <p:cNvPr id="420" name="Google Shape;420;p11"/>
          <p:cNvPicPr preferRelativeResize="0"/>
          <p:nvPr/>
        </p:nvPicPr>
        <p:blipFill rotWithShape="1">
          <a:blip r:embed="rId30">
            <a:alphaModFix/>
          </a:blip>
          <a:srcRect b="0" l="0" r="0" t="0"/>
          <a:stretch/>
        </p:blipFill>
        <p:spPr>
          <a:xfrm>
            <a:off x="7864614" y="1187638"/>
            <a:ext cx="133919" cy="147198"/>
          </a:xfrm>
          <a:prstGeom prst="rect">
            <a:avLst/>
          </a:prstGeom>
          <a:noFill/>
          <a:ln>
            <a:noFill/>
          </a:ln>
        </p:spPr>
      </p:pic>
      <p:pic>
        <p:nvPicPr>
          <p:cNvPr id="421" name="Google Shape;421;p11"/>
          <p:cNvPicPr preferRelativeResize="0"/>
          <p:nvPr/>
        </p:nvPicPr>
        <p:blipFill rotWithShape="1">
          <a:blip r:embed="rId31">
            <a:alphaModFix/>
          </a:blip>
          <a:srcRect b="0" l="0" r="0" t="0"/>
          <a:stretch/>
        </p:blipFill>
        <p:spPr>
          <a:xfrm>
            <a:off x="4931877" y="1618245"/>
            <a:ext cx="142878" cy="156600"/>
          </a:xfrm>
          <a:prstGeom prst="rect">
            <a:avLst/>
          </a:prstGeom>
          <a:noFill/>
          <a:ln>
            <a:noFill/>
          </a:ln>
        </p:spPr>
      </p:pic>
      <p:pic>
        <p:nvPicPr>
          <p:cNvPr id="422" name="Google Shape;422;p11"/>
          <p:cNvPicPr preferRelativeResize="0"/>
          <p:nvPr/>
        </p:nvPicPr>
        <p:blipFill rotWithShape="1">
          <a:blip r:embed="rId32">
            <a:alphaModFix/>
          </a:blip>
          <a:srcRect b="0" l="0" r="0" t="0"/>
          <a:stretch/>
        </p:blipFill>
        <p:spPr>
          <a:xfrm>
            <a:off x="5185295" y="1689884"/>
            <a:ext cx="70560" cy="86759"/>
          </a:xfrm>
          <a:prstGeom prst="rect">
            <a:avLst/>
          </a:prstGeom>
          <a:noFill/>
          <a:ln>
            <a:noFill/>
          </a:ln>
        </p:spPr>
      </p:pic>
      <p:pic>
        <p:nvPicPr>
          <p:cNvPr id="423" name="Google Shape;423;p11"/>
          <p:cNvPicPr preferRelativeResize="0"/>
          <p:nvPr/>
        </p:nvPicPr>
        <p:blipFill rotWithShape="1">
          <a:blip r:embed="rId33">
            <a:alphaModFix/>
          </a:blip>
          <a:srcRect b="0" l="0" r="0" t="0"/>
          <a:stretch/>
        </p:blipFill>
        <p:spPr>
          <a:xfrm>
            <a:off x="5309136" y="1672245"/>
            <a:ext cx="70560" cy="81000"/>
          </a:xfrm>
          <a:prstGeom prst="rect">
            <a:avLst/>
          </a:prstGeom>
          <a:noFill/>
          <a:ln>
            <a:noFill/>
          </a:ln>
        </p:spPr>
      </p:pic>
      <p:pic>
        <p:nvPicPr>
          <p:cNvPr id="424" name="Google Shape;424;p11"/>
          <p:cNvPicPr preferRelativeResize="0"/>
          <p:nvPr/>
        </p:nvPicPr>
        <p:blipFill rotWithShape="1">
          <a:blip r:embed="rId34">
            <a:alphaModFix/>
          </a:blip>
          <a:srcRect b="0" l="0" r="0" t="0"/>
          <a:stretch/>
        </p:blipFill>
        <p:spPr>
          <a:xfrm>
            <a:off x="5461055" y="1598444"/>
            <a:ext cx="161279" cy="162720"/>
          </a:xfrm>
          <a:prstGeom prst="rect">
            <a:avLst/>
          </a:prstGeom>
          <a:noFill/>
          <a:ln>
            <a:noFill/>
          </a:ln>
        </p:spPr>
      </p:pic>
      <p:pic>
        <p:nvPicPr>
          <p:cNvPr id="425" name="Google Shape;425;p11"/>
          <p:cNvPicPr preferRelativeResize="0"/>
          <p:nvPr/>
        </p:nvPicPr>
        <p:blipFill rotWithShape="1">
          <a:blip r:embed="rId35">
            <a:alphaModFix/>
          </a:blip>
          <a:srcRect b="0" l="0" r="0" t="0"/>
          <a:stretch/>
        </p:blipFill>
        <p:spPr>
          <a:xfrm>
            <a:off x="5691816" y="1573604"/>
            <a:ext cx="80280" cy="174599"/>
          </a:xfrm>
          <a:prstGeom prst="rect">
            <a:avLst/>
          </a:prstGeom>
          <a:noFill/>
          <a:ln>
            <a:noFill/>
          </a:ln>
        </p:spPr>
      </p:pic>
      <p:pic>
        <p:nvPicPr>
          <p:cNvPr id="426" name="Google Shape;426;p11"/>
          <p:cNvPicPr preferRelativeResize="0"/>
          <p:nvPr/>
        </p:nvPicPr>
        <p:blipFill rotWithShape="1">
          <a:blip r:embed="rId36">
            <a:alphaModFix/>
          </a:blip>
          <a:srcRect b="0" l="0" r="0" t="0"/>
          <a:stretch/>
        </p:blipFill>
        <p:spPr>
          <a:xfrm>
            <a:off x="5745096" y="1811204"/>
            <a:ext cx="30959" cy="23039"/>
          </a:xfrm>
          <a:prstGeom prst="rect">
            <a:avLst/>
          </a:prstGeom>
          <a:noFill/>
          <a:ln>
            <a:noFill/>
          </a:ln>
        </p:spPr>
      </p:pic>
      <p:sp>
        <p:nvSpPr>
          <p:cNvPr id="427" name="Google Shape;427;p11"/>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2"/>
          <p:cNvSpPr txBox="1"/>
          <p:nvPr>
            <p:ph type="title"/>
          </p:nvPr>
        </p:nvSpPr>
        <p:spPr>
          <a:xfrm>
            <a:off x="390842" y="259461"/>
            <a:ext cx="3560445" cy="48387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Decision boundary</a:t>
            </a:r>
            <a:endParaRPr/>
          </a:p>
        </p:txBody>
      </p:sp>
      <p:sp>
        <p:nvSpPr>
          <p:cNvPr id="433" name="Google Shape;433;p12"/>
          <p:cNvSpPr txBox="1"/>
          <p:nvPr/>
        </p:nvSpPr>
        <p:spPr>
          <a:xfrm>
            <a:off x="5140705" y="3885565"/>
            <a:ext cx="29019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1</a:t>
            </a:r>
            <a:endParaRPr baseline="-25000" sz="2025">
              <a:latin typeface="Cambria Math"/>
              <a:ea typeface="Cambria Math"/>
              <a:cs typeface="Cambria Math"/>
              <a:sym typeface="Cambria Math"/>
            </a:endParaRPr>
          </a:p>
        </p:txBody>
      </p:sp>
      <p:pic>
        <p:nvPicPr>
          <p:cNvPr id="434" name="Google Shape;434;p12"/>
          <p:cNvPicPr preferRelativeResize="0"/>
          <p:nvPr/>
        </p:nvPicPr>
        <p:blipFill rotWithShape="1">
          <a:blip r:embed="rId3">
            <a:alphaModFix/>
          </a:blip>
          <a:srcRect b="0" l="0" r="0" t="0"/>
          <a:stretch/>
        </p:blipFill>
        <p:spPr>
          <a:xfrm>
            <a:off x="2960877" y="2117089"/>
            <a:ext cx="2641346" cy="2177300"/>
          </a:xfrm>
          <a:prstGeom prst="rect">
            <a:avLst/>
          </a:prstGeom>
          <a:noFill/>
          <a:ln>
            <a:noFill/>
          </a:ln>
        </p:spPr>
      </p:pic>
      <p:sp>
        <p:nvSpPr>
          <p:cNvPr id="435" name="Google Shape;435;p12"/>
          <p:cNvSpPr txBox="1"/>
          <p:nvPr/>
        </p:nvSpPr>
        <p:spPr>
          <a:xfrm>
            <a:off x="3945509" y="3913187"/>
            <a:ext cx="922019"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1	2	3</a:t>
            </a:r>
            <a:endParaRPr sz="1400">
              <a:latin typeface="Cambria Math"/>
              <a:ea typeface="Cambria Math"/>
              <a:cs typeface="Cambria Math"/>
              <a:sym typeface="Cambria Math"/>
            </a:endParaRPr>
          </a:p>
        </p:txBody>
      </p:sp>
      <p:sp>
        <p:nvSpPr>
          <p:cNvPr id="436" name="Google Shape;436;p12"/>
          <p:cNvSpPr txBox="1"/>
          <p:nvPr/>
        </p:nvSpPr>
        <p:spPr>
          <a:xfrm>
            <a:off x="3352546" y="3311207"/>
            <a:ext cx="126364"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1</a:t>
            </a:r>
            <a:endParaRPr sz="1400">
              <a:latin typeface="Cambria Math"/>
              <a:ea typeface="Cambria Math"/>
              <a:cs typeface="Cambria Math"/>
              <a:sym typeface="Cambria Math"/>
            </a:endParaRPr>
          </a:p>
        </p:txBody>
      </p:sp>
      <p:sp>
        <p:nvSpPr>
          <p:cNvPr id="437" name="Google Shape;437;p12"/>
          <p:cNvSpPr txBox="1"/>
          <p:nvPr/>
        </p:nvSpPr>
        <p:spPr>
          <a:xfrm>
            <a:off x="3363340" y="2879661"/>
            <a:ext cx="126364"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2</a:t>
            </a:r>
            <a:endParaRPr sz="1400">
              <a:latin typeface="Cambria Math"/>
              <a:ea typeface="Cambria Math"/>
              <a:cs typeface="Cambria Math"/>
              <a:sym typeface="Cambria Math"/>
            </a:endParaRPr>
          </a:p>
        </p:txBody>
      </p:sp>
      <p:sp>
        <p:nvSpPr>
          <p:cNvPr id="438" name="Google Shape;438;p12"/>
          <p:cNvSpPr txBox="1"/>
          <p:nvPr/>
        </p:nvSpPr>
        <p:spPr>
          <a:xfrm>
            <a:off x="3193414" y="2100262"/>
            <a:ext cx="335915" cy="65722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𝑥</a:t>
            </a:r>
            <a:r>
              <a:rPr baseline="-25000" lang="en-US" sz="1800">
                <a:latin typeface="Cambria Math"/>
                <a:ea typeface="Cambria Math"/>
                <a:cs typeface="Cambria Math"/>
                <a:sym typeface="Cambria Math"/>
              </a:rPr>
              <a:t>2</a:t>
            </a:r>
            <a:endParaRPr baseline="-25000" sz="1800">
              <a:latin typeface="Cambria Math"/>
              <a:ea typeface="Cambria Math"/>
              <a:cs typeface="Cambria Math"/>
              <a:sym typeface="Cambria Math"/>
            </a:endParaRPr>
          </a:p>
          <a:p>
            <a:pPr indent="0" lvl="0" marL="196850" rtl="0" algn="l">
              <a:lnSpc>
                <a:spcPct val="100000"/>
              </a:lnSpc>
              <a:spcBef>
                <a:spcPts val="1130"/>
              </a:spcBef>
              <a:spcAft>
                <a:spcPts val="0"/>
              </a:spcAft>
              <a:buNone/>
            </a:pPr>
            <a:r>
              <a:rPr lang="en-US" sz="1400">
                <a:latin typeface="Cambria Math"/>
                <a:ea typeface="Cambria Math"/>
                <a:cs typeface="Cambria Math"/>
                <a:sym typeface="Cambria Math"/>
              </a:rPr>
              <a:t>3</a:t>
            </a:r>
            <a:endParaRPr sz="1400">
              <a:latin typeface="Cambria Math"/>
              <a:ea typeface="Cambria Math"/>
              <a:cs typeface="Cambria Math"/>
              <a:sym typeface="Cambria Math"/>
            </a:endParaRPr>
          </a:p>
        </p:txBody>
      </p:sp>
      <p:sp>
        <p:nvSpPr>
          <p:cNvPr id="439" name="Google Shape;439;p12"/>
          <p:cNvSpPr/>
          <p:nvPr/>
        </p:nvSpPr>
        <p:spPr>
          <a:xfrm>
            <a:off x="4607178" y="834136"/>
            <a:ext cx="149225" cy="41275"/>
          </a:xfrm>
          <a:custGeom>
            <a:rect b="b" l="l" r="r" t="t"/>
            <a:pathLst>
              <a:path extrusionOk="0" h="41275" w="149225">
                <a:moveTo>
                  <a:pt x="127762" y="0"/>
                </a:moveTo>
                <a:lnTo>
                  <a:pt x="123317" y="5079"/>
                </a:lnTo>
                <a:lnTo>
                  <a:pt x="136779" y="16637"/>
                </a:lnTo>
                <a:lnTo>
                  <a:pt x="0" y="16637"/>
                </a:lnTo>
                <a:lnTo>
                  <a:pt x="0" y="24511"/>
                </a:lnTo>
                <a:lnTo>
                  <a:pt x="136779" y="24511"/>
                </a:lnTo>
                <a:lnTo>
                  <a:pt x="123317" y="36194"/>
                </a:lnTo>
                <a:lnTo>
                  <a:pt x="127762" y="41148"/>
                </a:lnTo>
                <a:lnTo>
                  <a:pt x="148844" y="22987"/>
                </a:lnTo>
                <a:lnTo>
                  <a:pt x="148844" y="18161"/>
                </a:lnTo>
                <a:lnTo>
                  <a:pt x="12776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0" name="Google Shape;440;p12"/>
          <p:cNvSpPr txBox="1"/>
          <p:nvPr/>
        </p:nvSpPr>
        <p:spPr>
          <a:xfrm>
            <a:off x="4449826" y="738822"/>
            <a:ext cx="49403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30000" lang="en-US" sz="2700">
                <a:latin typeface="Cambria Math"/>
                <a:ea typeface="Cambria Math"/>
                <a:cs typeface="Cambria Math"/>
                <a:sym typeface="Cambria Math"/>
              </a:rPr>
              <a:t>𝑓</a:t>
            </a: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grpSp>
        <p:nvGrpSpPr>
          <p:cNvPr id="441" name="Google Shape;441;p12"/>
          <p:cNvGrpSpPr/>
          <p:nvPr/>
        </p:nvGrpSpPr>
        <p:grpSpPr>
          <a:xfrm>
            <a:off x="4932045" y="751077"/>
            <a:ext cx="264795" cy="221234"/>
            <a:chOff x="4932045" y="751077"/>
            <a:chExt cx="264795" cy="221234"/>
          </a:xfrm>
        </p:grpSpPr>
        <p:sp>
          <p:nvSpPr>
            <p:cNvPr id="442" name="Google Shape;442;p12"/>
            <p:cNvSpPr/>
            <p:nvPr/>
          </p:nvSpPr>
          <p:spPr>
            <a:xfrm>
              <a:off x="4932045" y="760221"/>
              <a:ext cx="264795" cy="212090"/>
            </a:xfrm>
            <a:custGeom>
              <a:rect b="b" l="l" r="r" t="t"/>
              <a:pathLst>
                <a:path extrusionOk="0" h="212090" w="264795">
                  <a:moveTo>
                    <a:pt x="196722" y="0"/>
                  </a:moveTo>
                  <a:lnTo>
                    <a:pt x="193675" y="8508"/>
                  </a:lnTo>
                  <a:lnTo>
                    <a:pt x="205942" y="13819"/>
                  </a:lnTo>
                  <a:lnTo>
                    <a:pt x="216471" y="21177"/>
                  </a:lnTo>
                  <a:lnTo>
                    <a:pt x="237890" y="55322"/>
                  </a:lnTo>
                  <a:lnTo>
                    <a:pt x="244855" y="104775"/>
                  </a:lnTo>
                  <a:lnTo>
                    <a:pt x="244090" y="123444"/>
                  </a:lnTo>
                  <a:lnTo>
                    <a:pt x="232409" y="169163"/>
                  </a:lnTo>
                  <a:lnTo>
                    <a:pt x="206103" y="197738"/>
                  </a:lnTo>
                  <a:lnTo>
                    <a:pt x="194055" y="203073"/>
                  </a:lnTo>
                  <a:lnTo>
                    <a:pt x="196722" y="211708"/>
                  </a:lnTo>
                  <a:lnTo>
                    <a:pt x="237120" y="187705"/>
                  </a:lnTo>
                  <a:lnTo>
                    <a:pt x="259905" y="143287"/>
                  </a:lnTo>
                  <a:lnTo>
                    <a:pt x="264287" y="105917"/>
                  </a:lnTo>
                  <a:lnTo>
                    <a:pt x="263191" y="86483"/>
                  </a:lnTo>
                  <a:lnTo>
                    <a:pt x="246760" y="37083"/>
                  </a:lnTo>
                  <a:lnTo>
                    <a:pt x="212060" y="5526"/>
                  </a:lnTo>
                  <a:lnTo>
                    <a:pt x="196722" y="0"/>
                  </a:lnTo>
                  <a:close/>
                </a:path>
                <a:path extrusionOk="0" h="212090" w="264795">
                  <a:moveTo>
                    <a:pt x="67563" y="0"/>
                  </a:moveTo>
                  <a:lnTo>
                    <a:pt x="27112" y="24056"/>
                  </a:lnTo>
                  <a:lnTo>
                    <a:pt x="4365" y="68548"/>
                  </a:lnTo>
                  <a:lnTo>
                    <a:pt x="0" y="105917"/>
                  </a:lnTo>
                  <a:lnTo>
                    <a:pt x="1093" y="125352"/>
                  </a:lnTo>
                  <a:lnTo>
                    <a:pt x="17399" y="174751"/>
                  </a:lnTo>
                  <a:lnTo>
                    <a:pt x="52135" y="206184"/>
                  </a:lnTo>
                  <a:lnTo>
                    <a:pt x="67563" y="211708"/>
                  </a:lnTo>
                  <a:lnTo>
                    <a:pt x="70230" y="203073"/>
                  </a:lnTo>
                  <a:lnTo>
                    <a:pt x="58130" y="197738"/>
                  </a:lnTo>
                  <a:lnTo>
                    <a:pt x="47720" y="190309"/>
                  </a:lnTo>
                  <a:lnTo>
                    <a:pt x="26376" y="155638"/>
                  </a:lnTo>
                  <a:lnTo>
                    <a:pt x="19303" y="104775"/>
                  </a:lnTo>
                  <a:lnTo>
                    <a:pt x="20089" y="86703"/>
                  </a:lnTo>
                  <a:lnTo>
                    <a:pt x="31876" y="42037"/>
                  </a:lnTo>
                  <a:lnTo>
                    <a:pt x="58291" y="13819"/>
                  </a:lnTo>
                  <a:lnTo>
                    <a:pt x="70484" y="8508"/>
                  </a:lnTo>
                  <a:lnTo>
                    <a:pt x="6756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3" name="Google Shape;443;p12"/>
            <p:cNvSpPr/>
            <p:nvPr/>
          </p:nvSpPr>
          <p:spPr>
            <a:xfrm>
              <a:off x="5007229" y="751077"/>
              <a:ext cx="113030" cy="55244"/>
            </a:xfrm>
            <a:custGeom>
              <a:rect b="b" l="l" r="r" t="t"/>
              <a:pathLst>
                <a:path extrusionOk="0" h="55245" w="113029">
                  <a:moveTo>
                    <a:pt x="84709" y="0"/>
                  </a:moveTo>
                  <a:lnTo>
                    <a:pt x="78740" y="6731"/>
                  </a:lnTo>
                  <a:lnTo>
                    <a:pt x="96647" y="22225"/>
                  </a:lnTo>
                  <a:lnTo>
                    <a:pt x="0" y="22225"/>
                  </a:lnTo>
                  <a:lnTo>
                    <a:pt x="0" y="32638"/>
                  </a:lnTo>
                  <a:lnTo>
                    <a:pt x="96647" y="32638"/>
                  </a:lnTo>
                  <a:lnTo>
                    <a:pt x="78740" y="48260"/>
                  </a:lnTo>
                  <a:lnTo>
                    <a:pt x="84709" y="54863"/>
                  </a:lnTo>
                  <a:lnTo>
                    <a:pt x="112649" y="30734"/>
                  </a:lnTo>
                  <a:lnTo>
                    <a:pt x="112649" y="24257"/>
                  </a:lnTo>
                  <a:lnTo>
                    <a:pt x="8470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444" name="Google Shape;444;p12"/>
          <p:cNvGrpSpPr/>
          <p:nvPr/>
        </p:nvGrpSpPr>
        <p:grpSpPr>
          <a:xfrm>
            <a:off x="5665470" y="466470"/>
            <a:ext cx="2523235" cy="703706"/>
            <a:chOff x="5665470" y="466470"/>
            <a:chExt cx="2523235" cy="703706"/>
          </a:xfrm>
        </p:grpSpPr>
        <p:pic>
          <p:nvPicPr>
            <p:cNvPr id="445" name="Google Shape;445;p12"/>
            <p:cNvPicPr preferRelativeResize="0"/>
            <p:nvPr/>
          </p:nvPicPr>
          <p:blipFill rotWithShape="1">
            <a:blip r:embed="rId4">
              <a:alphaModFix/>
            </a:blip>
            <a:srcRect b="0" l="0" r="0" t="0"/>
            <a:stretch/>
          </p:blipFill>
          <p:spPr>
            <a:xfrm>
              <a:off x="5665470" y="466470"/>
              <a:ext cx="2523235" cy="678052"/>
            </a:xfrm>
            <a:prstGeom prst="rect">
              <a:avLst/>
            </a:prstGeom>
            <a:noFill/>
            <a:ln>
              <a:noFill/>
            </a:ln>
          </p:spPr>
        </p:pic>
        <p:pic>
          <p:nvPicPr>
            <p:cNvPr id="446" name="Google Shape;446;p12"/>
            <p:cNvPicPr preferRelativeResize="0"/>
            <p:nvPr/>
          </p:nvPicPr>
          <p:blipFill rotWithShape="1">
            <a:blip r:embed="rId5">
              <a:alphaModFix/>
            </a:blip>
            <a:srcRect b="0" l="0" r="0" t="0"/>
            <a:stretch/>
          </p:blipFill>
          <p:spPr>
            <a:xfrm>
              <a:off x="6565392" y="1031747"/>
              <a:ext cx="135254" cy="138429"/>
            </a:xfrm>
            <a:prstGeom prst="rect">
              <a:avLst/>
            </a:prstGeom>
            <a:noFill/>
            <a:ln>
              <a:noFill/>
            </a:ln>
          </p:spPr>
        </p:pic>
      </p:grpSp>
      <p:sp>
        <p:nvSpPr>
          <p:cNvPr id="447" name="Google Shape;447;p12"/>
          <p:cNvSpPr txBox="1"/>
          <p:nvPr/>
        </p:nvSpPr>
        <p:spPr>
          <a:xfrm>
            <a:off x="4974335" y="700722"/>
            <a:ext cx="318897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30000" lang="en-US" sz="2700">
                <a:solidFill>
                  <a:srgbClr val="FF9300"/>
                </a:solidFill>
                <a:latin typeface="Cambria Math"/>
                <a:ea typeface="Cambria Math"/>
                <a:cs typeface="Cambria Math"/>
                <a:sym typeface="Cambria Math"/>
              </a:rPr>
              <a:t>x	</a:t>
            </a:r>
            <a:r>
              <a:rPr baseline="30000" lang="en-US" sz="2700">
                <a:latin typeface="Cambria Math"/>
                <a:ea typeface="Cambria Math"/>
                <a:cs typeface="Cambria Math"/>
                <a:sym typeface="Cambria Math"/>
              </a:rPr>
              <a:t>= </a:t>
            </a:r>
            <a:r>
              <a:rPr baseline="30000" lang="en-US" sz="2700">
                <a:solidFill>
                  <a:srgbClr val="C00000"/>
                </a:solidFill>
                <a:latin typeface="Cambria Math"/>
                <a:ea typeface="Cambria Math"/>
                <a:cs typeface="Cambria Math"/>
                <a:sym typeface="Cambria Math"/>
              </a:rPr>
              <a:t>𝑔 </a:t>
            </a:r>
            <a:r>
              <a:rPr baseline="30000" lang="en-US" sz="2700">
                <a:solidFill>
                  <a:srgbClr val="0096FF"/>
                </a:solidFill>
                <a:latin typeface="Cambria Math"/>
                <a:ea typeface="Cambria Math"/>
                <a:cs typeface="Cambria Math"/>
                <a:sym typeface="Cambria Math"/>
              </a:rPr>
              <a:t>𝑧	</a:t>
            </a:r>
            <a:r>
              <a:rPr lang="en-US" sz="1800">
                <a:latin typeface="Cambria Math"/>
                <a:ea typeface="Cambria Math"/>
                <a:cs typeface="Cambria Math"/>
                <a:sym typeface="Cambria Math"/>
              </a:rPr>
              <a:t>= </a:t>
            </a:r>
            <a:r>
              <a:rPr lang="en-US" sz="1800">
                <a:solidFill>
                  <a:srgbClr val="C00000"/>
                </a:solidFill>
                <a:latin typeface="Cambria Math"/>
                <a:ea typeface="Cambria Math"/>
                <a:cs typeface="Cambria Math"/>
                <a:sym typeface="Cambria Math"/>
              </a:rPr>
              <a:t>𝑔 </a:t>
            </a:r>
            <a:r>
              <a:rPr lang="en-US" sz="1800">
                <a:solidFill>
                  <a:srgbClr val="0096FF"/>
                </a:solidFill>
                <a:latin typeface="Cambria Math"/>
                <a:ea typeface="Cambria Math"/>
                <a:cs typeface="Cambria Math"/>
                <a:sym typeface="Cambria Math"/>
              </a:rPr>
              <a:t>𝑤</a:t>
            </a:r>
            <a:r>
              <a:rPr baseline="-25000" lang="en-US" sz="2025">
                <a:solidFill>
                  <a:srgbClr val="0096FF"/>
                </a:solidFill>
                <a:latin typeface="Cambria Math"/>
                <a:ea typeface="Cambria Math"/>
                <a:cs typeface="Cambria Math"/>
                <a:sym typeface="Cambria Math"/>
              </a:rPr>
              <a:t>1</a:t>
            </a:r>
            <a:r>
              <a:rPr lang="en-US" sz="1800">
                <a:solidFill>
                  <a:srgbClr val="FF9300"/>
                </a:solidFill>
                <a:latin typeface="Cambria Math"/>
                <a:ea typeface="Cambria Math"/>
                <a:cs typeface="Cambria Math"/>
                <a:sym typeface="Cambria Math"/>
              </a:rPr>
              <a:t>𝑥</a:t>
            </a:r>
            <a:r>
              <a:rPr baseline="-25000" lang="en-US" sz="2025">
                <a:solidFill>
                  <a:srgbClr val="FF9300"/>
                </a:solidFill>
                <a:latin typeface="Cambria Math"/>
                <a:ea typeface="Cambria Math"/>
                <a:cs typeface="Cambria Math"/>
                <a:sym typeface="Cambria Math"/>
              </a:rPr>
              <a:t>1 </a:t>
            </a:r>
            <a:r>
              <a:rPr lang="en-US" sz="1800">
                <a:latin typeface="Cambria Math"/>
                <a:ea typeface="Cambria Math"/>
                <a:cs typeface="Cambria Math"/>
                <a:sym typeface="Cambria Math"/>
              </a:rPr>
              <a:t>+ </a:t>
            </a:r>
            <a:r>
              <a:rPr lang="en-US" sz="1800">
                <a:solidFill>
                  <a:srgbClr val="0096FF"/>
                </a:solidFill>
                <a:latin typeface="Cambria Math"/>
                <a:ea typeface="Cambria Math"/>
                <a:cs typeface="Cambria Math"/>
                <a:sym typeface="Cambria Math"/>
              </a:rPr>
              <a:t>𝑤</a:t>
            </a:r>
            <a:r>
              <a:rPr baseline="-25000" lang="en-US" sz="2025">
                <a:solidFill>
                  <a:srgbClr val="0096FF"/>
                </a:solidFill>
                <a:latin typeface="Cambria Math"/>
                <a:ea typeface="Cambria Math"/>
                <a:cs typeface="Cambria Math"/>
                <a:sym typeface="Cambria Math"/>
              </a:rPr>
              <a:t>2</a:t>
            </a:r>
            <a:r>
              <a:rPr lang="en-US" sz="1800">
                <a:solidFill>
                  <a:srgbClr val="FF9300"/>
                </a:solidFill>
                <a:latin typeface="Cambria Math"/>
                <a:ea typeface="Cambria Math"/>
                <a:cs typeface="Cambria Math"/>
                <a:sym typeface="Cambria Math"/>
              </a:rPr>
              <a:t>𝑥</a:t>
            </a:r>
            <a:r>
              <a:rPr baseline="-25000" lang="en-US" sz="2025">
                <a:solidFill>
                  <a:srgbClr val="FF9300"/>
                </a:solidFill>
                <a:latin typeface="Cambria Math"/>
                <a:ea typeface="Cambria Math"/>
                <a:cs typeface="Cambria Math"/>
                <a:sym typeface="Cambria Math"/>
              </a:rPr>
              <a:t>2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𝑏</a:t>
            </a:r>
            <a:endParaRPr sz="1800">
              <a:latin typeface="Cambria Math"/>
              <a:ea typeface="Cambria Math"/>
              <a:cs typeface="Cambria Math"/>
              <a:sym typeface="Cambria Math"/>
            </a:endParaRPr>
          </a:p>
        </p:txBody>
      </p:sp>
      <p:sp>
        <p:nvSpPr>
          <p:cNvPr id="448" name="Google Shape;448;p12"/>
          <p:cNvSpPr txBox="1"/>
          <p:nvPr/>
        </p:nvSpPr>
        <p:spPr>
          <a:xfrm>
            <a:off x="1257300" y="1229931"/>
            <a:ext cx="214630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7030A0"/>
                </a:solidFill>
                <a:latin typeface="Verdana"/>
                <a:ea typeface="Verdana"/>
                <a:cs typeface="Verdana"/>
                <a:sym typeface="Verdana"/>
              </a:rPr>
              <a:t>Decision boundary</a:t>
            </a:r>
            <a:endParaRPr sz="1800">
              <a:latin typeface="Verdana"/>
              <a:ea typeface="Verdana"/>
              <a:cs typeface="Verdana"/>
              <a:sym typeface="Verdana"/>
            </a:endParaRPr>
          </a:p>
        </p:txBody>
      </p:sp>
      <p:sp>
        <p:nvSpPr>
          <p:cNvPr id="449" name="Google Shape;449;p12"/>
          <p:cNvSpPr txBox="1"/>
          <p:nvPr/>
        </p:nvSpPr>
        <p:spPr>
          <a:xfrm>
            <a:off x="5525389" y="2489454"/>
            <a:ext cx="1271270"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lang="en-US" sz="1800">
                <a:solidFill>
                  <a:srgbClr val="FF9300"/>
                </a:solidFill>
                <a:latin typeface="Cambria Math"/>
                <a:ea typeface="Cambria Math"/>
                <a:cs typeface="Cambria Math"/>
                <a:sym typeface="Cambria Math"/>
              </a:rPr>
              <a:t>𝑥</a:t>
            </a:r>
            <a:r>
              <a:rPr baseline="-25000" lang="en-US" sz="2025">
                <a:solidFill>
                  <a:srgbClr val="FF9300"/>
                </a:solidFill>
                <a:latin typeface="Cambria Math"/>
                <a:ea typeface="Cambria Math"/>
                <a:cs typeface="Cambria Math"/>
                <a:sym typeface="Cambria Math"/>
              </a:rPr>
              <a:t>1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𝑥</a:t>
            </a:r>
            <a:r>
              <a:rPr baseline="-25000" lang="en-US" sz="2025">
                <a:solidFill>
                  <a:srgbClr val="FF9300"/>
                </a:solidFill>
                <a:latin typeface="Cambria Math"/>
                <a:ea typeface="Cambria Math"/>
                <a:cs typeface="Cambria Math"/>
                <a:sym typeface="Cambria Math"/>
              </a:rPr>
              <a:t>2  </a:t>
            </a:r>
            <a:r>
              <a:rPr lang="en-US" sz="1800">
                <a:latin typeface="Cambria Math"/>
                <a:ea typeface="Cambria Math"/>
                <a:cs typeface="Cambria Math"/>
                <a:sym typeface="Cambria Math"/>
              </a:rPr>
              <a:t>≥ </a:t>
            </a:r>
            <a:r>
              <a:rPr lang="en-US" sz="1800">
                <a:solidFill>
                  <a:srgbClr val="0096FF"/>
                </a:solidFill>
                <a:latin typeface="Cambria Math"/>
                <a:ea typeface="Cambria Math"/>
                <a:cs typeface="Cambria Math"/>
                <a:sym typeface="Cambria Math"/>
              </a:rPr>
              <a:t>3</a:t>
            </a:r>
            <a:endParaRPr sz="1800">
              <a:latin typeface="Cambria Math"/>
              <a:ea typeface="Cambria Math"/>
              <a:cs typeface="Cambria Math"/>
              <a:sym typeface="Cambria Math"/>
            </a:endParaRPr>
          </a:p>
        </p:txBody>
      </p:sp>
      <p:sp>
        <p:nvSpPr>
          <p:cNvPr id="450" name="Google Shape;450;p12"/>
          <p:cNvSpPr/>
          <p:nvPr/>
        </p:nvSpPr>
        <p:spPr>
          <a:xfrm>
            <a:off x="3991864" y="1289177"/>
            <a:ext cx="179705" cy="55244"/>
          </a:xfrm>
          <a:custGeom>
            <a:rect b="b" l="l" r="r" t="t"/>
            <a:pathLst>
              <a:path extrusionOk="0" h="55244" w="179704">
                <a:moveTo>
                  <a:pt x="151384" y="0"/>
                </a:moveTo>
                <a:lnTo>
                  <a:pt x="145414" y="6603"/>
                </a:lnTo>
                <a:lnTo>
                  <a:pt x="163322" y="22225"/>
                </a:lnTo>
                <a:lnTo>
                  <a:pt x="0" y="22225"/>
                </a:lnTo>
                <a:lnTo>
                  <a:pt x="0" y="32638"/>
                </a:lnTo>
                <a:lnTo>
                  <a:pt x="163322" y="32638"/>
                </a:lnTo>
                <a:lnTo>
                  <a:pt x="145414" y="48133"/>
                </a:lnTo>
                <a:lnTo>
                  <a:pt x="151384" y="54863"/>
                </a:lnTo>
                <a:lnTo>
                  <a:pt x="179450" y="30607"/>
                </a:lnTo>
                <a:lnTo>
                  <a:pt x="179450" y="24130"/>
                </a:lnTo>
                <a:lnTo>
                  <a:pt x="151384"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1" name="Google Shape;451;p12"/>
          <p:cNvSpPr/>
          <p:nvPr/>
        </p:nvSpPr>
        <p:spPr>
          <a:xfrm>
            <a:off x="4344289" y="1289177"/>
            <a:ext cx="113030" cy="55244"/>
          </a:xfrm>
          <a:custGeom>
            <a:rect b="b" l="l" r="r" t="t"/>
            <a:pathLst>
              <a:path extrusionOk="0" h="55244" w="113029">
                <a:moveTo>
                  <a:pt x="84709" y="0"/>
                </a:moveTo>
                <a:lnTo>
                  <a:pt x="78739" y="6603"/>
                </a:lnTo>
                <a:lnTo>
                  <a:pt x="96647" y="22225"/>
                </a:lnTo>
                <a:lnTo>
                  <a:pt x="0" y="22225"/>
                </a:lnTo>
                <a:lnTo>
                  <a:pt x="0" y="32638"/>
                </a:lnTo>
                <a:lnTo>
                  <a:pt x="96647" y="32638"/>
                </a:lnTo>
                <a:lnTo>
                  <a:pt x="78739" y="48133"/>
                </a:lnTo>
                <a:lnTo>
                  <a:pt x="84709" y="54863"/>
                </a:lnTo>
                <a:lnTo>
                  <a:pt x="112775" y="30607"/>
                </a:lnTo>
                <a:lnTo>
                  <a:pt x="112775" y="24130"/>
                </a:lnTo>
                <a:lnTo>
                  <a:pt x="8470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2" name="Google Shape;452;p12"/>
          <p:cNvSpPr txBox="1"/>
          <p:nvPr/>
        </p:nvSpPr>
        <p:spPr>
          <a:xfrm>
            <a:off x="3537203" y="1230312"/>
            <a:ext cx="2050414" cy="836294"/>
          </a:xfrm>
          <a:prstGeom prst="rect">
            <a:avLst/>
          </a:prstGeom>
          <a:noFill/>
          <a:ln>
            <a:noFill/>
          </a:ln>
        </p:spPr>
        <p:txBody>
          <a:bodyPr anchorCtr="0" anchor="t" bIns="0" lIns="0" spcFirstLastPara="1" rIns="0" wrap="square" tIns="12700">
            <a:spAutoFit/>
          </a:bodyPr>
          <a:lstStyle/>
          <a:p>
            <a:pPr indent="0" lvl="0" marL="48260" rtl="0" algn="l">
              <a:lnSpc>
                <a:spcPct val="115000"/>
              </a:lnSpc>
              <a:spcBef>
                <a:spcPts val="0"/>
              </a:spcBef>
              <a:spcAft>
                <a:spcPts val="0"/>
              </a:spcAft>
              <a:buNone/>
            </a:pPr>
            <a:r>
              <a:rPr lang="en-US" sz="1800">
                <a:solidFill>
                  <a:srgbClr val="0096FF"/>
                </a:solidFill>
                <a:latin typeface="Cambria Math"/>
                <a:ea typeface="Cambria Math"/>
                <a:cs typeface="Cambria Math"/>
                <a:sym typeface="Cambria Math"/>
              </a:rPr>
              <a:t>𝑧 </a:t>
            </a:r>
            <a:r>
              <a:rPr lang="en-US" sz="1800">
                <a:latin typeface="Cambria Math"/>
                <a:ea typeface="Cambria Math"/>
                <a:cs typeface="Cambria Math"/>
                <a:sym typeface="Cambria Math"/>
              </a:rPr>
              <a:t>= </a:t>
            </a:r>
            <a:r>
              <a:rPr lang="en-US" sz="1800">
                <a:solidFill>
                  <a:srgbClr val="0096FF"/>
                </a:solidFill>
                <a:latin typeface="Cambria Math"/>
                <a:ea typeface="Cambria Math"/>
                <a:cs typeface="Cambria Math"/>
                <a:sym typeface="Cambria Math"/>
              </a:rPr>
              <a:t>w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x </a:t>
            </a:r>
            <a:r>
              <a:rPr lang="en-US" sz="1800">
                <a:latin typeface="Cambria Math"/>
                <a:ea typeface="Cambria Math"/>
                <a:cs typeface="Cambria Math"/>
                <a:sym typeface="Cambria Math"/>
              </a:rPr>
              <a:t>+ </a:t>
            </a:r>
            <a:r>
              <a:rPr lang="en-US" sz="1800">
                <a:solidFill>
                  <a:srgbClr val="0096FF"/>
                </a:solidFill>
                <a:latin typeface="Cambria Math"/>
                <a:ea typeface="Cambria Math"/>
                <a:cs typeface="Cambria Math"/>
                <a:sym typeface="Cambria Math"/>
              </a:rPr>
              <a:t>𝑏 </a:t>
            </a:r>
            <a:r>
              <a:rPr lang="en-US" sz="1800">
                <a:latin typeface="Cambria Math"/>
                <a:ea typeface="Cambria Math"/>
                <a:cs typeface="Cambria Math"/>
                <a:sym typeface="Cambria Math"/>
              </a:rPr>
              <a:t>= </a:t>
            </a:r>
            <a:r>
              <a:rPr lang="en-US" sz="1800">
                <a:solidFill>
                  <a:srgbClr val="7030A0"/>
                </a:solidFill>
                <a:latin typeface="Cambria Math"/>
                <a:ea typeface="Cambria Math"/>
                <a:cs typeface="Cambria Math"/>
                <a:sym typeface="Cambria Math"/>
              </a:rPr>
              <a:t>0</a:t>
            </a:r>
            <a:endParaRPr sz="1800">
              <a:latin typeface="Cambria Math"/>
              <a:ea typeface="Cambria Math"/>
              <a:cs typeface="Cambria Math"/>
              <a:sym typeface="Cambria Math"/>
            </a:endParaRPr>
          </a:p>
          <a:p>
            <a:pPr indent="0" lvl="0" marL="38100" rtl="0" algn="l">
              <a:lnSpc>
                <a:spcPct val="76666"/>
              </a:lnSpc>
              <a:spcBef>
                <a:spcPts val="0"/>
              </a:spcBef>
              <a:spcAft>
                <a:spcPts val="0"/>
              </a:spcAft>
              <a:buNone/>
            </a:pPr>
            <a:r>
              <a:rPr lang="en-US" sz="1800">
                <a:solidFill>
                  <a:srgbClr val="0096FF"/>
                </a:solidFill>
                <a:latin typeface="Cambria Math"/>
                <a:ea typeface="Cambria Math"/>
                <a:cs typeface="Cambria Math"/>
                <a:sym typeface="Cambria Math"/>
              </a:rPr>
              <a:t>𝑧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𝑥</a:t>
            </a:r>
            <a:r>
              <a:rPr baseline="-25000" lang="en-US" sz="2025">
                <a:solidFill>
                  <a:srgbClr val="FF9300"/>
                </a:solidFill>
                <a:latin typeface="Cambria Math"/>
                <a:ea typeface="Cambria Math"/>
                <a:cs typeface="Cambria Math"/>
                <a:sym typeface="Cambria Math"/>
              </a:rPr>
              <a:t>1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𝑥</a:t>
            </a:r>
            <a:r>
              <a:rPr baseline="-25000" lang="en-US" sz="2025">
                <a:solidFill>
                  <a:srgbClr val="FF9300"/>
                </a:solidFill>
                <a:latin typeface="Cambria Math"/>
                <a:ea typeface="Cambria Math"/>
                <a:cs typeface="Cambria Math"/>
                <a:sym typeface="Cambria Math"/>
              </a:rPr>
              <a:t>2 </a:t>
            </a:r>
            <a:r>
              <a:rPr lang="en-US" sz="1800">
                <a:solidFill>
                  <a:srgbClr val="0096FF"/>
                </a:solidFill>
                <a:latin typeface="Cambria Math"/>
                <a:ea typeface="Cambria Math"/>
                <a:cs typeface="Cambria Math"/>
                <a:sym typeface="Cambria Math"/>
              </a:rPr>
              <a:t>− 3 </a:t>
            </a:r>
            <a:r>
              <a:rPr baseline="30000" lang="en-US" sz="2700">
                <a:latin typeface="Cambria Math"/>
                <a:ea typeface="Cambria Math"/>
                <a:cs typeface="Cambria Math"/>
                <a:sym typeface="Cambria Math"/>
              </a:rPr>
              <a:t>= </a:t>
            </a:r>
            <a:r>
              <a:rPr baseline="30000" lang="en-US" sz="2700">
                <a:solidFill>
                  <a:srgbClr val="7030A0"/>
                </a:solidFill>
                <a:latin typeface="Cambria Math"/>
                <a:ea typeface="Cambria Math"/>
                <a:cs typeface="Cambria Math"/>
                <a:sym typeface="Cambria Math"/>
              </a:rPr>
              <a:t>0</a:t>
            </a:r>
            <a:endParaRPr baseline="30000" sz="2700">
              <a:latin typeface="Cambria Math"/>
              <a:ea typeface="Cambria Math"/>
              <a:cs typeface="Cambria Math"/>
              <a:sym typeface="Cambria Math"/>
            </a:endParaRPr>
          </a:p>
          <a:p>
            <a:pPr indent="0" lvl="0" marL="443230" rtl="0" algn="l">
              <a:lnSpc>
                <a:spcPct val="100000"/>
              </a:lnSpc>
              <a:spcBef>
                <a:spcPts val="85"/>
              </a:spcBef>
              <a:spcAft>
                <a:spcPts val="0"/>
              </a:spcAft>
              <a:buNone/>
            </a:pPr>
            <a:r>
              <a:rPr lang="en-US" sz="1800">
                <a:solidFill>
                  <a:srgbClr val="FF9300"/>
                </a:solidFill>
                <a:latin typeface="Cambria Math"/>
                <a:ea typeface="Cambria Math"/>
                <a:cs typeface="Cambria Math"/>
                <a:sym typeface="Cambria Math"/>
              </a:rPr>
              <a:t>𝑥</a:t>
            </a:r>
            <a:r>
              <a:rPr baseline="-25000" lang="en-US" sz="2025">
                <a:solidFill>
                  <a:srgbClr val="FF9300"/>
                </a:solidFill>
                <a:latin typeface="Cambria Math"/>
                <a:ea typeface="Cambria Math"/>
                <a:cs typeface="Cambria Math"/>
                <a:sym typeface="Cambria Math"/>
              </a:rPr>
              <a:t>1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𝑥</a:t>
            </a:r>
            <a:r>
              <a:rPr baseline="-25000" lang="en-US" sz="2025">
                <a:solidFill>
                  <a:srgbClr val="FF9300"/>
                </a:solidFill>
                <a:latin typeface="Cambria Math"/>
                <a:ea typeface="Cambria Math"/>
                <a:cs typeface="Cambria Math"/>
                <a:sym typeface="Cambria Math"/>
              </a:rPr>
              <a:t>2 </a:t>
            </a:r>
            <a:r>
              <a:rPr lang="en-US" sz="1800">
                <a:latin typeface="Cambria Math"/>
                <a:ea typeface="Cambria Math"/>
                <a:cs typeface="Cambria Math"/>
                <a:sym typeface="Cambria Math"/>
              </a:rPr>
              <a:t>= </a:t>
            </a:r>
            <a:r>
              <a:rPr lang="en-US" sz="1800">
                <a:solidFill>
                  <a:srgbClr val="0096FF"/>
                </a:solidFill>
                <a:latin typeface="Cambria Math"/>
                <a:ea typeface="Cambria Math"/>
                <a:cs typeface="Cambria Math"/>
                <a:sym typeface="Cambria Math"/>
              </a:rPr>
              <a:t>3</a:t>
            </a:r>
            <a:endParaRPr sz="1800">
              <a:latin typeface="Cambria Math"/>
              <a:ea typeface="Cambria Math"/>
              <a:cs typeface="Cambria Math"/>
              <a:sym typeface="Cambria Math"/>
            </a:endParaRPr>
          </a:p>
        </p:txBody>
      </p:sp>
      <p:sp>
        <p:nvSpPr>
          <p:cNvPr id="453" name="Google Shape;453;p12"/>
          <p:cNvSpPr txBox="1"/>
          <p:nvPr/>
        </p:nvSpPr>
        <p:spPr>
          <a:xfrm>
            <a:off x="1515744" y="2949892"/>
            <a:ext cx="127127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solidFill>
                  <a:srgbClr val="FF9300"/>
                </a:solidFill>
                <a:latin typeface="Cambria Math"/>
                <a:ea typeface="Cambria Math"/>
                <a:cs typeface="Cambria Math"/>
                <a:sym typeface="Cambria Math"/>
              </a:rPr>
              <a:t>𝑥</a:t>
            </a:r>
            <a:r>
              <a:rPr baseline="-25000" lang="en-US" sz="2025">
                <a:solidFill>
                  <a:srgbClr val="FF9300"/>
                </a:solidFill>
                <a:latin typeface="Cambria Math"/>
                <a:ea typeface="Cambria Math"/>
                <a:cs typeface="Cambria Math"/>
                <a:sym typeface="Cambria Math"/>
              </a:rPr>
              <a:t>1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𝑥</a:t>
            </a:r>
            <a:r>
              <a:rPr baseline="-25000" lang="en-US" sz="2025">
                <a:solidFill>
                  <a:srgbClr val="FF9300"/>
                </a:solidFill>
                <a:latin typeface="Cambria Math"/>
                <a:ea typeface="Cambria Math"/>
                <a:cs typeface="Cambria Math"/>
                <a:sym typeface="Cambria Math"/>
              </a:rPr>
              <a:t>2  </a:t>
            </a:r>
            <a:r>
              <a:rPr lang="en-US" sz="1800">
                <a:latin typeface="Cambria Math"/>
                <a:ea typeface="Cambria Math"/>
                <a:cs typeface="Cambria Math"/>
                <a:sym typeface="Cambria Math"/>
              </a:rPr>
              <a:t>&lt; </a:t>
            </a:r>
            <a:r>
              <a:rPr lang="en-US" sz="1800">
                <a:solidFill>
                  <a:srgbClr val="0096FF"/>
                </a:solidFill>
                <a:latin typeface="Cambria Math"/>
                <a:ea typeface="Cambria Math"/>
                <a:cs typeface="Cambria Math"/>
                <a:sym typeface="Cambria Math"/>
              </a:rPr>
              <a:t>3</a:t>
            </a:r>
            <a:endParaRPr sz="1800">
              <a:latin typeface="Cambria Math"/>
              <a:ea typeface="Cambria Math"/>
              <a:cs typeface="Cambria Math"/>
              <a:sym typeface="Cambria Math"/>
            </a:endParaRPr>
          </a:p>
        </p:txBody>
      </p:sp>
      <p:pic>
        <p:nvPicPr>
          <p:cNvPr id="454" name="Google Shape;454;p12"/>
          <p:cNvPicPr preferRelativeResize="0"/>
          <p:nvPr/>
        </p:nvPicPr>
        <p:blipFill rotWithShape="1">
          <a:blip r:embed="rId6">
            <a:alphaModFix/>
          </a:blip>
          <a:srcRect b="0" l="0" r="0" t="0"/>
          <a:stretch/>
        </p:blipFill>
        <p:spPr>
          <a:xfrm>
            <a:off x="2986913" y="1869567"/>
            <a:ext cx="965962" cy="645160"/>
          </a:xfrm>
          <a:prstGeom prst="rect">
            <a:avLst/>
          </a:prstGeom>
          <a:noFill/>
          <a:ln>
            <a:noFill/>
          </a:ln>
        </p:spPr>
      </p:pic>
      <p:pic>
        <p:nvPicPr>
          <p:cNvPr id="455" name="Google Shape;455;p12"/>
          <p:cNvPicPr preferRelativeResize="0"/>
          <p:nvPr/>
        </p:nvPicPr>
        <p:blipFill rotWithShape="1">
          <a:blip r:embed="rId7">
            <a:alphaModFix/>
          </a:blip>
          <a:srcRect b="0" l="0" r="0" t="0"/>
          <a:stretch/>
        </p:blipFill>
        <p:spPr>
          <a:xfrm>
            <a:off x="4695825" y="1895475"/>
            <a:ext cx="180975" cy="180975"/>
          </a:xfrm>
          <a:prstGeom prst="rect">
            <a:avLst/>
          </a:prstGeom>
          <a:noFill/>
          <a:ln>
            <a:noFill/>
          </a:ln>
        </p:spPr>
      </p:pic>
      <p:sp>
        <p:nvSpPr>
          <p:cNvPr id="456" name="Google Shape;456;p12"/>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13"/>
          <p:cNvGrpSpPr/>
          <p:nvPr/>
        </p:nvGrpSpPr>
        <p:grpSpPr>
          <a:xfrm>
            <a:off x="1135507" y="1341500"/>
            <a:ext cx="1590040" cy="1812925"/>
            <a:chOff x="1135507" y="1341500"/>
            <a:chExt cx="1590040" cy="1812925"/>
          </a:xfrm>
        </p:grpSpPr>
        <p:sp>
          <p:nvSpPr>
            <p:cNvPr id="462" name="Google Shape;462;p13"/>
            <p:cNvSpPr/>
            <p:nvPr/>
          </p:nvSpPr>
          <p:spPr>
            <a:xfrm>
              <a:off x="1395476" y="2186050"/>
              <a:ext cx="409575" cy="409575"/>
            </a:xfrm>
            <a:custGeom>
              <a:rect b="b" l="l" r="r" t="t"/>
              <a:pathLst>
                <a:path extrusionOk="0" h="409575" w="409575">
                  <a:moveTo>
                    <a:pt x="85725" y="333375"/>
                  </a:moveTo>
                  <a:lnTo>
                    <a:pt x="91701" y="303680"/>
                  </a:lnTo>
                  <a:lnTo>
                    <a:pt x="108013" y="279463"/>
                  </a:lnTo>
                  <a:lnTo>
                    <a:pt x="132230" y="263151"/>
                  </a:lnTo>
                  <a:lnTo>
                    <a:pt x="161925" y="257175"/>
                  </a:lnTo>
                  <a:lnTo>
                    <a:pt x="191565" y="263151"/>
                  </a:lnTo>
                  <a:lnTo>
                    <a:pt x="215788" y="279463"/>
                  </a:lnTo>
                  <a:lnTo>
                    <a:pt x="232130" y="303680"/>
                  </a:lnTo>
                  <a:lnTo>
                    <a:pt x="238125" y="333375"/>
                  </a:lnTo>
                  <a:lnTo>
                    <a:pt x="232130" y="363015"/>
                  </a:lnTo>
                  <a:lnTo>
                    <a:pt x="215788" y="387238"/>
                  </a:lnTo>
                  <a:lnTo>
                    <a:pt x="191565" y="403580"/>
                  </a:lnTo>
                  <a:lnTo>
                    <a:pt x="161925" y="409575"/>
                  </a:lnTo>
                  <a:lnTo>
                    <a:pt x="132230" y="403580"/>
                  </a:lnTo>
                  <a:lnTo>
                    <a:pt x="108013" y="387238"/>
                  </a:lnTo>
                  <a:lnTo>
                    <a:pt x="91701" y="363015"/>
                  </a:lnTo>
                  <a:lnTo>
                    <a:pt x="85725" y="333375"/>
                  </a:lnTo>
                  <a:close/>
                </a:path>
                <a:path extrusionOk="0" h="409575" w="409575">
                  <a:moveTo>
                    <a:pt x="257175" y="161925"/>
                  </a:moveTo>
                  <a:lnTo>
                    <a:pt x="263151" y="132230"/>
                  </a:lnTo>
                  <a:lnTo>
                    <a:pt x="279463" y="108013"/>
                  </a:lnTo>
                  <a:lnTo>
                    <a:pt x="303680" y="91701"/>
                  </a:lnTo>
                  <a:lnTo>
                    <a:pt x="333375" y="85725"/>
                  </a:lnTo>
                  <a:lnTo>
                    <a:pt x="363015" y="91701"/>
                  </a:lnTo>
                  <a:lnTo>
                    <a:pt x="387238" y="108013"/>
                  </a:lnTo>
                  <a:lnTo>
                    <a:pt x="403580" y="132230"/>
                  </a:lnTo>
                  <a:lnTo>
                    <a:pt x="409575" y="161925"/>
                  </a:lnTo>
                  <a:lnTo>
                    <a:pt x="403580" y="191565"/>
                  </a:lnTo>
                  <a:lnTo>
                    <a:pt x="387238" y="215788"/>
                  </a:lnTo>
                  <a:lnTo>
                    <a:pt x="363015" y="232130"/>
                  </a:lnTo>
                  <a:lnTo>
                    <a:pt x="333375" y="238125"/>
                  </a:lnTo>
                  <a:lnTo>
                    <a:pt x="303680" y="232130"/>
                  </a:lnTo>
                  <a:lnTo>
                    <a:pt x="279463" y="215788"/>
                  </a:lnTo>
                  <a:lnTo>
                    <a:pt x="263151" y="191565"/>
                  </a:lnTo>
                  <a:lnTo>
                    <a:pt x="257175" y="161925"/>
                  </a:lnTo>
                  <a:close/>
                </a:path>
                <a:path extrusionOk="0" h="409575" w="409575">
                  <a:moveTo>
                    <a:pt x="0" y="80899"/>
                  </a:moveTo>
                  <a:lnTo>
                    <a:pt x="6353" y="49399"/>
                  </a:lnTo>
                  <a:lnTo>
                    <a:pt x="23685" y="23685"/>
                  </a:lnTo>
                  <a:lnTo>
                    <a:pt x="49399" y="6353"/>
                  </a:lnTo>
                  <a:lnTo>
                    <a:pt x="80899" y="0"/>
                  </a:lnTo>
                  <a:lnTo>
                    <a:pt x="112418" y="6353"/>
                  </a:lnTo>
                  <a:lnTo>
                    <a:pt x="138176" y="23685"/>
                  </a:lnTo>
                  <a:lnTo>
                    <a:pt x="155551" y="49399"/>
                  </a:lnTo>
                  <a:lnTo>
                    <a:pt x="161925" y="80899"/>
                  </a:lnTo>
                  <a:lnTo>
                    <a:pt x="155551" y="112418"/>
                  </a:lnTo>
                  <a:lnTo>
                    <a:pt x="138175" y="138175"/>
                  </a:lnTo>
                  <a:lnTo>
                    <a:pt x="112418" y="155551"/>
                  </a:lnTo>
                  <a:lnTo>
                    <a:pt x="80899" y="161925"/>
                  </a:lnTo>
                  <a:lnTo>
                    <a:pt x="49399" y="155551"/>
                  </a:lnTo>
                  <a:lnTo>
                    <a:pt x="23685" y="138176"/>
                  </a:lnTo>
                  <a:lnTo>
                    <a:pt x="6353" y="112418"/>
                  </a:lnTo>
                  <a:lnTo>
                    <a:pt x="0" y="80899"/>
                  </a:lnTo>
                  <a:close/>
                </a:path>
              </a:pathLst>
            </a:custGeom>
            <a:noFill/>
            <a:ln cap="flat" cmpd="sng" w="25400">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3" name="Google Shape;463;p13"/>
            <p:cNvPicPr preferRelativeResize="0"/>
            <p:nvPr/>
          </p:nvPicPr>
          <p:blipFill rotWithShape="1">
            <a:blip r:embed="rId3">
              <a:alphaModFix/>
            </a:blip>
            <a:srcRect b="0" l="0" r="0" t="0"/>
            <a:stretch/>
          </p:blipFill>
          <p:spPr>
            <a:xfrm>
              <a:off x="1697101" y="2487675"/>
              <a:ext cx="177800" cy="177800"/>
            </a:xfrm>
            <a:prstGeom prst="rect">
              <a:avLst/>
            </a:prstGeom>
            <a:noFill/>
            <a:ln>
              <a:noFill/>
            </a:ln>
          </p:spPr>
        </p:pic>
        <p:sp>
          <p:nvSpPr>
            <p:cNvPr id="464" name="Google Shape;464;p13"/>
            <p:cNvSpPr/>
            <p:nvPr/>
          </p:nvSpPr>
          <p:spPr>
            <a:xfrm>
              <a:off x="1462151" y="1795525"/>
              <a:ext cx="333375" cy="304800"/>
            </a:xfrm>
            <a:custGeom>
              <a:rect b="b" l="l" r="r" t="t"/>
              <a:pathLst>
                <a:path extrusionOk="0" h="304800" w="333375">
                  <a:moveTo>
                    <a:pt x="0" y="228600"/>
                  </a:moveTo>
                  <a:lnTo>
                    <a:pt x="5976" y="198905"/>
                  </a:lnTo>
                  <a:lnTo>
                    <a:pt x="22288" y="174688"/>
                  </a:lnTo>
                  <a:lnTo>
                    <a:pt x="46505" y="158376"/>
                  </a:lnTo>
                  <a:lnTo>
                    <a:pt x="76200" y="152400"/>
                  </a:lnTo>
                  <a:lnTo>
                    <a:pt x="105840" y="158376"/>
                  </a:lnTo>
                  <a:lnTo>
                    <a:pt x="130063" y="174688"/>
                  </a:lnTo>
                  <a:lnTo>
                    <a:pt x="146405" y="198905"/>
                  </a:lnTo>
                  <a:lnTo>
                    <a:pt x="152400" y="228600"/>
                  </a:lnTo>
                  <a:lnTo>
                    <a:pt x="146405" y="258240"/>
                  </a:lnTo>
                  <a:lnTo>
                    <a:pt x="130063" y="282463"/>
                  </a:lnTo>
                  <a:lnTo>
                    <a:pt x="105840" y="298805"/>
                  </a:lnTo>
                  <a:lnTo>
                    <a:pt x="76200" y="304800"/>
                  </a:lnTo>
                  <a:lnTo>
                    <a:pt x="46505" y="298805"/>
                  </a:lnTo>
                  <a:lnTo>
                    <a:pt x="22288" y="282463"/>
                  </a:lnTo>
                  <a:lnTo>
                    <a:pt x="5976" y="258240"/>
                  </a:lnTo>
                  <a:lnTo>
                    <a:pt x="0" y="228600"/>
                  </a:lnTo>
                  <a:close/>
                </a:path>
                <a:path extrusionOk="0" h="304800" w="333375">
                  <a:moveTo>
                    <a:pt x="180975" y="76200"/>
                  </a:moveTo>
                  <a:lnTo>
                    <a:pt x="186951" y="46505"/>
                  </a:lnTo>
                  <a:lnTo>
                    <a:pt x="203263" y="22288"/>
                  </a:lnTo>
                  <a:lnTo>
                    <a:pt x="227480" y="5976"/>
                  </a:lnTo>
                  <a:lnTo>
                    <a:pt x="257175" y="0"/>
                  </a:lnTo>
                  <a:lnTo>
                    <a:pt x="286815" y="5976"/>
                  </a:lnTo>
                  <a:lnTo>
                    <a:pt x="311038" y="22288"/>
                  </a:lnTo>
                  <a:lnTo>
                    <a:pt x="327380" y="46505"/>
                  </a:lnTo>
                  <a:lnTo>
                    <a:pt x="333375" y="76200"/>
                  </a:lnTo>
                  <a:lnTo>
                    <a:pt x="327380" y="105840"/>
                  </a:lnTo>
                  <a:lnTo>
                    <a:pt x="311038" y="130063"/>
                  </a:lnTo>
                  <a:lnTo>
                    <a:pt x="286815" y="146405"/>
                  </a:lnTo>
                  <a:lnTo>
                    <a:pt x="257175" y="152400"/>
                  </a:lnTo>
                  <a:lnTo>
                    <a:pt x="227480" y="146405"/>
                  </a:lnTo>
                  <a:lnTo>
                    <a:pt x="203263" y="130063"/>
                  </a:lnTo>
                  <a:lnTo>
                    <a:pt x="186951" y="105840"/>
                  </a:lnTo>
                  <a:lnTo>
                    <a:pt x="180975" y="76200"/>
                  </a:lnTo>
                  <a:close/>
                </a:path>
              </a:pathLst>
            </a:custGeom>
            <a:noFill/>
            <a:ln cap="flat" cmpd="sng" w="25400">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5" name="Google Shape;465;p13"/>
            <p:cNvPicPr preferRelativeResize="0"/>
            <p:nvPr/>
          </p:nvPicPr>
          <p:blipFill rotWithShape="1">
            <a:blip r:embed="rId4">
              <a:alphaModFix/>
            </a:blip>
            <a:srcRect b="0" l="0" r="0" t="0"/>
            <a:stretch/>
          </p:blipFill>
          <p:spPr>
            <a:xfrm>
              <a:off x="1944751" y="2068575"/>
              <a:ext cx="444500" cy="444500"/>
            </a:xfrm>
            <a:prstGeom prst="rect">
              <a:avLst/>
            </a:prstGeom>
            <a:noFill/>
            <a:ln>
              <a:noFill/>
            </a:ln>
          </p:spPr>
        </p:pic>
        <p:pic>
          <p:nvPicPr>
            <p:cNvPr id="466" name="Google Shape;466;p13"/>
            <p:cNvPicPr preferRelativeResize="0"/>
            <p:nvPr/>
          </p:nvPicPr>
          <p:blipFill rotWithShape="1">
            <a:blip r:embed="rId5">
              <a:alphaModFix/>
            </a:blip>
            <a:srcRect b="0" l="0" r="0" t="0"/>
            <a:stretch/>
          </p:blipFill>
          <p:spPr>
            <a:xfrm>
              <a:off x="1944751" y="2544825"/>
              <a:ext cx="187325" cy="177800"/>
            </a:xfrm>
            <a:prstGeom prst="rect">
              <a:avLst/>
            </a:prstGeom>
            <a:noFill/>
            <a:ln>
              <a:noFill/>
            </a:ln>
          </p:spPr>
        </p:pic>
        <p:pic>
          <p:nvPicPr>
            <p:cNvPr id="467" name="Google Shape;467;p13"/>
            <p:cNvPicPr preferRelativeResize="0"/>
            <p:nvPr/>
          </p:nvPicPr>
          <p:blipFill rotWithShape="1">
            <a:blip r:embed="rId6">
              <a:alphaModFix/>
            </a:blip>
            <a:srcRect b="0" l="0" r="0" t="0"/>
            <a:stretch/>
          </p:blipFill>
          <p:spPr>
            <a:xfrm>
              <a:off x="1970151" y="3018155"/>
              <a:ext cx="136271" cy="136270"/>
            </a:xfrm>
            <a:prstGeom prst="rect">
              <a:avLst/>
            </a:prstGeom>
            <a:noFill/>
            <a:ln>
              <a:noFill/>
            </a:ln>
          </p:spPr>
        </p:pic>
        <p:pic>
          <p:nvPicPr>
            <p:cNvPr id="468" name="Google Shape;468;p13"/>
            <p:cNvPicPr preferRelativeResize="0"/>
            <p:nvPr/>
          </p:nvPicPr>
          <p:blipFill rotWithShape="1">
            <a:blip r:embed="rId7">
              <a:alphaModFix/>
            </a:blip>
            <a:srcRect b="0" l="0" r="0" t="0"/>
            <a:stretch/>
          </p:blipFill>
          <p:spPr>
            <a:xfrm>
              <a:off x="2018030" y="1341500"/>
              <a:ext cx="136778" cy="136778"/>
            </a:xfrm>
            <a:prstGeom prst="rect">
              <a:avLst/>
            </a:prstGeom>
            <a:noFill/>
            <a:ln>
              <a:noFill/>
            </a:ln>
          </p:spPr>
        </p:pic>
        <p:pic>
          <p:nvPicPr>
            <p:cNvPr id="469" name="Google Shape;469;p13"/>
            <p:cNvPicPr preferRelativeResize="0"/>
            <p:nvPr/>
          </p:nvPicPr>
          <p:blipFill rotWithShape="1">
            <a:blip r:embed="rId8">
              <a:alphaModFix/>
            </a:blip>
            <a:srcRect b="0" l="0" r="0" t="0"/>
            <a:stretch/>
          </p:blipFill>
          <p:spPr>
            <a:xfrm>
              <a:off x="2588768" y="2367152"/>
              <a:ext cx="136779" cy="136779"/>
            </a:xfrm>
            <a:prstGeom prst="rect">
              <a:avLst/>
            </a:prstGeom>
            <a:noFill/>
            <a:ln>
              <a:noFill/>
            </a:ln>
          </p:spPr>
        </p:pic>
        <p:pic>
          <p:nvPicPr>
            <p:cNvPr id="470" name="Google Shape;470;p13"/>
            <p:cNvPicPr preferRelativeResize="0"/>
            <p:nvPr/>
          </p:nvPicPr>
          <p:blipFill rotWithShape="1">
            <a:blip r:embed="rId9">
              <a:alphaModFix/>
            </a:blip>
            <a:srcRect b="0" l="0" r="0" t="0"/>
            <a:stretch/>
          </p:blipFill>
          <p:spPr>
            <a:xfrm>
              <a:off x="1236700" y="2776600"/>
              <a:ext cx="136296" cy="136271"/>
            </a:xfrm>
            <a:prstGeom prst="rect">
              <a:avLst/>
            </a:prstGeom>
            <a:noFill/>
            <a:ln>
              <a:noFill/>
            </a:ln>
          </p:spPr>
        </p:pic>
        <p:pic>
          <p:nvPicPr>
            <p:cNvPr id="471" name="Google Shape;471;p13"/>
            <p:cNvPicPr preferRelativeResize="0"/>
            <p:nvPr/>
          </p:nvPicPr>
          <p:blipFill rotWithShape="1">
            <a:blip r:embed="rId10">
              <a:alphaModFix/>
            </a:blip>
            <a:srcRect b="0" l="0" r="0" t="0"/>
            <a:stretch/>
          </p:blipFill>
          <p:spPr>
            <a:xfrm>
              <a:off x="2388362" y="2800476"/>
              <a:ext cx="136270" cy="136271"/>
            </a:xfrm>
            <a:prstGeom prst="rect">
              <a:avLst/>
            </a:prstGeom>
            <a:noFill/>
            <a:ln>
              <a:noFill/>
            </a:ln>
          </p:spPr>
        </p:pic>
        <p:pic>
          <p:nvPicPr>
            <p:cNvPr id="472" name="Google Shape;472;p13"/>
            <p:cNvPicPr preferRelativeResize="0"/>
            <p:nvPr/>
          </p:nvPicPr>
          <p:blipFill rotWithShape="1">
            <a:blip r:embed="rId11">
              <a:alphaModFix/>
            </a:blip>
            <a:srcRect b="0" l="0" r="0" t="0"/>
            <a:stretch/>
          </p:blipFill>
          <p:spPr>
            <a:xfrm>
              <a:off x="2407920" y="1540890"/>
              <a:ext cx="136779" cy="136779"/>
            </a:xfrm>
            <a:prstGeom prst="rect">
              <a:avLst/>
            </a:prstGeom>
            <a:noFill/>
            <a:ln>
              <a:noFill/>
            </a:ln>
          </p:spPr>
        </p:pic>
        <p:pic>
          <p:nvPicPr>
            <p:cNvPr id="473" name="Google Shape;473;p13"/>
            <p:cNvPicPr preferRelativeResize="0"/>
            <p:nvPr/>
          </p:nvPicPr>
          <p:blipFill rotWithShape="1">
            <a:blip r:embed="rId12">
              <a:alphaModFix/>
            </a:blip>
            <a:srcRect b="0" l="0" r="0" t="0"/>
            <a:stretch/>
          </p:blipFill>
          <p:spPr>
            <a:xfrm>
              <a:off x="1135507" y="1484629"/>
              <a:ext cx="136842" cy="136906"/>
            </a:xfrm>
            <a:prstGeom prst="rect">
              <a:avLst/>
            </a:prstGeom>
            <a:noFill/>
            <a:ln>
              <a:noFill/>
            </a:ln>
          </p:spPr>
        </p:pic>
      </p:grpSp>
      <p:pic>
        <p:nvPicPr>
          <p:cNvPr id="474" name="Google Shape;474;p13"/>
          <p:cNvPicPr preferRelativeResize="0"/>
          <p:nvPr/>
        </p:nvPicPr>
        <p:blipFill rotWithShape="1">
          <a:blip r:embed="rId13">
            <a:alphaModFix/>
          </a:blip>
          <a:srcRect b="0" l="0" r="0" t="0"/>
          <a:stretch/>
        </p:blipFill>
        <p:spPr>
          <a:xfrm>
            <a:off x="1568450" y="2970783"/>
            <a:ext cx="136270" cy="136398"/>
          </a:xfrm>
          <a:prstGeom prst="rect">
            <a:avLst/>
          </a:prstGeom>
          <a:noFill/>
          <a:ln>
            <a:noFill/>
          </a:ln>
        </p:spPr>
      </p:pic>
      <p:pic>
        <p:nvPicPr>
          <p:cNvPr id="475" name="Google Shape;475;p13"/>
          <p:cNvPicPr preferRelativeResize="0"/>
          <p:nvPr/>
        </p:nvPicPr>
        <p:blipFill rotWithShape="1">
          <a:blip r:embed="rId14">
            <a:alphaModFix/>
          </a:blip>
          <a:srcRect b="0" l="0" r="0" t="0"/>
          <a:stretch/>
        </p:blipFill>
        <p:spPr>
          <a:xfrm>
            <a:off x="929220" y="2448941"/>
            <a:ext cx="136334" cy="136270"/>
          </a:xfrm>
          <a:prstGeom prst="rect">
            <a:avLst/>
          </a:prstGeom>
          <a:noFill/>
          <a:ln>
            <a:noFill/>
          </a:ln>
        </p:spPr>
      </p:pic>
      <p:pic>
        <p:nvPicPr>
          <p:cNvPr id="476" name="Google Shape;476;p13"/>
          <p:cNvPicPr preferRelativeResize="0"/>
          <p:nvPr/>
        </p:nvPicPr>
        <p:blipFill rotWithShape="1">
          <a:blip r:embed="rId15">
            <a:alphaModFix/>
          </a:blip>
          <a:srcRect b="0" l="0" r="0" t="0"/>
          <a:stretch/>
        </p:blipFill>
        <p:spPr>
          <a:xfrm>
            <a:off x="2588767" y="1864867"/>
            <a:ext cx="136779" cy="136779"/>
          </a:xfrm>
          <a:prstGeom prst="rect">
            <a:avLst/>
          </a:prstGeom>
          <a:noFill/>
          <a:ln>
            <a:noFill/>
          </a:ln>
        </p:spPr>
      </p:pic>
      <p:pic>
        <p:nvPicPr>
          <p:cNvPr id="477" name="Google Shape;477;p13"/>
          <p:cNvPicPr preferRelativeResize="0"/>
          <p:nvPr/>
        </p:nvPicPr>
        <p:blipFill rotWithShape="1">
          <a:blip r:embed="rId16">
            <a:alphaModFix/>
          </a:blip>
          <a:srcRect b="0" l="0" r="0" t="0"/>
          <a:stretch/>
        </p:blipFill>
        <p:spPr>
          <a:xfrm>
            <a:off x="1548891" y="1341500"/>
            <a:ext cx="136906" cy="136778"/>
          </a:xfrm>
          <a:prstGeom prst="rect">
            <a:avLst/>
          </a:prstGeom>
          <a:noFill/>
          <a:ln>
            <a:noFill/>
          </a:ln>
        </p:spPr>
      </p:pic>
      <p:pic>
        <p:nvPicPr>
          <p:cNvPr id="478" name="Google Shape;478;p13"/>
          <p:cNvPicPr preferRelativeResize="0"/>
          <p:nvPr/>
        </p:nvPicPr>
        <p:blipFill rotWithShape="1">
          <a:blip r:embed="rId17">
            <a:alphaModFix/>
          </a:blip>
          <a:srcRect b="0" l="0" r="0" t="0"/>
          <a:stretch/>
        </p:blipFill>
        <p:spPr>
          <a:xfrm>
            <a:off x="932040" y="1920494"/>
            <a:ext cx="136842" cy="136779"/>
          </a:xfrm>
          <a:prstGeom prst="rect">
            <a:avLst/>
          </a:prstGeom>
          <a:noFill/>
          <a:ln>
            <a:noFill/>
          </a:ln>
        </p:spPr>
      </p:pic>
      <p:sp>
        <p:nvSpPr>
          <p:cNvPr id="479" name="Google Shape;479;p13"/>
          <p:cNvSpPr txBox="1"/>
          <p:nvPr>
            <p:ph type="title"/>
          </p:nvPr>
        </p:nvSpPr>
        <p:spPr>
          <a:xfrm>
            <a:off x="303529" y="70470"/>
            <a:ext cx="6536055" cy="868680"/>
          </a:xfrm>
          <a:prstGeom prst="rect">
            <a:avLst/>
          </a:prstGeom>
          <a:noFill/>
          <a:ln>
            <a:noFill/>
          </a:ln>
        </p:spPr>
        <p:txBody>
          <a:bodyPr anchorCtr="0" anchor="t" bIns="0" lIns="0" spcFirstLastPara="1" rIns="0" wrap="square" tIns="202325">
            <a:spAutoFit/>
          </a:bodyPr>
          <a:lstStyle/>
          <a:p>
            <a:pPr indent="0" lvl="0" marL="99695" rtl="0" algn="l">
              <a:lnSpc>
                <a:spcPct val="100000"/>
              </a:lnSpc>
              <a:spcBef>
                <a:spcPts val="0"/>
              </a:spcBef>
              <a:spcAft>
                <a:spcPts val="0"/>
              </a:spcAft>
              <a:buNone/>
            </a:pPr>
            <a:r>
              <a:rPr lang="en-US"/>
              <a:t>Non-linear decision boundaries</a:t>
            </a:r>
            <a:endParaRPr/>
          </a:p>
        </p:txBody>
      </p:sp>
      <p:sp>
        <p:nvSpPr>
          <p:cNvPr id="480" name="Google Shape;480;p13"/>
          <p:cNvSpPr txBox="1"/>
          <p:nvPr/>
        </p:nvSpPr>
        <p:spPr>
          <a:xfrm>
            <a:off x="2876295" y="2119947"/>
            <a:ext cx="28511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𝑥</a:t>
            </a:r>
            <a:r>
              <a:rPr baseline="-25000" lang="en-US" sz="1800">
                <a:latin typeface="Cambria Math"/>
                <a:ea typeface="Cambria Math"/>
                <a:cs typeface="Cambria Math"/>
                <a:sym typeface="Cambria Math"/>
              </a:rPr>
              <a:t>1</a:t>
            </a:r>
            <a:endParaRPr baseline="-25000" sz="1800">
              <a:latin typeface="Cambria Math"/>
              <a:ea typeface="Cambria Math"/>
              <a:cs typeface="Cambria Math"/>
              <a:sym typeface="Cambria Math"/>
            </a:endParaRPr>
          </a:p>
        </p:txBody>
      </p:sp>
      <p:sp>
        <p:nvSpPr>
          <p:cNvPr id="481" name="Google Shape;481;p13"/>
          <p:cNvSpPr txBox="1"/>
          <p:nvPr/>
        </p:nvSpPr>
        <p:spPr>
          <a:xfrm>
            <a:off x="1549653" y="994155"/>
            <a:ext cx="285115"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𝑥</a:t>
            </a:r>
            <a:r>
              <a:rPr baseline="-25000" lang="en-US" sz="1800">
                <a:latin typeface="Cambria Math"/>
                <a:ea typeface="Cambria Math"/>
                <a:cs typeface="Cambria Math"/>
                <a:sym typeface="Cambria Math"/>
              </a:rPr>
              <a:t>2</a:t>
            </a:r>
            <a:endParaRPr baseline="-25000" sz="1800">
              <a:latin typeface="Cambria Math"/>
              <a:ea typeface="Cambria Math"/>
              <a:cs typeface="Cambria Math"/>
              <a:sym typeface="Cambria Math"/>
            </a:endParaRPr>
          </a:p>
        </p:txBody>
      </p:sp>
      <p:grpSp>
        <p:nvGrpSpPr>
          <p:cNvPr id="482" name="Google Shape;482;p13"/>
          <p:cNvGrpSpPr/>
          <p:nvPr/>
        </p:nvGrpSpPr>
        <p:grpSpPr>
          <a:xfrm>
            <a:off x="847725" y="1181099"/>
            <a:ext cx="2018664" cy="2119630"/>
            <a:chOff x="847725" y="1181099"/>
            <a:chExt cx="2018664" cy="2119630"/>
          </a:xfrm>
        </p:grpSpPr>
        <p:sp>
          <p:nvSpPr>
            <p:cNvPr id="483" name="Google Shape;483;p13"/>
            <p:cNvSpPr/>
            <p:nvPr/>
          </p:nvSpPr>
          <p:spPr>
            <a:xfrm>
              <a:off x="847725" y="1181099"/>
              <a:ext cx="2018664" cy="2119630"/>
            </a:xfrm>
            <a:custGeom>
              <a:rect b="b" l="l" r="r" t="t"/>
              <a:pathLst>
                <a:path extrusionOk="0" h="2119629" w="2018664">
                  <a:moveTo>
                    <a:pt x="2018665" y="1095375"/>
                  </a:moveTo>
                  <a:lnTo>
                    <a:pt x="1995792" y="1076325"/>
                  </a:lnTo>
                  <a:lnTo>
                    <a:pt x="1886839" y="985520"/>
                  </a:lnTo>
                  <a:lnTo>
                    <a:pt x="1880158" y="981925"/>
                  </a:lnTo>
                  <a:lnTo>
                    <a:pt x="1855609" y="1001864"/>
                  </a:lnTo>
                  <a:lnTo>
                    <a:pt x="1857679" y="1008849"/>
                  </a:lnTo>
                  <a:lnTo>
                    <a:pt x="1862455" y="1014730"/>
                  </a:lnTo>
                  <a:lnTo>
                    <a:pt x="1936369" y="1076325"/>
                  </a:lnTo>
                  <a:lnTo>
                    <a:pt x="1057275" y="1076325"/>
                  </a:lnTo>
                  <a:lnTo>
                    <a:pt x="1057275" y="82296"/>
                  </a:lnTo>
                  <a:lnTo>
                    <a:pt x="1118870" y="156210"/>
                  </a:lnTo>
                  <a:lnTo>
                    <a:pt x="1124750" y="160972"/>
                  </a:lnTo>
                  <a:lnTo>
                    <a:pt x="1131735" y="162991"/>
                  </a:lnTo>
                  <a:lnTo>
                    <a:pt x="1138986" y="162229"/>
                  </a:lnTo>
                  <a:lnTo>
                    <a:pt x="1145667" y="158623"/>
                  </a:lnTo>
                  <a:lnTo>
                    <a:pt x="1150416" y="152742"/>
                  </a:lnTo>
                  <a:lnTo>
                    <a:pt x="1152436" y="145757"/>
                  </a:lnTo>
                  <a:lnTo>
                    <a:pt x="1151674" y="138506"/>
                  </a:lnTo>
                  <a:lnTo>
                    <a:pt x="1148080" y="131826"/>
                  </a:lnTo>
                  <a:lnTo>
                    <a:pt x="1062990" y="29718"/>
                  </a:lnTo>
                  <a:lnTo>
                    <a:pt x="1038225" y="0"/>
                  </a:lnTo>
                  <a:lnTo>
                    <a:pt x="928370" y="131826"/>
                  </a:lnTo>
                  <a:lnTo>
                    <a:pt x="924763" y="138506"/>
                  </a:lnTo>
                  <a:lnTo>
                    <a:pt x="924001" y="145757"/>
                  </a:lnTo>
                  <a:lnTo>
                    <a:pt x="926020" y="152742"/>
                  </a:lnTo>
                  <a:lnTo>
                    <a:pt x="930783" y="158623"/>
                  </a:lnTo>
                  <a:lnTo>
                    <a:pt x="937450" y="162229"/>
                  </a:lnTo>
                  <a:lnTo>
                    <a:pt x="944702" y="162991"/>
                  </a:lnTo>
                  <a:lnTo>
                    <a:pt x="951687" y="160972"/>
                  </a:lnTo>
                  <a:lnTo>
                    <a:pt x="957580" y="156210"/>
                  </a:lnTo>
                  <a:lnTo>
                    <a:pt x="1019175" y="82296"/>
                  </a:lnTo>
                  <a:lnTo>
                    <a:pt x="1019175" y="1076325"/>
                  </a:lnTo>
                  <a:lnTo>
                    <a:pt x="0" y="1076325"/>
                  </a:lnTo>
                  <a:lnTo>
                    <a:pt x="0" y="1114425"/>
                  </a:lnTo>
                  <a:lnTo>
                    <a:pt x="1019175" y="1114425"/>
                  </a:lnTo>
                  <a:lnTo>
                    <a:pt x="1019175" y="2119122"/>
                  </a:lnTo>
                  <a:lnTo>
                    <a:pt x="1057275" y="2119122"/>
                  </a:lnTo>
                  <a:lnTo>
                    <a:pt x="1057275" y="1114425"/>
                  </a:lnTo>
                  <a:lnTo>
                    <a:pt x="1936369" y="1114425"/>
                  </a:lnTo>
                  <a:lnTo>
                    <a:pt x="1862455" y="1176020"/>
                  </a:lnTo>
                  <a:lnTo>
                    <a:pt x="1857679" y="1181912"/>
                  </a:lnTo>
                  <a:lnTo>
                    <a:pt x="1855609" y="1188897"/>
                  </a:lnTo>
                  <a:lnTo>
                    <a:pt x="1856320" y="1196149"/>
                  </a:lnTo>
                  <a:lnTo>
                    <a:pt x="1859915" y="1202817"/>
                  </a:lnTo>
                  <a:lnTo>
                    <a:pt x="1865871" y="1207579"/>
                  </a:lnTo>
                  <a:lnTo>
                    <a:pt x="1872894" y="1209598"/>
                  </a:lnTo>
                  <a:lnTo>
                    <a:pt x="1880158" y="1208836"/>
                  </a:lnTo>
                  <a:lnTo>
                    <a:pt x="1886839" y="1205230"/>
                  </a:lnTo>
                  <a:lnTo>
                    <a:pt x="1995792" y="1114425"/>
                  </a:lnTo>
                  <a:lnTo>
                    <a:pt x="2018665" y="109537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84" name="Google Shape;484;p13"/>
            <p:cNvPicPr preferRelativeResize="0"/>
            <p:nvPr/>
          </p:nvPicPr>
          <p:blipFill rotWithShape="1">
            <a:blip r:embed="rId18">
              <a:alphaModFix/>
            </a:blip>
            <a:srcRect b="0" l="0" r="0" t="0"/>
            <a:stretch/>
          </p:blipFill>
          <p:spPr>
            <a:xfrm>
              <a:off x="1260708" y="1596136"/>
              <a:ext cx="1232174" cy="1185164"/>
            </a:xfrm>
            <a:prstGeom prst="rect">
              <a:avLst/>
            </a:prstGeom>
            <a:noFill/>
            <a:ln>
              <a:noFill/>
            </a:ln>
          </p:spPr>
        </p:pic>
      </p:grpSp>
      <p:sp>
        <p:nvSpPr>
          <p:cNvPr id="485" name="Google Shape;485;p13"/>
          <p:cNvSpPr txBox="1"/>
          <p:nvPr/>
        </p:nvSpPr>
        <p:spPr>
          <a:xfrm>
            <a:off x="1692910" y="1587436"/>
            <a:ext cx="126364"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1</a:t>
            </a:r>
            <a:endParaRPr sz="1400">
              <a:latin typeface="Cambria Math"/>
              <a:ea typeface="Cambria Math"/>
              <a:cs typeface="Cambria Math"/>
              <a:sym typeface="Cambria Math"/>
            </a:endParaRPr>
          </a:p>
        </p:txBody>
      </p:sp>
      <p:sp>
        <p:nvSpPr>
          <p:cNvPr id="486" name="Google Shape;486;p13"/>
          <p:cNvSpPr txBox="1"/>
          <p:nvPr/>
        </p:nvSpPr>
        <p:spPr>
          <a:xfrm>
            <a:off x="2353945" y="2306954"/>
            <a:ext cx="126364" cy="24384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1</a:t>
            </a:r>
            <a:endParaRPr sz="1400">
              <a:latin typeface="Cambria Math"/>
              <a:ea typeface="Cambria Math"/>
              <a:cs typeface="Cambria Math"/>
              <a:sym typeface="Cambria Math"/>
            </a:endParaRPr>
          </a:p>
        </p:txBody>
      </p:sp>
      <p:sp>
        <p:nvSpPr>
          <p:cNvPr id="487" name="Google Shape;487;p13"/>
          <p:cNvSpPr txBox="1"/>
          <p:nvPr/>
        </p:nvSpPr>
        <p:spPr>
          <a:xfrm>
            <a:off x="1186814" y="2308796"/>
            <a:ext cx="259715"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−1</a:t>
            </a:r>
            <a:endParaRPr sz="1400">
              <a:latin typeface="Cambria Math"/>
              <a:ea typeface="Cambria Math"/>
              <a:cs typeface="Cambria Math"/>
              <a:sym typeface="Cambria Math"/>
            </a:endParaRPr>
          </a:p>
        </p:txBody>
      </p:sp>
      <p:sp>
        <p:nvSpPr>
          <p:cNvPr id="488" name="Google Shape;488;p13"/>
          <p:cNvSpPr txBox="1"/>
          <p:nvPr/>
        </p:nvSpPr>
        <p:spPr>
          <a:xfrm>
            <a:off x="1578991" y="2638107"/>
            <a:ext cx="259715"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−1</a:t>
            </a:r>
            <a:endParaRPr sz="1400">
              <a:latin typeface="Cambria Math"/>
              <a:ea typeface="Cambria Math"/>
              <a:cs typeface="Cambria Math"/>
              <a:sym typeface="Cambria Math"/>
            </a:endParaRPr>
          </a:p>
        </p:txBody>
      </p:sp>
      <p:sp>
        <p:nvSpPr>
          <p:cNvPr id="489" name="Google Shape;489;p13"/>
          <p:cNvSpPr txBox="1"/>
          <p:nvPr/>
        </p:nvSpPr>
        <p:spPr>
          <a:xfrm>
            <a:off x="4579620" y="1467613"/>
            <a:ext cx="2002155" cy="264795"/>
          </a:xfrm>
          <a:prstGeom prst="rect">
            <a:avLst/>
          </a:prstGeom>
          <a:noFill/>
          <a:ln>
            <a:noFill/>
          </a:ln>
        </p:spPr>
        <p:txBody>
          <a:bodyPr anchorCtr="0" anchor="t" bIns="0" lIns="0" spcFirstLastPara="1" rIns="0" wrap="square" tIns="0">
            <a:spAutoFit/>
          </a:bodyPr>
          <a:lstStyle/>
          <a:p>
            <a:pPr indent="0" lvl="0" marL="0" rtl="0" algn="l">
              <a:lnSpc>
                <a:spcPct val="87111"/>
              </a:lnSpc>
              <a:spcBef>
                <a:spcPts val="0"/>
              </a:spcBef>
              <a:spcAft>
                <a:spcPts val="0"/>
              </a:spcAft>
              <a:buNone/>
            </a:pPr>
            <a:r>
              <a:rPr lang="en-US" sz="1800">
                <a:latin typeface="Cambria Math"/>
                <a:ea typeface="Cambria Math"/>
                <a:cs typeface="Cambria Math"/>
                <a:sym typeface="Cambria Math"/>
              </a:rPr>
              <a:t>𝑓</a:t>
            </a:r>
            <a:r>
              <a:rPr baseline="-25000" lang="en-US" sz="2025">
                <a:solidFill>
                  <a:srgbClr val="0096FF"/>
                </a:solidFill>
                <a:latin typeface="Cambria Math"/>
                <a:ea typeface="Cambria Math"/>
                <a:cs typeface="Cambria Math"/>
                <a:sym typeface="Cambria Math"/>
              </a:rPr>
              <a:t>w</a:t>
            </a:r>
            <a:r>
              <a:rPr baseline="-25000" lang="en-US" sz="2025">
                <a:latin typeface="Cambria Math"/>
                <a:ea typeface="Cambria Math"/>
                <a:cs typeface="Cambria Math"/>
                <a:sym typeface="Cambria Math"/>
              </a:rPr>
              <a:t>,</a:t>
            </a:r>
            <a:r>
              <a:rPr baseline="-25000" lang="en-US" sz="2025">
                <a:solidFill>
                  <a:srgbClr val="0096FF"/>
                </a:solidFill>
                <a:latin typeface="Cambria Math"/>
                <a:ea typeface="Cambria Math"/>
                <a:cs typeface="Cambria Math"/>
                <a:sym typeface="Cambria Math"/>
              </a:rPr>
              <a:t>𝑏  </a:t>
            </a:r>
            <a:r>
              <a:rPr lang="en-US" sz="1800">
                <a:solidFill>
                  <a:srgbClr val="FF9300"/>
                </a:solidFill>
                <a:latin typeface="Cambria Math"/>
                <a:ea typeface="Cambria Math"/>
                <a:cs typeface="Cambria Math"/>
                <a:sym typeface="Cambria Math"/>
              </a:rPr>
              <a:t>x	</a:t>
            </a:r>
            <a:r>
              <a:rPr lang="en-US" sz="1800">
                <a:latin typeface="Cambria Math"/>
                <a:ea typeface="Cambria Math"/>
                <a:cs typeface="Cambria Math"/>
                <a:sym typeface="Cambria Math"/>
              </a:rPr>
              <a:t>= </a:t>
            </a:r>
            <a:r>
              <a:rPr lang="en-US" sz="1800">
                <a:solidFill>
                  <a:srgbClr val="FF0000"/>
                </a:solidFill>
                <a:latin typeface="Cambria Math"/>
                <a:ea typeface="Cambria Math"/>
                <a:cs typeface="Cambria Math"/>
                <a:sym typeface="Cambria Math"/>
              </a:rPr>
              <a:t>𝑔 </a:t>
            </a:r>
            <a:r>
              <a:rPr lang="en-US" sz="1800">
                <a:solidFill>
                  <a:srgbClr val="0096FF"/>
                </a:solidFill>
                <a:latin typeface="Cambria Math"/>
                <a:ea typeface="Cambria Math"/>
                <a:cs typeface="Cambria Math"/>
                <a:sym typeface="Cambria Math"/>
              </a:rPr>
              <a:t>𝑧	</a:t>
            </a:r>
            <a:r>
              <a:rPr lang="en-US" sz="1800">
                <a:latin typeface="Cambria Math"/>
                <a:ea typeface="Cambria Math"/>
                <a:cs typeface="Cambria Math"/>
                <a:sym typeface="Cambria Math"/>
              </a:rPr>
              <a:t>= </a:t>
            </a:r>
            <a:r>
              <a:rPr lang="en-US" sz="1800">
                <a:solidFill>
                  <a:srgbClr val="FF0000"/>
                </a:solidFill>
                <a:latin typeface="Cambria Math"/>
                <a:ea typeface="Cambria Math"/>
                <a:cs typeface="Cambria Math"/>
                <a:sym typeface="Cambria Math"/>
              </a:rPr>
              <a:t>𝑔</a:t>
            </a: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sp>
        <p:nvSpPr>
          <p:cNvPr id="490" name="Google Shape;490;p13"/>
          <p:cNvSpPr txBox="1"/>
          <p:nvPr/>
        </p:nvSpPr>
        <p:spPr>
          <a:xfrm>
            <a:off x="6578981" y="1391587"/>
            <a:ext cx="1695450" cy="359410"/>
          </a:xfrm>
          <a:prstGeom prst="rect">
            <a:avLst/>
          </a:prstGeom>
          <a:noFill/>
          <a:ln>
            <a:noFill/>
          </a:ln>
        </p:spPr>
        <p:txBody>
          <a:bodyPr anchorCtr="0" anchor="t" bIns="0" lIns="0" spcFirstLastPara="1" rIns="0" wrap="square" tIns="12700">
            <a:spAutoFit/>
          </a:bodyPr>
          <a:lstStyle/>
          <a:p>
            <a:pPr indent="0" lvl="0" marL="50800" rtl="0" algn="l">
              <a:lnSpc>
                <a:spcPct val="80938"/>
              </a:lnSpc>
              <a:spcBef>
                <a:spcPts val="0"/>
              </a:spcBef>
              <a:spcAft>
                <a:spcPts val="0"/>
              </a:spcAft>
              <a:buNone/>
            </a:pPr>
            <a:r>
              <a:rPr lang="en-US" sz="1800">
                <a:solidFill>
                  <a:srgbClr val="0096FF"/>
                </a:solidFill>
                <a:latin typeface="Cambria Math"/>
                <a:ea typeface="Cambria Math"/>
                <a:cs typeface="Cambria Math"/>
                <a:sym typeface="Cambria Math"/>
              </a:rPr>
              <a:t>𝑤</a:t>
            </a:r>
            <a:r>
              <a:rPr baseline="-25000" lang="en-US" sz="2025">
                <a:solidFill>
                  <a:srgbClr val="0096FF"/>
                </a:solidFill>
                <a:latin typeface="Cambria Math"/>
                <a:ea typeface="Cambria Math"/>
                <a:cs typeface="Cambria Math"/>
                <a:sym typeface="Cambria Math"/>
              </a:rPr>
              <a:t>1</a:t>
            </a:r>
            <a:r>
              <a:rPr lang="en-US" sz="1800">
                <a:solidFill>
                  <a:srgbClr val="FF9300"/>
                </a:solidFill>
                <a:latin typeface="Cambria Math"/>
                <a:ea typeface="Cambria Math"/>
                <a:cs typeface="Cambria Math"/>
                <a:sym typeface="Cambria Math"/>
              </a:rPr>
              <a:t>𝑥 </a:t>
            </a:r>
            <a:r>
              <a:rPr baseline="30000" lang="en-US" sz="2025">
                <a:solidFill>
                  <a:srgbClr val="FF9300"/>
                </a:solidFill>
                <a:latin typeface="Cambria Math"/>
                <a:ea typeface="Cambria Math"/>
                <a:cs typeface="Cambria Math"/>
                <a:sym typeface="Cambria Math"/>
              </a:rPr>
              <a:t>2 </a:t>
            </a:r>
            <a:r>
              <a:rPr lang="en-US" sz="1800">
                <a:latin typeface="Cambria Math"/>
                <a:ea typeface="Cambria Math"/>
                <a:cs typeface="Cambria Math"/>
                <a:sym typeface="Cambria Math"/>
              </a:rPr>
              <a:t>+ </a:t>
            </a:r>
            <a:r>
              <a:rPr lang="en-US" sz="1800">
                <a:solidFill>
                  <a:srgbClr val="0096FF"/>
                </a:solidFill>
                <a:latin typeface="Cambria Math"/>
                <a:ea typeface="Cambria Math"/>
                <a:cs typeface="Cambria Math"/>
                <a:sym typeface="Cambria Math"/>
              </a:rPr>
              <a:t>𝑤</a:t>
            </a:r>
            <a:r>
              <a:rPr baseline="-25000" lang="en-US" sz="2025">
                <a:solidFill>
                  <a:srgbClr val="0096FF"/>
                </a:solidFill>
                <a:latin typeface="Cambria Math"/>
                <a:ea typeface="Cambria Math"/>
                <a:cs typeface="Cambria Math"/>
                <a:sym typeface="Cambria Math"/>
              </a:rPr>
              <a:t>2</a:t>
            </a:r>
            <a:r>
              <a:rPr lang="en-US" sz="1800">
                <a:solidFill>
                  <a:srgbClr val="FF9300"/>
                </a:solidFill>
                <a:latin typeface="Cambria Math"/>
                <a:ea typeface="Cambria Math"/>
                <a:cs typeface="Cambria Math"/>
                <a:sym typeface="Cambria Math"/>
              </a:rPr>
              <a:t>𝑥 </a:t>
            </a:r>
            <a:r>
              <a:rPr baseline="30000" lang="en-US" sz="2025">
                <a:solidFill>
                  <a:srgbClr val="FF9300"/>
                </a:solidFill>
                <a:latin typeface="Cambria Math"/>
                <a:ea typeface="Cambria Math"/>
                <a:cs typeface="Cambria Math"/>
                <a:sym typeface="Cambria Math"/>
              </a:rPr>
              <a:t>2</a:t>
            </a:r>
            <a:r>
              <a:rPr lang="en-US" sz="1800">
                <a:latin typeface="Cambria Math"/>
                <a:ea typeface="Cambria Math"/>
                <a:cs typeface="Cambria Math"/>
                <a:sym typeface="Cambria Math"/>
              </a:rPr>
              <a:t>+</a:t>
            </a:r>
            <a:r>
              <a:rPr i="1" lang="en-US" sz="1900">
                <a:solidFill>
                  <a:srgbClr val="0096FF"/>
                </a:solidFill>
                <a:latin typeface="Cambria Math"/>
                <a:ea typeface="Cambria Math"/>
                <a:cs typeface="Cambria Math"/>
                <a:sym typeface="Cambria Math"/>
              </a:rPr>
              <a:t>b</a:t>
            </a:r>
            <a:endParaRPr sz="1900">
              <a:latin typeface="Cambria Math"/>
              <a:ea typeface="Cambria Math"/>
              <a:cs typeface="Cambria Math"/>
              <a:sym typeface="Cambria Math"/>
            </a:endParaRPr>
          </a:p>
          <a:p>
            <a:pPr indent="0" lvl="0" marL="431800" rtl="0" algn="l">
              <a:lnSpc>
                <a:spcPct val="72592"/>
              </a:lnSpc>
              <a:spcBef>
                <a:spcPts val="0"/>
              </a:spcBef>
              <a:spcAft>
                <a:spcPts val="0"/>
              </a:spcAft>
              <a:buNone/>
            </a:pPr>
            <a:r>
              <a:rPr lang="en-US" sz="1350">
                <a:solidFill>
                  <a:srgbClr val="FF9300"/>
                </a:solidFill>
                <a:latin typeface="Cambria Math"/>
                <a:ea typeface="Cambria Math"/>
                <a:cs typeface="Cambria Math"/>
                <a:sym typeface="Cambria Math"/>
              </a:rPr>
              <a:t>1	2</a:t>
            </a:r>
            <a:endParaRPr sz="1350">
              <a:latin typeface="Cambria Math"/>
              <a:ea typeface="Cambria Math"/>
              <a:cs typeface="Cambria Math"/>
              <a:sym typeface="Cambria Math"/>
            </a:endParaRPr>
          </a:p>
        </p:txBody>
      </p:sp>
      <p:sp>
        <p:nvSpPr>
          <p:cNvPr id="491" name="Google Shape;491;p13"/>
          <p:cNvSpPr txBox="1"/>
          <p:nvPr/>
        </p:nvSpPr>
        <p:spPr>
          <a:xfrm>
            <a:off x="8269605" y="1467613"/>
            <a:ext cx="95250" cy="229235"/>
          </a:xfrm>
          <a:prstGeom prst="rect">
            <a:avLst/>
          </a:prstGeom>
          <a:noFill/>
          <a:ln>
            <a:noFill/>
          </a:ln>
        </p:spPr>
        <p:txBody>
          <a:bodyPr anchorCtr="0" anchor="t" bIns="0" lIns="0" spcFirstLastPara="1" rIns="0" wrap="square" tIns="0">
            <a:spAutoFit/>
          </a:bodyPr>
          <a:lstStyle/>
          <a:p>
            <a:pPr indent="0" lvl="0" marL="0" rtl="0" algn="l">
              <a:lnSpc>
                <a:spcPct val="98000"/>
              </a:lnSpc>
              <a:spcBef>
                <a:spcPts val="0"/>
              </a:spcBef>
              <a:spcAft>
                <a:spcPts val="0"/>
              </a:spcAft>
              <a:buNone/>
            </a:pP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sp>
        <p:nvSpPr>
          <p:cNvPr id="492" name="Google Shape;492;p13"/>
          <p:cNvSpPr txBox="1"/>
          <p:nvPr/>
        </p:nvSpPr>
        <p:spPr>
          <a:xfrm>
            <a:off x="3369690" y="1955800"/>
            <a:ext cx="1243965" cy="640715"/>
          </a:xfrm>
          <a:prstGeom prst="rect">
            <a:avLst/>
          </a:prstGeom>
          <a:noFill/>
          <a:ln>
            <a:noFill/>
          </a:ln>
        </p:spPr>
        <p:txBody>
          <a:bodyPr anchorCtr="0" anchor="t" bIns="0" lIns="0" spcFirstLastPara="1" rIns="0" wrap="square" tIns="16500">
            <a:spAutoFit/>
          </a:bodyPr>
          <a:lstStyle/>
          <a:p>
            <a:pPr indent="0" lvl="0" marL="12700" marR="5080" rtl="0" algn="l">
              <a:lnSpc>
                <a:spcPct val="100000"/>
              </a:lnSpc>
              <a:spcBef>
                <a:spcPts val="0"/>
              </a:spcBef>
              <a:spcAft>
                <a:spcPts val="0"/>
              </a:spcAft>
              <a:buNone/>
            </a:pPr>
            <a:r>
              <a:rPr lang="en-US" sz="2000">
                <a:solidFill>
                  <a:srgbClr val="7030A0"/>
                </a:solidFill>
                <a:latin typeface="Verdana"/>
                <a:ea typeface="Verdana"/>
                <a:cs typeface="Verdana"/>
                <a:sym typeface="Verdana"/>
              </a:rPr>
              <a:t>decision boundary</a:t>
            </a:r>
            <a:endParaRPr sz="2000">
              <a:latin typeface="Verdana"/>
              <a:ea typeface="Verdana"/>
              <a:cs typeface="Verdana"/>
              <a:sym typeface="Verdana"/>
            </a:endParaRPr>
          </a:p>
        </p:txBody>
      </p:sp>
      <p:sp>
        <p:nvSpPr>
          <p:cNvPr id="493" name="Google Shape;493;p13"/>
          <p:cNvSpPr txBox="1"/>
          <p:nvPr/>
        </p:nvSpPr>
        <p:spPr>
          <a:xfrm>
            <a:off x="2544191" y="1209357"/>
            <a:ext cx="12509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FF9300"/>
                </a:solidFill>
                <a:latin typeface="Cambria Math"/>
                <a:ea typeface="Cambria Math"/>
                <a:cs typeface="Cambria Math"/>
                <a:sym typeface="Cambria Math"/>
              </a:rPr>
              <a:t>1</a:t>
            </a:r>
            <a:endParaRPr sz="1350">
              <a:latin typeface="Cambria Math"/>
              <a:ea typeface="Cambria Math"/>
              <a:cs typeface="Cambria Math"/>
              <a:sym typeface="Cambria Math"/>
            </a:endParaRPr>
          </a:p>
        </p:txBody>
      </p:sp>
      <p:sp>
        <p:nvSpPr>
          <p:cNvPr id="494" name="Google Shape;494;p13"/>
          <p:cNvSpPr txBox="1"/>
          <p:nvPr/>
        </p:nvSpPr>
        <p:spPr>
          <a:xfrm>
            <a:off x="3012058" y="1194872"/>
            <a:ext cx="581660" cy="540385"/>
          </a:xfrm>
          <a:prstGeom prst="rect">
            <a:avLst/>
          </a:prstGeom>
          <a:noFill/>
          <a:ln>
            <a:noFill/>
          </a:ln>
        </p:spPr>
        <p:txBody>
          <a:bodyPr anchorCtr="0" anchor="t" bIns="0" lIns="0" spcFirstLastPara="1" rIns="0" wrap="square" tIns="27300">
            <a:spAutoFit/>
          </a:bodyPr>
          <a:lstStyle/>
          <a:p>
            <a:pPr indent="0" lvl="0" marL="68580" rtl="0" algn="l">
              <a:lnSpc>
                <a:spcPct val="100000"/>
              </a:lnSpc>
              <a:spcBef>
                <a:spcPts val="0"/>
              </a:spcBef>
              <a:spcAft>
                <a:spcPts val="0"/>
              </a:spcAft>
              <a:buNone/>
            </a:pPr>
            <a:r>
              <a:rPr lang="en-US" sz="1350">
                <a:solidFill>
                  <a:srgbClr val="FF9300"/>
                </a:solidFill>
                <a:latin typeface="Cambria Math"/>
                <a:ea typeface="Cambria Math"/>
                <a:cs typeface="Cambria Math"/>
                <a:sym typeface="Cambria Math"/>
              </a:rPr>
              <a:t>2</a:t>
            </a:r>
            <a:endParaRPr sz="1350">
              <a:latin typeface="Cambria Math"/>
              <a:ea typeface="Cambria Math"/>
              <a:cs typeface="Cambria Math"/>
              <a:sym typeface="Cambria Math"/>
            </a:endParaRPr>
          </a:p>
          <a:p>
            <a:pPr indent="0" lvl="0" marL="12700" rtl="0" algn="l">
              <a:lnSpc>
                <a:spcPct val="100000"/>
              </a:lnSpc>
              <a:spcBef>
                <a:spcPts val="155"/>
              </a:spcBef>
              <a:spcAft>
                <a:spcPts val="0"/>
              </a:spcAft>
              <a:buNone/>
            </a:pPr>
            <a:r>
              <a:rPr lang="en-US" sz="1800">
                <a:solidFill>
                  <a:srgbClr val="FF40FF"/>
                </a:solidFill>
                <a:latin typeface="Cambria Math"/>
                <a:ea typeface="Cambria Math"/>
                <a:cs typeface="Cambria Math"/>
                <a:sym typeface="Cambria Math"/>
              </a:rPr>
              <a:t>𝑦ො </a:t>
            </a:r>
            <a:r>
              <a:rPr lang="en-US" sz="1800">
                <a:latin typeface="Cambria Math"/>
                <a:ea typeface="Cambria Math"/>
                <a:cs typeface="Cambria Math"/>
                <a:sym typeface="Cambria Math"/>
              </a:rPr>
              <a:t>= </a:t>
            </a:r>
            <a:r>
              <a:rPr lang="en-US" sz="1800">
                <a:solidFill>
                  <a:srgbClr val="945200"/>
                </a:solidFill>
                <a:latin typeface="Cambria Math"/>
                <a:ea typeface="Cambria Math"/>
                <a:cs typeface="Cambria Math"/>
                <a:sym typeface="Cambria Math"/>
              </a:rPr>
              <a:t>1</a:t>
            </a:r>
            <a:endParaRPr sz="1800">
              <a:latin typeface="Cambria Math"/>
              <a:ea typeface="Cambria Math"/>
              <a:cs typeface="Cambria Math"/>
              <a:sym typeface="Cambria Math"/>
            </a:endParaRPr>
          </a:p>
        </p:txBody>
      </p:sp>
      <p:sp>
        <p:nvSpPr>
          <p:cNvPr id="495" name="Google Shape;495;p13"/>
          <p:cNvSpPr txBox="1"/>
          <p:nvPr/>
        </p:nvSpPr>
        <p:spPr>
          <a:xfrm>
            <a:off x="2404110" y="1095057"/>
            <a:ext cx="126174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solidFill>
                  <a:srgbClr val="FF9300"/>
                </a:solidFill>
                <a:latin typeface="Cambria Math"/>
                <a:ea typeface="Cambria Math"/>
                <a:cs typeface="Cambria Math"/>
                <a:sym typeface="Cambria Math"/>
              </a:rPr>
              <a:t>𝑥 </a:t>
            </a:r>
            <a:r>
              <a:rPr baseline="30000" lang="en-US" sz="2025">
                <a:solidFill>
                  <a:srgbClr val="FF9300"/>
                </a:solidFill>
                <a:latin typeface="Cambria Math"/>
                <a:ea typeface="Cambria Math"/>
                <a:cs typeface="Cambria Math"/>
                <a:sym typeface="Cambria Math"/>
              </a:rPr>
              <a:t>2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𝑥 </a:t>
            </a:r>
            <a:r>
              <a:rPr baseline="30000" lang="en-US" sz="2025">
                <a:solidFill>
                  <a:srgbClr val="FF9300"/>
                </a:solidFill>
                <a:latin typeface="Cambria Math"/>
                <a:ea typeface="Cambria Math"/>
                <a:cs typeface="Cambria Math"/>
                <a:sym typeface="Cambria Math"/>
              </a:rPr>
              <a:t>2 </a:t>
            </a:r>
            <a:r>
              <a:rPr lang="en-US" sz="1800">
                <a:latin typeface="Cambria Math"/>
                <a:ea typeface="Cambria Math"/>
                <a:cs typeface="Cambria Math"/>
                <a:sym typeface="Cambria Math"/>
              </a:rPr>
              <a:t>≥ </a:t>
            </a:r>
            <a:r>
              <a:rPr lang="en-US" sz="1800">
                <a:solidFill>
                  <a:srgbClr val="0096FF"/>
                </a:solidFill>
                <a:latin typeface="Cambria Math"/>
                <a:ea typeface="Cambria Math"/>
                <a:cs typeface="Cambria Math"/>
                <a:sym typeface="Cambria Math"/>
              </a:rPr>
              <a:t>1</a:t>
            </a:r>
            <a:endParaRPr sz="1800">
              <a:latin typeface="Cambria Math"/>
              <a:ea typeface="Cambria Math"/>
              <a:cs typeface="Cambria Math"/>
              <a:sym typeface="Cambria Math"/>
            </a:endParaRPr>
          </a:p>
        </p:txBody>
      </p:sp>
      <p:sp>
        <p:nvSpPr>
          <p:cNvPr id="496" name="Google Shape;496;p13"/>
          <p:cNvSpPr txBox="1"/>
          <p:nvPr/>
        </p:nvSpPr>
        <p:spPr>
          <a:xfrm>
            <a:off x="5067934" y="2295842"/>
            <a:ext cx="1277620" cy="346075"/>
          </a:xfrm>
          <a:prstGeom prst="rect">
            <a:avLst/>
          </a:prstGeom>
          <a:noFill/>
          <a:ln>
            <a:noFill/>
          </a:ln>
        </p:spPr>
        <p:txBody>
          <a:bodyPr anchorCtr="0" anchor="t" bIns="0" lIns="0" spcFirstLastPara="1" rIns="0" wrap="square" tIns="12700">
            <a:spAutoFit/>
          </a:bodyPr>
          <a:lstStyle/>
          <a:p>
            <a:pPr indent="0" lvl="0" marL="50800" rtl="0" algn="l">
              <a:lnSpc>
                <a:spcPct val="75555"/>
              </a:lnSpc>
              <a:spcBef>
                <a:spcPts val="0"/>
              </a:spcBef>
              <a:spcAft>
                <a:spcPts val="0"/>
              </a:spcAft>
              <a:buNone/>
            </a:pPr>
            <a:r>
              <a:rPr lang="en-US" sz="1800">
                <a:solidFill>
                  <a:srgbClr val="FF9300"/>
                </a:solidFill>
                <a:latin typeface="Cambria Math"/>
                <a:ea typeface="Cambria Math"/>
                <a:cs typeface="Cambria Math"/>
                <a:sym typeface="Cambria Math"/>
              </a:rPr>
              <a:t>𝑥 </a:t>
            </a:r>
            <a:r>
              <a:rPr baseline="30000" lang="en-US" sz="2025">
                <a:solidFill>
                  <a:srgbClr val="FF9300"/>
                </a:solidFill>
                <a:latin typeface="Cambria Math"/>
                <a:ea typeface="Cambria Math"/>
                <a:cs typeface="Cambria Math"/>
                <a:sym typeface="Cambria Math"/>
              </a:rPr>
              <a:t>2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𝑥 </a:t>
            </a:r>
            <a:r>
              <a:rPr baseline="30000" lang="en-US" sz="2025">
                <a:solidFill>
                  <a:srgbClr val="FF9300"/>
                </a:solidFill>
                <a:latin typeface="Cambria Math"/>
                <a:ea typeface="Cambria Math"/>
                <a:cs typeface="Cambria Math"/>
                <a:sym typeface="Cambria Math"/>
              </a:rPr>
              <a:t>2 </a:t>
            </a:r>
            <a:r>
              <a:rPr lang="en-US" sz="1800">
                <a:latin typeface="Cambria Math"/>
                <a:ea typeface="Cambria Math"/>
                <a:cs typeface="Cambria Math"/>
                <a:sym typeface="Cambria Math"/>
              </a:rPr>
              <a:t>= </a:t>
            </a:r>
            <a:r>
              <a:rPr lang="en-US" sz="1800">
                <a:solidFill>
                  <a:srgbClr val="7030A0"/>
                </a:solidFill>
                <a:latin typeface="Cambria Math"/>
                <a:ea typeface="Cambria Math"/>
                <a:cs typeface="Cambria Math"/>
                <a:sym typeface="Cambria Math"/>
              </a:rPr>
              <a:t>1</a:t>
            </a:r>
            <a:endParaRPr sz="1800">
              <a:latin typeface="Cambria Math"/>
              <a:ea typeface="Cambria Math"/>
              <a:cs typeface="Cambria Math"/>
              <a:sym typeface="Cambria Math"/>
            </a:endParaRPr>
          </a:p>
          <a:p>
            <a:pPr indent="0" lvl="0" marL="165100" rtl="0" algn="l">
              <a:lnSpc>
                <a:spcPct val="73333"/>
              </a:lnSpc>
              <a:spcBef>
                <a:spcPts val="0"/>
              </a:spcBef>
              <a:spcAft>
                <a:spcPts val="0"/>
              </a:spcAft>
              <a:buNone/>
            </a:pPr>
            <a:r>
              <a:rPr lang="en-US" sz="1350">
                <a:solidFill>
                  <a:srgbClr val="FF9300"/>
                </a:solidFill>
                <a:latin typeface="Cambria Math"/>
                <a:ea typeface="Cambria Math"/>
                <a:cs typeface="Cambria Math"/>
                <a:sym typeface="Cambria Math"/>
              </a:rPr>
              <a:t>1	2</a:t>
            </a:r>
            <a:endParaRPr sz="1350">
              <a:latin typeface="Cambria Math"/>
              <a:ea typeface="Cambria Math"/>
              <a:cs typeface="Cambria Math"/>
              <a:sym typeface="Cambria Math"/>
            </a:endParaRPr>
          </a:p>
        </p:txBody>
      </p:sp>
      <p:sp>
        <p:nvSpPr>
          <p:cNvPr id="497" name="Google Shape;497;p13"/>
          <p:cNvSpPr txBox="1"/>
          <p:nvPr/>
        </p:nvSpPr>
        <p:spPr>
          <a:xfrm>
            <a:off x="4552950" y="1953577"/>
            <a:ext cx="2203450" cy="346075"/>
          </a:xfrm>
          <a:prstGeom prst="rect">
            <a:avLst/>
          </a:prstGeom>
          <a:noFill/>
          <a:ln>
            <a:noFill/>
          </a:ln>
        </p:spPr>
        <p:txBody>
          <a:bodyPr anchorCtr="0" anchor="t" bIns="0" lIns="0" spcFirstLastPara="1" rIns="0" wrap="square" tIns="12700">
            <a:spAutoFit/>
          </a:bodyPr>
          <a:lstStyle/>
          <a:p>
            <a:pPr indent="0" lvl="0" marL="50800" rtl="0" algn="l">
              <a:lnSpc>
                <a:spcPct val="75555"/>
              </a:lnSpc>
              <a:spcBef>
                <a:spcPts val="0"/>
              </a:spcBef>
              <a:spcAft>
                <a:spcPts val="0"/>
              </a:spcAft>
              <a:buNone/>
            </a:pPr>
            <a:r>
              <a:rPr lang="en-US" sz="1800">
                <a:solidFill>
                  <a:srgbClr val="0096FF"/>
                </a:solidFill>
                <a:latin typeface="Cambria Math"/>
                <a:ea typeface="Cambria Math"/>
                <a:cs typeface="Cambria Math"/>
                <a:sym typeface="Cambria Math"/>
              </a:rPr>
              <a:t>𝑧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𝑥 </a:t>
            </a:r>
            <a:r>
              <a:rPr baseline="30000" lang="en-US" sz="2025">
                <a:solidFill>
                  <a:srgbClr val="FF9300"/>
                </a:solidFill>
                <a:latin typeface="Cambria Math"/>
                <a:ea typeface="Cambria Math"/>
                <a:cs typeface="Cambria Math"/>
                <a:sym typeface="Cambria Math"/>
              </a:rPr>
              <a:t>2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𝑥 </a:t>
            </a:r>
            <a:r>
              <a:rPr baseline="30000" lang="en-US" sz="2025">
                <a:solidFill>
                  <a:srgbClr val="FF9300"/>
                </a:solidFill>
                <a:latin typeface="Cambria Math"/>
                <a:ea typeface="Cambria Math"/>
                <a:cs typeface="Cambria Math"/>
                <a:sym typeface="Cambria Math"/>
              </a:rPr>
              <a:t>2  </a:t>
            </a:r>
            <a:r>
              <a:rPr lang="en-US" sz="1800">
                <a:solidFill>
                  <a:srgbClr val="0096FF"/>
                </a:solidFill>
                <a:latin typeface="Cambria Math"/>
                <a:ea typeface="Cambria Math"/>
                <a:cs typeface="Cambria Math"/>
                <a:sym typeface="Cambria Math"/>
              </a:rPr>
              <a:t>− 1  </a:t>
            </a:r>
            <a:r>
              <a:rPr lang="en-US" sz="1800">
                <a:latin typeface="Cambria Math"/>
                <a:ea typeface="Cambria Math"/>
                <a:cs typeface="Cambria Math"/>
                <a:sym typeface="Cambria Math"/>
              </a:rPr>
              <a:t>= </a:t>
            </a:r>
            <a:r>
              <a:rPr lang="en-US" sz="1800">
                <a:solidFill>
                  <a:srgbClr val="7030A0"/>
                </a:solidFill>
                <a:latin typeface="Cambria Math"/>
                <a:ea typeface="Cambria Math"/>
                <a:cs typeface="Cambria Math"/>
                <a:sym typeface="Cambria Math"/>
              </a:rPr>
              <a:t>0</a:t>
            </a:r>
            <a:endParaRPr sz="1800">
              <a:latin typeface="Cambria Math"/>
              <a:ea typeface="Cambria Math"/>
              <a:cs typeface="Cambria Math"/>
              <a:sym typeface="Cambria Math"/>
            </a:endParaRPr>
          </a:p>
          <a:p>
            <a:pPr indent="0" lvl="0" marL="584835" rtl="0" algn="l">
              <a:lnSpc>
                <a:spcPct val="73333"/>
              </a:lnSpc>
              <a:spcBef>
                <a:spcPts val="0"/>
              </a:spcBef>
              <a:spcAft>
                <a:spcPts val="0"/>
              </a:spcAft>
              <a:buNone/>
            </a:pPr>
            <a:r>
              <a:rPr lang="en-US" sz="1350">
                <a:solidFill>
                  <a:srgbClr val="FF9300"/>
                </a:solidFill>
                <a:latin typeface="Cambria Math"/>
                <a:ea typeface="Cambria Math"/>
                <a:cs typeface="Cambria Math"/>
                <a:sym typeface="Cambria Math"/>
              </a:rPr>
              <a:t>1	2</a:t>
            </a:r>
            <a:endParaRPr sz="1350">
              <a:latin typeface="Cambria Math"/>
              <a:ea typeface="Cambria Math"/>
              <a:cs typeface="Cambria Math"/>
              <a:sym typeface="Cambria Math"/>
            </a:endParaRPr>
          </a:p>
        </p:txBody>
      </p:sp>
      <p:pic>
        <p:nvPicPr>
          <p:cNvPr id="498" name="Google Shape;498;p13"/>
          <p:cNvPicPr preferRelativeResize="0"/>
          <p:nvPr/>
        </p:nvPicPr>
        <p:blipFill rotWithShape="1">
          <a:blip r:embed="rId19">
            <a:alphaModFix/>
          </a:blip>
          <a:srcRect b="0" l="0" r="0" t="0"/>
          <a:stretch/>
        </p:blipFill>
        <p:spPr>
          <a:xfrm>
            <a:off x="6651879" y="1708150"/>
            <a:ext cx="136525" cy="148589"/>
          </a:xfrm>
          <a:prstGeom prst="rect">
            <a:avLst/>
          </a:prstGeom>
          <a:noFill/>
          <a:ln>
            <a:noFill/>
          </a:ln>
        </p:spPr>
      </p:pic>
      <p:pic>
        <p:nvPicPr>
          <p:cNvPr id="499" name="Google Shape;499;p13"/>
          <p:cNvPicPr preferRelativeResize="0"/>
          <p:nvPr/>
        </p:nvPicPr>
        <p:blipFill rotWithShape="1">
          <a:blip r:embed="rId20">
            <a:alphaModFix/>
          </a:blip>
          <a:srcRect b="0" l="0" r="0" t="0"/>
          <a:stretch/>
        </p:blipFill>
        <p:spPr>
          <a:xfrm>
            <a:off x="7440168" y="1700657"/>
            <a:ext cx="124840" cy="137160"/>
          </a:xfrm>
          <a:prstGeom prst="rect">
            <a:avLst/>
          </a:prstGeom>
          <a:noFill/>
          <a:ln>
            <a:noFill/>
          </a:ln>
        </p:spPr>
      </p:pic>
      <p:sp>
        <p:nvSpPr>
          <p:cNvPr id="500" name="Google Shape;500;p13"/>
          <p:cNvSpPr txBox="1"/>
          <p:nvPr/>
        </p:nvSpPr>
        <p:spPr>
          <a:xfrm>
            <a:off x="628650" y="3429952"/>
            <a:ext cx="12509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FF9300"/>
                </a:solidFill>
                <a:latin typeface="Cambria Math"/>
                <a:ea typeface="Cambria Math"/>
                <a:cs typeface="Cambria Math"/>
                <a:sym typeface="Cambria Math"/>
              </a:rPr>
              <a:t>1</a:t>
            </a:r>
            <a:endParaRPr sz="1350">
              <a:latin typeface="Cambria Math"/>
              <a:ea typeface="Cambria Math"/>
              <a:cs typeface="Cambria Math"/>
              <a:sym typeface="Cambria Math"/>
            </a:endParaRPr>
          </a:p>
        </p:txBody>
      </p:sp>
      <p:sp>
        <p:nvSpPr>
          <p:cNvPr id="501" name="Google Shape;501;p13"/>
          <p:cNvSpPr txBox="1"/>
          <p:nvPr/>
        </p:nvSpPr>
        <p:spPr>
          <a:xfrm>
            <a:off x="1102360" y="3429952"/>
            <a:ext cx="581660" cy="509270"/>
          </a:xfrm>
          <a:prstGeom prst="rect">
            <a:avLst/>
          </a:prstGeom>
          <a:noFill/>
          <a:ln>
            <a:noFill/>
          </a:ln>
        </p:spPr>
        <p:txBody>
          <a:bodyPr anchorCtr="0" anchor="t" bIns="0" lIns="0" spcFirstLastPara="1" rIns="0" wrap="square" tIns="12700">
            <a:spAutoFit/>
          </a:bodyPr>
          <a:lstStyle/>
          <a:p>
            <a:pPr indent="0" lvl="0" marL="63500" rtl="0" algn="l">
              <a:lnSpc>
                <a:spcPct val="100000"/>
              </a:lnSpc>
              <a:spcBef>
                <a:spcPts val="0"/>
              </a:spcBef>
              <a:spcAft>
                <a:spcPts val="0"/>
              </a:spcAft>
              <a:buNone/>
            </a:pPr>
            <a:r>
              <a:rPr lang="en-US" sz="1350">
                <a:solidFill>
                  <a:srgbClr val="FF9300"/>
                </a:solidFill>
                <a:latin typeface="Cambria Math"/>
                <a:ea typeface="Cambria Math"/>
                <a:cs typeface="Cambria Math"/>
                <a:sym typeface="Cambria Math"/>
              </a:rPr>
              <a:t>2</a:t>
            </a:r>
            <a:endParaRPr sz="1350">
              <a:latin typeface="Cambria Math"/>
              <a:ea typeface="Cambria Math"/>
              <a:cs typeface="Cambria Math"/>
              <a:sym typeface="Cambria Math"/>
            </a:endParaRPr>
          </a:p>
          <a:p>
            <a:pPr indent="0" lvl="0" marL="12700" rtl="0" algn="l">
              <a:lnSpc>
                <a:spcPct val="100000"/>
              </a:lnSpc>
              <a:spcBef>
                <a:spcPts val="25"/>
              </a:spcBef>
              <a:spcAft>
                <a:spcPts val="0"/>
              </a:spcAft>
              <a:buNone/>
            </a:pPr>
            <a:r>
              <a:rPr lang="en-US" sz="1800">
                <a:solidFill>
                  <a:srgbClr val="FF40FF"/>
                </a:solidFill>
                <a:latin typeface="Cambria Math"/>
                <a:ea typeface="Cambria Math"/>
                <a:cs typeface="Cambria Math"/>
                <a:sym typeface="Cambria Math"/>
              </a:rPr>
              <a:t>𝑦ො </a:t>
            </a:r>
            <a:r>
              <a:rPr lang="en-US" sz="1800">
                <a:latin typeface="Cambria Math"/>
                <a:ea typeface="Cambria Math"/>
                <a:cs typeface="Cambria Math"/>
                <a:sym typeface="Cambria Math"/>
              </a:rPr>
              <a:t>= </a:t>
            </a:r>
            <a:r>
              <a:rPr lang="en-US" sz="1800">
                <a:solidFill>
                  <a:srgbClr val="7A81FF"/>
                </a:solidFill>
                <a:latin typeface="Cambria Math"/>
                <a:ea typeface="Cambria Math"/>
                <a:cs typeface="Cambria Math"/>
                <a:sym typeface="Cambria Math"/>
              </a:rPr>
              <a:t>0</a:t>
            </a:r>
            <a:endParaRPr sz="1800">
              <a:latin typeface="Cambria Math"/>
              <a:ea typeface="Cambria Math"/>
              <a:cs typeface="Cambria Math"/>
              <a:sym typeface="Cambria Math"/>
            </a:endParaRPr>
          </a:p>
        </p:txBody>
      </p:sp>
      <p:sp>
        <p:nvSpPr>
          <p:cNvPr id="502" name="Google Shape;502;p13"/>
          <p:cNvSpPr txBox="1"/>
          <p:nvPr/>
        </p:nvSpPr>
        <p:spPr>
          <a:xfrm>
            <a:off x="488950" y="3315652"/>
            <a:ext cx="126174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solidFill>
                  <a:srgbClr val="FF9300"/>
                </a:solidFill>
                <a:latin typeface="Cambria Math"/>
                <a:ea typeface="Cambria Math"/>
                <a:cs typeface="Cambria Math"/>
                <a:sym typeface="Cambria Math"/>
              </a:rPr>
              <a:t>𝑥 </a:t>
            </a:r>
            <a:r>
              <a:rPr baseline="30000" lang="en-US" sz="2025">
                <a:solidFill>
                  <a:srgbClr val="FF9300"/>
                </a:solidFill>
                <a:latin typeface="Cambria Math"/>
                <a:ea typeface="Cambria Math"/>
                <a:cs typeface="Cambria Math"/>
                <a:sym typeface="Cambria Math"/>
              </a:rPr>
              <a:t>2 </a:t>
            </a:r>
            <a:r>
              <a:rPr lang="en-US" sz="1800">
                <a:latin typeface="Cambria Math"/>
                <a:ea typeface="Cambria Math"/>
                <a:cs typeface="Cambria Math"/>
                <a:sym typeface="Cambria Math"/>
              </a:rPr>
              <a:t>+ </a:t>
            </a:r>
            <a:r>
              <a:rPr lang="en-US" sz="1800">
                <a:solidFill>
                  <a:srgbClr val="FF9300"/>
                </a:solidFill>
                <a:latin typeface="Cambria Math"/>
                <a:ea typeface="Cambria Math"/>
                <a:cs typeface="Cambria Math"/>
                <a:sym typeface="Cambria Math"/>
              </a:rPr>
              <a:t>𝑥 </a:t>
            </a:r>
            <a:r>
              <a:rPr baseline="30000" lang="en-US" sz="2025">
                <a:solidFill>
                  <a:srgbClr val="FF9300"/>
                </a:solidFill>
                <a:latin typeface="Cambria Math"/>
                <a:ea typeface="Cambria Math"/>
                <a:cs typeface="Cambria Math"/>
                <a:sym typeface="Cambria Math"/>
              </a:rPr>
              <a:t>2 </a:t>
            </a:r>
            <a:r>
              <a:rPr lang="en-US" sz="1800">
                <a:solidFill>
                  <a:srgbClr val="FF9300"/>
                </a:solidFill>
                <a:latin typeface="Cambria Math"/>
                <a:ea typeface="Cambria Math"/>
                <a:cs typeface="Cambria Math"/>
                <a:sym typeface="Cambria Math"/>
              </a:rPr>
              <a:t>&lt; </a:t>
            </a:r>
            <a:r>
              <a:rPr lang="en-US" sz="1800">
                <a:solidFill>
                  <a:srgbClr val="0096FF"/>
                </a:solidFill>
                <a:latin typeface="Cambria Math"/>
                <a:ea typeface="Cambria Math"/>
                <a:cs typeface="Cambria Math"/>
                <a:sym typeface="Cambria Math"/>
              </a:rPr>
              <a:t>1</a:t>
            </a:r>
            <a:endParaRPr sz="1800">
              <a:latin typeface="Cambria Math"/>
              <a:ea typeface="Cambria Math"/>
              <a:cs typeface="Cambria Math"/>
              <a:sym typeface="Cambria Math"/>
            </a:endParaRPr>
          </a:p>
        </p:txBody>
      </p:sp>
      <p:grpSp>
        <p:nvGrpSpPr>
          <p:cNvPr id="503" name="Google Shape;503;p13"/>
          <p:cNvGrpSpPr/>
          <p:nvPr/>
        </p:nvGrpSpPr>
        <p:grpSpPr>
          <a:xfrm>
            <a:off x="4491101" y="1198117"/>
            <a:ext cx="3671493" cy="559308"/>
            <a:chOff x="4491101" y="1198117"/>
            <a:chExt cx="3671493" cy="559308"/>
          </a:xfrm>
        </p:grpSpPr>
        <p:pic>
          <p:nvPicPr>
            <p:cNvPr id="504" name="Google Shape;504;p13"/>
            <p:cNvPicPr preferRelativeResize="0"/>
            <p:nvPr/>
          </p:nvPicPr>
          <p:blipFill rotWithShape="1">
            <a:blip r:embed="rId21">
              <a:alphaModFix/>
            </a:blip>
            <a:srcRect b="0" l="0" r="0" t="0"/>
            <a:stretch/>
          </p:blipFill>
          <p:spPr>
            <a:xfrm>
              <a:off x="6599188" y="1198117"/>
              <a:ext cx="1563406" cy="271271"/>
            </a:xfrm>
            <a:prstGeom prst="rect">
              <a:avLst/>
            </a:prstGeom>
            <a:noFill/>
            <a:ln>
              <a:noFill/>
            </a:ln>
          </p:spPr>
        </p:pic>
        <p:sp>
          <p:nvSpPr>
            <p:cNvPr id="505" name="Google Shape;505;p13"/>
            <p:cNvSpPr/>
            <p:nvPr/>
          </p:nvSpPr>
          <p:spPr>
            <a:xfrm>
              <a:off x="4491101" y="1414525"/>
              <a:ext cx="2076450" cy="342900"/>
            </a:xfrm>
            <a:custGeom>
              <a:rect b="b" l="l" r="r" t="t"/>
              <a:pathLst>
                <a:path extrusionOk="0" h="342900" w="2076450">
                  <a:moveTo>
                    <a:pt x="2076450" y="0"/>
                  </a:moveTo>
                  <a:lnTo>
                    <a:pt x="0" y="0"/>
                  </a:lnTo>
                  <a:lnTo>
                    <a:pt x="0" y="342900"/>
                  </a:lnTo>
                  <a:lnTo>
                    <a:pt x="2076450" y="342900"/>
                  </a:lnTo>
                  <a:lnTo>
                    <a:pt x="207645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06" name="Google Shape;506;p13"/>
          <p:cNvGrpSpPr/>
          <p:nvPr/>
        </p:nvGrpSpPr>
        <p:grpSpPr>
          <a:xfrm>
            <a:off x="7957946" y="1443100"/>
            <a:ext cx="895604" cy="415797"/>
            <a:chOff x="7957946" y="1443100"/>
            <a:chExt cx="895604" cy="415797"/>
          </a:xfrm>
        </p:grpSpPr>
        <p:pic>
          <p:nvPicPr>
            <p:cNvPr id="507" name="Google Shape;507;p13"/>
            <p:cNvPicPr preferRelativeResize="0"/>
            <p:nvPr/>
          </p:nvPicPr>
          <p:blipFill rotWithShape="1">
            <a:blip r:embed="rId22">
              <a:alphaModFix/>
            </a:blip>
            <a:srcRect b="0" l="0" r="0" t="0"/>
            <a:stretch/>
          </p:blipFill>
          <p:spPr>
            <a:xfrm>
              <a:off x="7957946" y="1697608"/>
              <a:ext cx="287527" cy="161289"/>
            </a:xfrm>
            <a:prstGeom prst="rect">
              <a:avLst/>
            </a:prstGeom>
            <a:noFill/>
            <a:ln>
              <a:noFill/>
            </a:ln>
          </p:spPr>
        </p:pic>
        <p:sp>
          <p:nvSpPr>
            <p:cNvPr id="508" name="Google Shape;508;p13"/>
            <p:cNvSpPr/>
            <p:nvPr/>
          </p:nvSpPr>
          <p:spPr>
            <a:xfrm>
              <a:off x="8263000" y="1443100"/>
              <a:ext cx="590550" cy="266700"/>
            </a:xfrm>
            <a:custGeom>
              <a:rect b="b" l="l" r="r" t="t"/>
              <a:pathLst>
                <a:path extrusionOk="0" h="266700" w="590550">
                  <a:moveTo>
                    <a:pt x="590550" y="0"/>
                  </a:moveTo>
                  <a:lnTo>
                    <a:pt x="0" y="0"/>
                  </a:lnTo>
                  <a:lnTo>
                    <a:pt x="0" y="266700"/>
                  </a:lnTo>
                  <a:lnTo>
                    <a:pt x="590550" y="266700"/>
                  </a:lnTo>
                  <a:lnTo>
                    <a:pt x="59055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509" name="Google Shape;509;p13"/>
          <p:cNvPicPr preferRelativeResize="0"/>
          <p:nvPr/>
        </p:nvPicPr>
        <p:blipFill rotWithShape="1">
          <a:blip r:embed="rId23">
            <a:alphaModFix/>
          </a:blip>
          <a:srcRect b="0" l="0" r="0" t="0"/>
          <a:stretch/>
        </p:blipFill>
        <p:spPr>
          <a:xfrm>
            <a:off x="1219200" y="1514475"/>
            <a:ext cx="171450" cy="180975"/>
          </a:xfrm>
          <a:prstGeom prst="rect">
            <a:avLst/>
          </a:prstGeom>
          <a:noFill/>
          <a:ln>
            <a:noFill/>
          </a:ln>
        </p:spPr>
      </p:pic>
      <p:sp>
        <p:nvSpPr>
          <p:cNvPr id="510" name="Google Shape;510;p13"/>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4" name="Shape 514"/>
        <p:cNvGrpSpPr/>
        <p:nvPr/>
      </p:nvGrpSpPr>
      <p:grpSpPr>
        <a:xfrm>
          <a:off x="0" y="0"/>
          <a:ext cx="0" cy="0"/>
          <a:chOff x="0" y="0"/>
          <a:chExt cx="0" cy="0"/>
        </a:xfrm>
      </p:grpSpPr>
      <p:grpSp>
        <p:nvGrpSpPr>
          <p:cNvPr id="515" name="Google Shape;515;p14"/>
          <p:cNvGrpSpPr/>
          <p:nvPr/>
        </p:nvGrpSpPr>
        <p:grpSpPr>
          <a:xfrm>
            <a:off x="0" y="4563286"/>
            <a:ext cx="9144000" cy="580213"/>
            <a:chOff x="0" y="4563286"/>
            <a:chExt cx="9144000" cy="580213"/>
          </a:xfrm>
        </p:grpSpPr>
        <p:pic>
          <p:nvPicPr>
            <p:cNvPr id="516" name="Google Shape;516;p14"/>
            <p:cNvPicPr preferRelativeResize="0"/>
            <p:nvPr/>
          </p:nvPicPr>
          <p:blipFill rotWithShape="1">
            <a:blip r:embed="rId3">
              <a:alphaModFix/>
            </a:blip>
            <a:srcRect b="0" l="0" r="0" t="0"/>
            <a:stretch/>
          </p:blipFill>
          <p:spPr>
            <a:xfrm>
              <a:off x="0" y="4563286"/>
              <a:ext cx="9144000" cy="580213"/>
            </a:xfrm>
            <a:prstGeom prst="rect">
              <a:avLst/>
            </a:prstGeom>
            <a:noFill/>
            <a:ln>
              <a:noFill/>
            </a:ln>
          </p:spPr>
        </p:pic>
        <p:pic>
          <p:nvPicPr>
            <p:cNvPr id="517" name="Google Shape;517;p14"/>
            <p:cNvPicPr preferRelativeResize="0"/>
            <p:nvPr/>
          </p:nvPicPr>
          <p:blipFill rotWithShape="1">
            <a:blip r:embed="rId4">
              <a:alphaModFix/>
            </a:blip>
            <a:srcRect b="0" l="0" r="0" t="0"/>
            <a:stretch/>
          </p:blipFill>
          <p:spPr>
            <a:xfrm>
              <a:off x="2189998" y="4667892"/>
              <a:ext cx="1784987" cy="400737"/>
            </a:xfrm>
            <a:prstGeom prst="rect">
              <a:avLst/>
            </a:prstGeom>
            <a:noFill/>
            <a:ln>
              <a:noFill/>
            </a:ln>
          </p:spPr>
        </p:pic>
        <p:pic>
          <p:nvPicPr>
            <p:cNvPr id="518" name="Google Shape;518;p14"/>
            <p:cNvPicPr preferRelativeResize="0"/>
            <p:nvPr/>
          </p:nvPicPr>
          <p:blipFill rotWithShape="1">
            <a:blip r:embed="rId5">
              <a:alphaModFix/>
            </a:blip>
            <a:srcRect b="0" l="0" r="0" t="0"/>
            <a:stretch/>
          </p:blipFill>
          <p:spPr>
            <a:xfrm>
              <a:off x="311700" y="4736212"/>
              <a:ext cx="1535234" cy="247621"/>
            </a:xfrm>
            <a:prstGeom prst="rect">
              <a:avLst/>
            </a:prstGeom>
            <a:noFill/>
            <a:ln>
              <a:noFill/>
            </a:ln>
          </p:spPr>
        </p:pic>
      </p:grpSp>
      <p:sp>
        <p:nvSpPr>
          <p:cNvPr id="519" name="Google Shape;519;p14"/>
          <p:cNvSpPr txBox="1"/>
          <p:nvPr>
            <p:ph type="title"/>
          </p:nvPr>
        </p:nvSpPr>
        <p:spPr>
          <a:xfrm>
            <a:off x="393700" y="254000"/>
            <a:ext cx="594487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Non-linear decision	boundaries</a:t>
            </a:r>
            <a:endParaRPr/>
          </a:p>
        </p:txBody>
      </p:sp>
      <p:sp>
        <p:nvSpPr>
          <p:cNvPr id="520" name="Google Shape;520;p14"/>
          <p:cNvSpPr txBox="1"/>
          <p:nvPr/>
        </p:nvSpPr>
        <p:spPr>
          <a:xfrm>
            <a:off x="2595222" y="1567953"/>
            <a:ext cx="265430"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800">
                <a:latin typeface="Palatino Linotype"/>
                <a:ea typeface="Palatino Linotype"/>
                <a:cs typeface="Palatino Linotype"/>
                <a:sym typeface="Palatino Linotype"/>
              </a:rPr>
              <a:t>x</a:t>
            </a:r>
            <a:r>
              <a:rPr lang="en-US" sz="1800">
                <a:latin typeface="Cambria"/>
                <a:ea typeface="Cambria"/>
                <a:cs typeface="Cambria"/>
                <a:sym typeface="Cambria"/>
              </a:rPr>
              <a:t>1</a:t>
            </a:r>
            <a:endParaRPr sz="1800">
              <a:latin typeface="Cambria"/>
              <a:ea typeface="Cambria"/>
              <a:cs typeface="Cambria"/>
              <a:sym typeface="Cambria"/>
            </a:endParaRPr>
          </a:p>
        </p:txBody>
      </p:sp>
      <p:sp>
        <p:nvSpPr>
          <p:cNvPr id="521" name="Google Shape;521;p14"/>
          <p:cNvSpPr txBox="1"/>
          <p:nvPr/>
        </p:nvSpPr>
        <p:spPr>
          <a:xfrm>
            <a:off x="1593542" y="935033"/>
            <a:ext cx="27368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800">
                <a:latin typeface="Palatino Linotype"/>
                <a:ea typeface="Palatino Linotype"/>
                <a:cs typeface="Palatino Linotype"/>
                <a:sym typeface="Palatino Linotype"/>
              </a:rPr>
              <a:t>x</a:t>
            </a:r>
            <a:r>
              <a:rPr lang="en-US" sz="1800">
                <a:latin typeface="Cambria"/>
                <a:ea typeface="Cambria"/>
                <a:cs typeface="Cambria"/>
                <a:sym typeface="Cambria"/>
              </a:rPr>
              <a:t>2</a:t>
            </a:r>
            <a:endParaRPr sz="1800">
              <a:latin typeface="Cambria"/>
              <a:ea typeface="Cambria"/>
              <a:cs typeface="Cambria"/>
              <a:sym typeface="Cambria"/>
            </a:endParaRPr>
          </a:p>
        </p:txBody>
      </p:sp>
      <p:grpSp>
        <p:nvGrpSpPr>
          <p:cNvPr id="522" name="Google Shape;522;p14"/>
          <p:cNvGrpSpPr/>
          <p:nvPr/>
        </p:nvGrpSpPr>
        <p:grpSpPr>
          <a:xfrm>
            <a:off x="1194256" y="1222140"/>
            <a:ext cx="1629555" cy="1194777"/>
            <a:chOff x="1194256" y="1222140"/>
            <a:chExt cx="1629555" cy="1194777"/>
          </a:xfrm>
        </p:grpSpPr>
        <p:sp>
          <p:nvSpPr>
            <p:cNvPr id="523" name="Google Shape;523;p14"/>
            <p:cNvSpPr/>
            <p:nvPr/>
          </p:nvSpPr>
          <p:spPr>
            <a:xfrm>
              <a:off x="1939644" y="1301857"/>
              <a:ext cx="6350" cy="1115060"/>
            </a:xfrm>
            <a:custGeom>
              <a:rect b="b" l="l" r="r" t="t"/>
              <a:pathLst>
                <a:path extrusionOk="0" h="1115060" w="6350">
                  <a:moveTo>
                    <a:pt x="0" y="1114748"/>
                  </a:moveTo>
                  <a:lnTo>
                    <a:pt x="6124" y="19049"/>
                  </a:lnTo>
                  <a:lnTo>
                    <a:pt x="6231"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4" name="Google Shape;524;p14"/>
            <p:cNvSpPr/>
            <p:nvPr/>
          </p:nvSpPr>
          <p:spPr>
            <a:xfrm>
              <a:off x="1805735" y="1222140"/>
              <a:ext cx="279400" cy="210185"/>
            </a:xfrm>
            <a:custGeom>
              <a:rect b="b" l="l" r="r" t="t"/>
              <a:pathLst>
                <a:path extrusionOk="0" h="210184" w="279400">
                  <a:moveTo>
                    <a:pt x="140585" y="0"/>
                  </a:moveTo>
                  <a:lnTo>
                    <a:pt x="4884" y="171147"/>
                  </a:lnTo>
                  <a:lnTo>
                    <a:pt x="687" y="179386"/>
                  </a:lnTo>
                  <a:lnTo>
                    <a:pt x="0" y="188285"/>
                  </a:lnTo>
                  <a:lnTo>
                    <a:pt x="2699" y="196793"/>
                  </a:lnTo>
                  <a:lnTo>
                    <a:pt x="8663" y="203857"/>
                  </a:lnTo>
                  <a:lnTo>
                    <a:pt x="16902" y="208054"/>
                  </a:lnTo>
                  <a:lnTo>
                    <a:pt x="25801" y="208742"/>
                  </a:lnTo>
                  <a:lnTo>
                    <a:pt x="34309" y="206043"/>
                  </a:lnTo>
                  <a:lnTo>
                    <a:pt x="41374" y="200078"/>
                  </a:lnTo>
                  <a:lnTo>
                    <a:pt x="140163" y="75483"/>
                  </a:lnTo>
                  <a:lnTo>
                    <a:pt x="237554" y="201175"/>
                  </a:lnTo>
                  <a:lnTo>
                    <a:pt x="244551" y="207218"/>
                  </a:lnTo>
                  <a:lnTo>
                    <a:pt x="253028" y="210012"/>
                  </a:lnTo>
                  <a:lnTo>
                    <a:pt x="261935" y="209423"/>
                  </a:lnTo>
                  <a:lnTo>
                    <a:pt x="270220" y="205319"/>
                  </a:lnTo>
                  <a:lnTo>
                    <a:pt x="276263" y="198321"/>
                  </a:lnTo>
                  <a:lnTo>
                    <a:pt x="279057" y="189844"/>
                  </a:lnTo>
                  <a:lnTo>
                    <a:pt x="278468" y="180938"/>
                  </a:lnTo>
                  <a:lnTo>
                    <a:pt x="274364" y="172653"/>
                  </a:lnTo>
                  <a:lnTo>
                    <a:pt x="14058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5" name="Google Shape;525;p14"/>
            <p:cNvSpPr/>
            <p:nvPr/>
          </p:nvSpPr>
          <p:spPr>
            <a:xfrm>
              <a:off x="1341301" y="1857477"/>
              <a:ext cx="1144905" cy="0"/>
            </a:xfrm>
            <a:custGeom>
              <a:rect b="b" l="l" r="r" t="t"/>
              <a:pathLst>
                <a:path extrusionOk="0" h="120000" w="1144905">
                  <a:moveTo>
                    <a:pt x="0" y="0"/>
                  </a:moveTo>
                  <a:lnTo>
                    <a:pt x="1125231" y="0"/>
                  </a:lnTo>
                  <a:lnTo>
                    <a:pt x="1144281"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6" name="Google Shape;526;p14"/>
            <p:cNvSpPr/>
            <p:nvPr/>
          </p:nvSpPr>
          <p:spPr>
            <a:xfrm>
              <a:off x="2355920" y="1717947"/>
              <a:ext cx="209550" cy="279400"/>
            </a:xfrm>
            <a:custGeom>
              <a:rect b="b" l="l" r="r" t="t"/>
              <a:pathLst>
                <a:path extrusionOk="0" h="279400" w="209550">
                  <a:moveTo>
                    <a:pt x="20312" y="0"/>
                  </a:moveTo>
                  <a:lnTo>
                    <a:pt x="11820" y="2746"/>
                  </a:lnTo>
                  <a:lnTo>
                    <a:pt x="4788" y="8751"/>
                  </a:lnTo>
                  <a:lnTo>
                    <a:pt x="638" y="17012"/>
                  </a:lnTo>
                  <a:lnTo>
                    <a:pt x="0" y="25915"/>
                  </a:lnTo>
                  <a:lnTo>
                    <a:pt x="2746" y="34408"/>
                  </a:lnTo>
                  <a:lnTo>
                    <a:pt x="8751" y="41439"/>
                  </a:lnTo>
                  <a:lnTo>
                    <a:pt x="133895" y="139530"/>
                  </a:lnTo>
                  <a:lnTo>
                    <a:pt x="8751" y="237622"/>
                  </a:lnTo>
                  <a:lnTo>
                    <a:pt x="2746" y="244653"/>
                  </a:lnTo>
                  <a:lnTo>
                    <a:pt x="0" y="253146"/>
                  </a:lnTo>
                  <a:lnTo>
                    <a:pt x="638" y="262049"/>
                  </a:lnTo>
                  <a:lnTo>
                    <a:pt x="4788" y="270311"/>
                  </a:lnTo>
                  <a:lnTo>
                    <a:pt x="11820" y="276315"/>
                  </a:lnTo>
                  <a:lnTo>
                    <a:pt x="20312" y="279061"/>
                  </a:lnTo>
                  <a:lnTo>
                    <a:pt x="29215" y="278423"/>
                  </a:lnTo>
                  <a:lnTo>
                    <a:pt x="37477" y="274272"/>
                  </a:lnTo>
                  <a:lnTo>
                    <a:pt x="209380" y="139530"/>
                  </a:lnTo>
                  <a:lnTo>
                    <a:pt x="37477" y="4788"/>
                  </a:lnTo>
                  <a:lnTo>
                    <a:pt x="29215" y="638"/>
                  </a:lnTo>
                  <a:lnTo>
                    <a:pt x="2031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7" name="Google Shape;527;p14"/>
            <p:cNvPicPr preferRelativeResize="0"/>
            <p:nvPr/>
          </p:nvPicPr>
          <p:blipFill rotWithShape="1">
            <a:blip r:embed="rId6">
              <a:alphaModFix/>
            </a:blip>
            <a:srcRect b="0" l="0" r="0" t="0"/>
            <a:stretch/>
          </p:blipFill>
          <p:spPr>
            <a:xfrm>
              <a:off x="1717106" y="1486036"/>
              <a:ext cx="410399" cy="803625"/>
            </a:xfrm>
            <a:prstGeom prst="rect">
              <a:avLst/>
            </a:prstGeom>
            <a:noFill/>
            <a:ln>
              <a:noFill/>
            </a:ln>
          </p:spPr>
        </p:pic>
        <p:pic>
          <p:nvPicPr>
            <p:cNvPr id="528" name="Google Shape;528;p14"/>
            <p:cNvPicPr preferRelativeResize="0"/>
            <p:nvPr/>
          </p:nvPicPr>
          <p:blipFill rotWithShape="1">
            <a:blip r:embed="rId7">
              <a:alphaModFix/>
            </a:blip>
            <a:srcRect b="0" l="0" r="0" t="0"/>
            <a:stretch/>
          </p:blipFill>
          <p:spPr>
            <a:xfrm>
              <a:off x="2204257" y="1422892"/>
              <a:ext cx="302314" cy="204120"/>
            </a:xfrm>
            <a:prstGeom prst="rect">
              <a:avLst/>
            </a:prstGeom>
            <a:noFill/>
            <a:ln>
              <a:noFill/>
            </a:ln>
          </p:spPr>
        </p:pic>
        <p:pic>
          <p:nvPicPr>
            <p:cNvPr id="529" name="Google Shape;529;p14"/>
            <p:cNvPicPr preferRelativeResize="0"/>
            <p:nvPr/>
          </p:nvPicPr>
          <p:blipFill rotWithShape="1">
            <a:blip r:embed="rId8">
              <a:alphaModFix/>
            </a:blip>
            <a:srcRect b="0" l="0" r="0" t="0"/>
            <a:stretch/>
          </p:blipFill>
          <p:spPr>
            <a:xfrm>
              <a:off x="2494389" y="1494479"/>
              <a:ext cx="91080" cy="67424"/>
            </a:xfrm>
            <a:prstGeom prst="rect">
              <a:avLst/>
            </a:prstGeom>
            <a:noFill/>
            <a:ln>
              <a:noFill/>
            </a:ln>
          </p:spPr>
        </p:pic>
        <p:pic>
          <p:nvPicPr>
            <p:cNvPr id="530" name="Google Shape;530;p14"/>
            <p:cNvPicPr preferRelativeResize="0"/>
            <p:nvPr/>
          </p:nvPicPr>
          <p:blipFill rotWithShape="1">
            <a:blip r:embed="rId9">
              <a:alphaModFix/>
            </a:blip>
            <a:srcRect b="0" l="0" r="0" t="0"/>
            <a:stretch/>
          </p:blipFill>
          <p:spPr>
            <a:xfrm>
              <a:off x="2586149" y="1488411"/>
              <a:ext cx="84318" cy="78480"/>
            </a:xfrm>
            <a:prstGeom prst="rect">
              <a:avLst/>
            </a:prstGeom>
            <a:noFill/>
            <a:ln>
              <a:noFill/>
            </a:ln>
          </p:spPr>
        </p:pic>
        <p:pic>
          <p:nvPicPr>
            <p:cNvPr id="531" name="Google Shape;531;p14"/>
            <p:cNvPicPr preferRelativeResize="0"/>
            <p:nvPr/>
          </p:nvPicPr>
          <p:blipFill rotWithShape="1">
            <a:blip r:embed="rId10">
              <a:alphaModFix/>
            </a:blip>
            <a:srcRect b="0" l="0" r="0" t="0"/>
            <a:stretch/>
          </p:blipFill>
          <p:spPr>
            <a:xfrm>
              <a:off x="2690566" y="1486646"/>
              <a:ext cx="133245" cy="95333"/>
            </a:xfrm>
            <a:prstGeom prst="rect">
              <a:avLst/>
            </a:prstGeom>
            <a:noFill/>
            <a:ln>
              <a:noFill/>
            </a:ln>
          </p:spPr>
        </p:pic>
        <p:pic>
          <p:nvPicPr>
            <p:cNvPr id="532" name="Google Shape;532;p14"/>
            <p:cNvPicPr preferRelativeResize="0"/>
            <p:nvPr/>
          </p:nvPicPr>
          <p:blipFill rotWithShape="1">
            <a:blip r:embed="rId11">
              <a:alphaModFix/>
            </a:blip>
            <a:srcRect b="0" l="0" r="0" t="0"/>
            <a:stretch/>
          </p:blipFill>
          <p:spPr>
            <a:xfrm>
              <a:off x="1770904" y="1863972"/>
              <a:ext cx="203316" cy="287776"/>
            </a:xfrm>
            <a:prstGeom prst="rect">
              <a:avLst/>
            </a:prstGeom>
            <a:noFill/>
            <a:ln>
              <a:noFill/>
            </a:ln>
          </p:spPr>
        </p:pic>
        <p:pic>
          <p:nvPicPr>
            <p:cNvPr id="533" name="Google Shape;533;p14"/>
            <p:cNvPicPr preferRelativeResize="0"/>
            <p:nvPr/>
          </p:nvPicPr>
          <p:blipFill rotWithShape="1">
            <a:blip r:embed="rId12">
              <a:alphaModFix/>
            </a:blip>
            <a:srcRect b="0" l="0" r="0" t="0"/>
            <a:stretch/>
          </p:blipFill>
          <p:spPr>
            <a:xfrm>
              <a:off x="1991704" y="1900208"/>
              <a:ext cx="86109" cy="182169"/>
            </a:xfrm>
            <a:prstGeom prst="rect">
              <a:avLst/>
            </a:prstGeom>
            <a:noFill/>
            <a:ln>
              <a:noFill/>
            </a:ln>
          </p:spPr>
        </p:pic>
        <p:pic>
          <p:nvPicPr>
            <p:cNvPr id="534" name="Google Shape;534;p14"/>
            <p:cNvPicPr preferRelativeResize="0"/>
            <p:nvPr/>
          </p:nvPicPr>
          <p:blipFill rotWithShape="1">
            <a:blip r:embed="rId13">
              <a:alphaModFix/>
            </a:blip>
            <a:srcRect b="0" l="0" r="0" t="0"/>
            <a:stretch/>
          </p:blipFill>
          <p:spPr>
            <a:xfrm>
              <a:off x="1198606" y="1609212"/>
              <a:ext cx="92519" cy="86835"/>
            </a:xfrm>
            <a:prstGeom prst="rect">
              <a:avLst/>
            </a:prstGeom>
            <a:noFill/>
            <a:ln>
              <a:noFill/>
            </a:ln>
          </p:spPr>
        </p:pic>
        <p:pic>
          <p:nvPicPr>
            <p:cNvPr id="535" name="Google Shape;535;p14"/>
            <p:cNvPicPr preferRelativeResize="0"/>
            <p:nvPr/>
          </p:nvPicPr>
          <p:blipFill rotWithShape="1">
            <a:blip r:embed="rId14">
              <a:alphaModFix/>
            </a:blip>
            <a:srcRect b="0" l="0" r="0" t="0"/>
            <a:stretch/>
          </p:blipFill>
          <p:spPr>
            <a:xfrm>
              <a:off x="1254046" y="1595569"/>
              <a:ext cx="197245" cy="173519"/>
            </a:xfrm>
            <a:prstGeom prst="rect">
              <a:avLst/>
            </a:prstGeom>
            <a:noFill/>
            <a:ln>
              <a:noFill/>
            </a:ln>
          </p:spPr>
        </p:pic>
        <p:pic>
          <p:nvPicPr>
            <p:cNvPr id="536" name="Google Shape;536;p14"/>
            <p:cNvPicPr preferRelativeResize="0"/>
            <p:nvPr/>
          </p:nvPicPr>
          <p:blipFill rotWithShape="1">
            <a:blip r:embed="rId15">
              <a:alphaModFix/>
            </a:blip>
            <a:srcRect b="0" l="0" r="0" t="0"/>
            <a:stretch/>
          </p:blipFill>
          <p:spPr>
            <a:xfrm>
              <a:off x="1194256" y="1480369"/>
              <a:ext cx="105181" cy="90359"/>
            </a:xfrm>
            <a:prstGeom prst="rect">
              <a:avLst/>
            </a:prstGeom>
            <a:noFill/>
            <a:ln>
              <a:noFill/>
            </a:ln>
          </p:spPr>
        </p:pic>
        <p:pic>
          <p:nvPicPr>
            <p:cNvPr id="537" name="Google Shape;537;p14"/>
            <p:cNvPicPr preferRelativeResize="0"/>
            <p:nvPr/>
          </p:nvPicPr>
          <p:blipFill rotWithShape="1">
            <a:blip r:embed="rId16">
              <a:alphaModFix/>
            </a:blip>
            <a:srcRect b="0" l="0" r="0" t="0"/>
            <a:stretch/>
          </p:blipFill>
          <p:spPr>
            <a:xfrm>
              <a:off x="1361724" y="1584769"/>
              <a:ext cx="84522" cy="19079"/>
            </a:xfrm>
            <a:prstGeom prst="rect">
              <a:avLst/>
            </a:prstGeom>
            <a:noFill/>
            <a:ln>
              <a:noFill/>
            </a:ln>
          </p:spPr>
        </p:pic>
        <p:pic>
          <p:nvPicPr>
            <p:cNvPr id="538" name="Google Shape;538;p14"/>
            <p:cNvPicPr preferRelativeResize="0"/>
            <p:nvPr/>
          </p:nvPicPr>
          <p:blipFill rotWithShape="1">
            <a:blip r:embed="rId17">
              <a:alphaModFix/>
            </a:blip>
            <a:srcRect b="0" l="0" r="0" t="0"/>
            <a:stretch/>
          </p:blipFill>
          <p:spPr>
            <a:xfrm>
              <a:off x="1489125" y="1524305"/>
              <a:ext cx="167399" cy="201210"/>
            </a:xfrm>
            <a:prstGeom prst="rect">
              <a:avLst/>
            </a:prstGeom>
            <a:noFill/>
            <a:ln>
              <a:noFill/>
            </a:ln>
          </p:spPr>
        </p:pic>
      </p:grpSp>
      <p:sp>
        <p:nvSpPr>
          <p:cNvPr id="539" name="Google Shape;539;p14"/>
          <p:cNvSpPr txBox="1"/>
          <p:nvPr/>
        </p:nvSpPr>
        <p:spPr>
          <a:xfrm>
            <a:off x="3911973" y="1443009"/>
            <a:ext cx="3078480" cy="284480"/>
          </a:xfrm>
          <a:prstGeom prst="rect">
            <a:avLst/>
          </a:prstGeom>
          <a:noFill/>
          <a:ln>
            <a:noFill/>
          </a:ln>
        </p:spPr>
        <p:txBody>
          <a:bodyPr anchorCtr="0" anchor="t" bIns="0" lIns="0" spcFirstLastPara="1" rIns="0" wrap="square" tIns="12050">
            <a:spAutoFit/>
          </a:bodyPr>
          <a:lstStyle/>
          <a:p>
            <a:pPr indent="0" lvl="0" marL="38100" rtl="0" algn="l">
              <a:lnSpc>
                <a:spcPct val="100000"/>
              </a:lnSpc>
              <a:spcBef>
                <a:spcPts val="0"/>
              </a:spcBef>
              <a:spcAft>
                <a:spcPts val="0"/>
              </a:spcAft>
              <a:buNone/>
            </a:pPr>
            <a:r>
              <a:rPr i="1" lang="en-US" sz="1700">
                <a:latin typeface="Palatino Linotype"/>
                <a:ea typeface="Palatino Linotype"/>
                <a:cs typeface="Palatino Linotype"/>
                <a:sym typeface="Palatino Linotype"/>
              </a:rPr>
              <a:t>f</a:t>
            </a:r>
            <a:r>
              <a:rPr baseline="30000" lang="en-US" sz="1800">
                <a:solidFill>
                  <a:srgbClr val="00A9FF"/>
                </a:solidFill>
                <a:latin typeface="Lucida Sans"/>
                <a:ea typeface="Lucida Sans"/>
                <a:cs typeface="Lucida Sans"/>
                <a:sym typeface="Lucida Sans"/>
              </a:rPr>
              <a:t>→</a:t>
            </a:r>
            <a:r>
              <a:rPr baseline="-25000" lang="en-US" sz="1800">
                <a:solidFill>
                  <a:srgbClr val="00A9FF"/>
                </a:solidFill>
                <a:latin typeface="Cambria"/>
                <a:ea typeface="Cambria"/>
                <a:cs typeface="Cambria"/>
                <a:sym typeface="Cambria"/>
              </a:rPr>
              <a:t>w </a:t>
            </a:r>
            <a:r>
              <a:rPr baseline="-25000" lang="en-US" sz="1800">
                <a:latin typeface="Cambria"/>
                <a:ea typeface="Cambria"/>
                <a:cs typeface="Cambria"/>
                <a:sym typeface="Cambria"/>
              </a:rPr>
              <a:t>,</a:t>
            </a:r>
            <a:r>
              <a:rPr baseline="-25000" i="1" lang="en-US" sz="1800">
                <a:solidFill>
                  <a:srgbClr val="00A9FF"/>
                </a:solidFill>
                <a:latin typeface="Palatino Linotype"/>
                <a:ea typeface="Palatino Linotype"/>
                <a:cs typeface="Palatino Linotype"/>
                <a:sym typeface="Palatino Linotype"/>
              </a:rPr>
              <a:t>b</a:t>
            </a:r>
            <a:r>
              <a:rPr baseline="-25000" lang="en-US" sz="2550">
                <a:latin typeface="Courier New"/>
                <a:ea typeface="Courier New"/>
                <a:cs typeface="Courier New"/>
                <a:sym typeface="Courier New"/>
              </a:rPr>
              <a:t>(</a:t>
            </a:r>
            <a:r>
              <a:rPr baseline="30000" lang="en-US" sz="2550">
                <a:solidFill>
                  <a:srgbClr val="FFA400"/>
                </a:solidFill>
                <a:latin typeface="Lucida Sans"/>
                <a:ea typeface="Lucida Sans"/>
                <a:cs typeface="Lucida Sans"/>
                <a:sym typeface="Lucida Sans"/>
              </a:rPr>
              <a:t>→</a:t>
            </a:r>
            <a:r>
              <a:rPr lang="en-US" sz="1700">
                <a:solidFill>
                  <a:srgbClr val="FFA400"/>
                </a:solidFill>
                <a:latin typeface="Cambria"/>
                <a:ea typeface="Cambria"/>
                <a:cs typeface="Cambria"/>
                <a:sym typeface="Cambria"/>
              </a:rPr>
              <a:t>x </a:t>
            </a:r>
            <a:r>
              <a:rPr baseline="-25000" lang="en-US" sz="2550">
                <a:latin typeface="Courier New"/>
                <a:ea typeface="Courier New"/>
                <a:cs typeface="Courier New"/>
                <a:sym typeface="Courier New"/>
              </a:rPr>
              <a:t>) </a:t>
            </a:r>
            <a:r>
              <a:rPr lang="en-US" sz="1700">
                <a:latin typeface="Cambria"/>
                <a:ea typeface="Cambria"/>
                <a:cs typeface="Cambria"/>
                <a:sym typeface="Cambria"/>
              </a:rPr>
              <a:t>= </a:t>
            </a:r>
            <a:r>
              <a:rPr i="1" lang="en-US" sz="1700">
                <a:solidFill>
                  <a:srgbClr val="CE1C00"/>
                </a:solidFill>
                <a:latin typeface="Palatino Linotype"/>
                <a:ea typeface="Palatino Linotype"/>
                <a:cs typeface="Palatino Linotype"/>
                <a:sym typeface="Palatino Linotype"/>
              </a:rPr>
              <a:t>g</a:t>
            </a:r>
            <a:r>
              <a:rPr lang="en-US" sz="1700">
                <a:latin typeface="Cambria"/>
                <a:ea typeface="Cambria"/>
                <a:cs typeface="Cambria"/>
                <a:sym typeface="Cambria"/>
              </a:rPr>
              <a:t>(</a:t>
            </a:r>
            <a:r>
              <a:rPr i="1" lang="en-US" sz="1700">
                <a:solidFill>
                  <a:srgbClr val="00A9FF"/>
                </a:solidFill>
                <a:latin typeface="Palatino Linotype"/>
                <a:ea typeface="Palatino Linotype"/>
                <a:cs typeface="Palatino Linotype"/>
                <a:sym typeface="Palatino Linotype"/>
              </a:rPr>
              <a:t>s</a:t>
            </a:r>
            <a:r>
              <a:rPr lang="en-US" sz="1700">
                <a:latin typeface="Cambria"/>
                <a:ea typeface="Cambria"/>
                <a:cs typeface="Cambria"/>
                <a:sym typeface="Cambria"/>
              </a:rPr>
              <a:t>) = </a:t>
            </a:r>
            <a:r>
              <a:rPr i="1" lang="en-US" sz="1700">
                <a:solidFill>
                  <a:srgbClr val="FF2600"/>
                </a:solidFill>
                <a:latin typeface="Palatino Linotype"/>
                <a:ea typeface="Palatino Linotype"/>
                <a:cs typeface="Palatino Linotype"/>
                <a:sym typeface="Palatino Linotype"/>
              </a:rPr>
              <a:t>g</a:t>
            </a:r>
            <a:r>
              <a:rPr lang="en-US" sz="1400">
                <a:latin typeface="Arial"/>
                <a:ea typeface="Arial"/>
                <a:cs typeface="Arial"/>
                <a:sym typeface="Arial"/>
              </a:rPr>
              <a:t>(</a:t>
            </a:r>
            <a:r>
              <a:rPr i="1" lang="en-US" sz="1700">
                <a:solidFill>
                  <a:srgbClr val="00A9FF"/>
                </a:solidFill>
                <a:latin typeface="Palatino Linotype"/>
                <a:ea typeface="Palatino Linotype"/>
                <a:cs typeface="Palatino Linotype"/>
                <a:sym typeface="Palatino Linotype"/>
              </a:rPr>
              <a:t>r</a:t>
            </a:r>
            <a:r>
              <a:rPr baseline="-25000" lang="en-US" sz="1800">
                <a:solidFill>
                  <a:srgbClr val="00A9FF"/>
                </a:solidFill>
                <a:latin typeface="Cambria"/>
                <a:ea typeface="Cambria"/>
                <a:cs typeface="Cambria"/>
                <a:sym typeface="Cambria"/>
              </a:rPr>
              <a:t>1</a:t>
            </a:r>
            <a:r>
              <a:rPr i="1" lang="en-US" sz="1700">
                <a:solidFill>
                  <a:srgbClr val="FFA400"/>
                </a:solidFill>
                <a:latin typeface="Palatino Linotype"/>
                <a:ea typeface="Palatino Linotype"/>
                <a:cs typeface="Palatino Linotype"/>
                <a:sym typeface="Palatino Linotype"/>
              </a:rPr>
              <a:t>x</a:t>
            </a:r>
            <a:r>
              <a:rPr baseline="-25000" lang="en-US" sz="1800">
                <a:solidFill>
                  <a:srgbClr val="FFA400"/>
                </a:solidFill>
                <a:latin typeface="Cambria"/>
                <a:ea typeface="Cambria"/>
                <a:cs typeface="Cambria"/>
                <a:sym typeface="Cambria"/>
              </a:rPr>
              <a:t>1 </a:t>
            </a:r>
            <a:r>
              <a:rPr lang="en-US" sz="1700">
                <a:latin typeface="Cambria"/>
                <a:ea typeface="Cambria"/>
                <a:cs typeface="Cambria"/>
                <a:sym typeface="Cambria"/>
              </a:rPr>
              <a:t>+ </a:t>
            </a:r>
            <a:r>
              <a:rPr i="1" lang="en-US" sz="1700">
                <a:solidFill>
                  <a:srgbClr val="00A9FF"/>
                </a:solidFill>
                <a:latin typeface="Palatino Linotype"/>
                <a:ea typeface="Palatino Linotype"/>
                <a:cs typeface="Palatino Linotype"/>
                <a:sym typeface="Palatino Linotype"/>
              </a:rPr>
              <a:t>r</a:t>
            </a:r>
            <a:r>
              <a:rPr baseline="-25000" lang="en-US" sz="1800">
                <a:solidFill>
                  <a:srgbClr val="00A9FF"/>
                </a:solidFill>
                <a:latin typeface="Cambria"/>
                <a:ea typeface="Cambria"/>
                <a:cs typeface="Cambria"/>
                <a:sym typeface="Cambria"/>
              </a:rPr>
              <a:t>2</a:t>
            </a:r>
            <a:r>
              <a:rPr i="1" lang="en-US" sz="1700">
                <a:solidFill>
                  <a:srgbClr val="FFA400"/>
                </a:solidFill>
                <a:latin typeface="Palatino Linotype"/>
                <a:ea typeface="Palatino Linotype"/>
                <a:cs typeface="Palatino Linotype"/>
                <a:sym typeface="Palatino Linotype"/>
              </a:rPr>
              <a:t>x</a:t>
            </a:r>
            <a:r>
              <a:rPr baseline="-25000" lang="en-US" sz="1800">
                <a:solidFill>
                  <a:srgbClr val="FFA400"/>
                </a:solidFill>
                <a:latin typeface="Cambria"/>
                <a:ea typeface="Cambria"/>
                <a:cs typeface="Cambria"/>
                <a:sym typeface="Cambria"/>
              </a:rPr>
              <a:t>2</a:t>
            </a:r>
            <a:endParaRPr baseline="-25000" sz="1800">
              <a:latin typeface="Cambria"/>
              <a:ea typeface="Cambria"/>
              <a:cs typeface="Cambria"/>
              <a:sym typeface="Cambria"/>
            </a:endParaRPr>
          </a:p>
        </p:txBody>
      </p:sp>
      <p:sp>
        <p:nvSpPr>
          <p:cNvPr id="540" name="Google Shape;540;p14"/>
          <p:cNvSpPr txBox="1"/>
          <p:nvPr/>
        </p:nvSpPr>
        <p:spPr>
          <a:xfrm>
            <a:off x="6264176" y="1792900"/>
            <a:ext cx="107950" cy="22225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1300">
                <a:solidFill>
                  <a:srgbClr val="FFA400"/>
                </a:solidFill>
                <a:latin typeface="Cambria"/>
                <a:ea typeface="Cambria"/>
                <a:cs typeface="Cambria"/>
                <a:sym typeface="Cambria"/>
              </a:rPr>
              <a:t>2</a:t>
            </a:r>
            <a:endParaRPr sz="1300">
              <a:latin typeface="Cambria"/>
              <a:ea typeface="Cambria"/>
              <a:cs typeface="Cambria"/>
              <a:sym typeface="Cambria"/>
            </a:endParaRPr>
          </a:p>
        </p:txBody>
      </p:sp>
      <p:sp>
        <p:nvSpPr>
          <p:cNvPr id="541" name="Google Shape;541;p14"/>
          <p:cNvSpPr txBox="1"/>
          <p:nvPr/>
        </p:nvSpPr>
        <p:spPr>
          <a:xfrm>
            <a:off x="6242064" y="1950233"/>
            <a:ext cx="107950" cy="22225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1300">
                <a:solidFill>
                  <a:srgbClr val="FFA400"/>
                </a:solidFill>
                <a:latin typeface="Cambria"/>
                <a:ea typeface="Cambria"/>
                <a:cs typeface="Cambria"/>
                <a:sym typeface="Cambria"/>
              </a:rPr>
              <a:t>1</a:t>
            </a:r>
            <a:endParaRPr sz="1300">
              <a:latin typeface="Cambria"/>
              <a:ea typeface="Cambria"/>
              <a:cs typeface="Cambria"/>
              <a:sym typeface="Cambria"/>
            </a:endParaRPr>
          </a:p>
        </p:txBody>
      </p:sp>
      <p:sp>
        <p:nvSpPr>
          <p:cNvPr id="542" name="Google Shape;542;p14"/>
          <p:cNvSpPr txBox="1"/>
          <p:nvPr/>
        </p:nvSpPr>
        <p:spPr>
          <a:xfrm>
            <a:off x="5701606" y="1811364"/>
            <a:ext cx="1311910" cy="302895"/>
          </a:xfrm>
          <a:prstGeom prst="rect">
            <a:avLst/>
          </a:prstGeom>
          <a:noFill/>
          <a:ln>
            <a:noFill/>
          </a:ln>
        </p:spPr>
        <p:txBody>
          <a:bodyPr anchorCtr="0" anchor="t" bIns="0" lIns="0" spcFirstLastPara="1" rIns="0" wrap="square" tIns="14600">
            <a:spAutoFit/>
          </a:bodyPr>
          <a:lstStyle/>
          <a:p>
            <a:pPr indent="0" lvl="0" marL="12700" rtl="0" algn="l">
              <a:lnSpc>
                <a:spcPct val="100000"/>
              </a:lnSpc>
              <a:spcBef>
                <a:spcPts val="0"/>
              </a:spcBef>
              <a:spcAft>
                <a:spcPts val="0"/>
              </a:spcAft>
              <a:buNone/>
            </a:pPr>
            <a:r>
              <a:rPr lang="en-US" sz="1800">
                <a:solidFill>
                  <a:srgbClr val="FFA400"/>
                </a:solidFill>
                <a:latin typeface="Cambria"/>
                <a:ea typeface="Cambria"/>
                <a:cs typeface="Cambria"/>
                <a:sym typeface="Cambria"/>
              </a:rPr>
              <a:t>+</a:t>
            </a:r>
            <a:r>
              <a:rPr i="1" lang="en-US" sz="1800">
                <a:solidFill>
                  <a:srgbClr val="00A9FF"/>
                </a:solidFill>
                <a:latin typeface="Palatino Linotype"/>
                <a:ea typeface="Palatino Linotype"/>
                <a:cs typeface="Palatino Linotype"/>
                <a:sym typeface="Palatino Linotype"/>
              </a:rPr>
              <a:t>r </a:t>
            </a:r>
            <a:r>
              <a:rPr i="1" lang="en-US" sz="1800">
                <a:solidFill>
                  <a:srgbClr val="FFA400"/>
                </a:solidFill>
                <a:latin typeface="Palatino Linotype"/>
                <a:ea typeface="Palatino Linotype"/>
                <a:cs typeface="Palatino Linotype"/>
                <a:sym typeface="Palatino Linotype"/>
              </a:rPr>
              <a:t>x	</a:t>
            </a:r>
            <a:r>
              <a:rPr lang="en-US" sz="1800">
                <a:solidFill>
                  <a:srgbClr val="FFA400"/>
                </a:solidFill>
                <a:latin typeface="Cambria"/>
                <a:ea typeface="Cambria"/>
                <a:cs typeface="Cambria"/>
                <a:sym typeface="Cambria"/>
              </a:rPr>
              <a:t>+ </a:t>
            </a:r>
            <a:r>
              <a:rPr i="1" lang="en-US" sz="1800">
                <a:solidFill>
                  <a:srgbClr val="00A9FF"/>
                </a:solidFill>
                <a:latin typeface="Palatino Linotype"/>
                <a:ea typeface="Palatino Linotype"/>
                <a:cs typeface="Palatino Linotype"/>
                <a:sym typeface="Palatino Linotype"/>
              </a:rPr>
              <a:t>r </a:t>
            </a:r>
            <a:r>
              <a:rPr i="1" lang="en-US" sz="1800">
                <a:solidFill>
                  <a:srgbClr val="FFA400"/>
                </a:solidFill>
                <a:latin typeface="Palatino Linotype"/>
                <a:ea typeface="Palatino Linotype"/>
                <a:cs typeface="Palatino Linotype"/>
                <a:sym typeface="Palatino Linotype"/>
              </a:rPr>
              <a:t>x</a:t>
            </a:r>
            <a:endParaRPr sz="1800">
              <a:latin typeface="Palatino Linotype"/>
              <a:ea typeface="Palatino Linotype"/>
              <a:cs typeface="Palatino Linotype"/>
              <a:sym typeface="Palatino Linotype"/>
            </a:endParaRPr>
          </a:p>
        </p:txBody>
      </p:sp>
      <p:sp>
        <p:nvSpPr>
          <p:cNvPr id="543" name="Google Shape;543;p14"/>
          <p:cNvSpPr txBox="1"/>
          <p:nvPr/>
        </p:nvSpPr>
        <p:spPr>
          <a:xfrm>
            <a:off x="6043295" y="1936000"/>
            <a:ext cx="1247140" cy="22225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1300">
                <a:solidFill>
                  <a:srgbClr val="00A9FF"/>
                </a:solidFill>
                <a:latin typeface="Cambria"/>
                <a:ea typeface="Cambria"/>
                <a:cs typeface="Cambria"/>
                <a:sym typeface="Cambria"/>
              </a:rPr>
              <a:t>3	4  </a:t>
            </a:r>
            <a:r>
              <a:rPr lang="en-US" sz="1300">
                <a:solidFill>
                  <a:srgbClr val="FFA400"/>
                </a:solidFill>
                <a:latin typeface="Cambria"/>
                <a:ea typeface="Cambria"/>
                <a:cs typeface="Cambria"/>
                <a:sym typeface="Cambria"/>
              </a:rPr>
              <a:t>1  2</a:t>
            </a:r>
            <a:endParaRPr sz="1300">
              <a:latin typeface="Cambria"/>
              <a:ea typeface="Cambria"/>
              <a:cs typeface="Cambria"/>
              <a:sym typeface="Cambria"/>
            </a:endParaRPr>
          </a:p>
        </p:txBody>
      </p:sp>
      <p:sp>
        <p:nvSpPr>
          <p:cNvPr id="544" name="Google Shape;544;p14"/>
          <p:cNvSpPr txBox="1"/>
          <p:nvPr/>
        </p:nvSpPr>
        <p:spPr>
          <a:xfrm>
            <a:off x="7696040" y="1936000"/>
            <a:ext cx="107950" cy="22225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1300">
                <a:solidFill>
                  <a:srgbClr val="00A9FF"/>
                </a:solidFill>
                <a:latin typeface="Cambria"/>
                <a:ea typeface="Cambria"/>
                <a:cs typeface="Cambria"/>
                <a:sym typeface="Cambria"/>
              </a:rPr>
              <a:t>5</a:t>
            </a:r>
            <a:endParaRPr sz="1300">
              <a:latin typeface="Cambria"/>
              <a:ea typeface="Cambria"/>
              <a:cs typeface="Cambria"/>
              <a:sym typeface="Cambria"/>
            </a:endParaRPr>
          </a:p>
        </p:txBody>
      </p:sp>
      <p:sp>
        <p:nvSpPr>
          <p:cNvPr id="545" name="Google Shape;545;p14"/>
          <p:cNvSpPr txBox="1"/>
          <p:nvPr/>
        </p:nvSpPr>
        <p:spPr>
          <a:xfrm>
            <a:off x="7061779" y="1811364"/>
            <a:ext cx="868680" cy="302895"/>
          </a:xfrm>
          <a:prstGeom prst="rect">
            <a:avLst/>
          </a:prstGeom>
          <a:noFill/>
          <a:ln>
            <a:noFill/>
          </a:ln>
        </p:spPr>
        <p:txBody>
          <a:bodyPr anchorCtr="0" anchor="t" bIns="0" lIns="0" spcFirstLastPara="1" rIns="0" wrap="square" tIns="14600">
            <a:spAutoFit/>
          </a:bodyPr>
          <a:lstStyle/>
          <a:p>
            <a:pPr indent="0" lvl="0" marL="12700" rtl="0" algn="l">
              <a:lnSpc>
                <a:spcPct val="100000"/>
              </a:lnSpc>
              <a:spcBef>
                <a:spcPts val="0"/>
              </a:spcBef>
              <a:spcAft>
                <a:spcPts val="0"/>
              </a:spcAft>
              <a:buNone/>
            </a:pPr>
            <a:r>
              <a:rPr i="1" lang="en-US" sz="1800">
                <a:solidFill>
                  <a:srgbClr val="FFA400"/>
                </a:solidFill>
                <a:latin typeface="Palatino Linotype"/>
                <a:ea typeface="Palatino Linotype"/>
                <a:cs typeface="Palatino Linotype"/>
                <a:sym typeface="Palatino Linotype"/>
              </a:rPr>
              <a:t>x	</a:t>
            </a:r>
            <a:r>
              <a:rPr lang="en-US" sz="1800">
                <a:solidFill>
                  <a:srgbClr val="FFA400"/>
                </a:solidFill>
                <a:latin typeface="Cambria"/>
                <a:ea typeface="Cambria"/>
                <a:cs typeface="Cambria"/>
                <a:sym typeface="Cambria"/>
              </a:rPr>
              <a:t>+ </a:t>
            </a:r>
            <a:r>
              <a:rPr i="1" lang="en-US" sz="1800">
                <a:solidFill>
                  <a:srgbClr val="00A9FF"/>
                </a:solidFill>
                <a:latin typeface="Palatino Linotype"/>
                <a:ea typeface="Palatino Linotype"/>
                <a:cs typeface="Palatino Linotype"/>
                <a:sym typeface="Palatino Linotype"/>
              </a:rPr>
              <a:t>r </a:t>
            </a:r>
            <a:r>
              <a:rPr i="1" lang="en-US" sz="1800">
                <a:solidFill>
                  <a:srgbClr val="FFA400"/>
                </a:solidFill>
                <a:latin typeface="Palatino Linotype"/>
                <a:ea typeface="Palatino Linotype"/>
                <a:cs typeface="Palatino Linotype"/>
                <a:sym typeface="Palatino Linotype"/>
              </a:rPr>
              <a:t>x</a:t>
            </a:r>
            <a:endParaRPr sz="1800">
              <a:latin typeface="Palatino Linotype"/>
              <a:ea typeface="Palatino Linotype"/>
              <a:cs typeface="Palatino Linotype"/>
              <a:sym typeface="Palatino Linotype"/>
            </a:endParaRPr>
          </a:p>
        </p:txBody>
      </p:sp>
      <p:sp>
        <p:nvSpPr>
          <p:cNvPr id="546" name="Google Shape;546;p14"/>
          <p:cNvSpPr txBox="1"/>
          <p:nvPr/>
        </p:nvSpPr>
        <p:spPr>
          <a:xfrm>
            <a:off x="7918427" y="1792900"/>
            <a:ext cx="107950" cy="22225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1300">
                <a:solidFill>
                  <a:srgbClr val="FFA400"/>
                </a:solidFill>
                <a:latin typeface="Cambria"/>
                <a:ea typeface="Cambria"/>
                <a:cs typeface="Cambria"/>
                <a:sym typeface="Cambria"/>
              </a:rPr>
              <a:t>2</a:t>
            </a:r>
            <a:endParaRPr sz="1300">
              <a:latin typeface="Cambria"/>
              <a:ea typeface="Cambria"/>
              <a:cs typeface="Cambria"/>
              <a:sym typeface="Cambria"/>
            </a:endParaRPr>
          </a:p>
        </p:txBody>
      </p:sp>
      <p:sp>
        <p:nvSpPr>
          <p:cNvPr id="547" name="Google Shape;547;p14"/>
          <p:cNvSpPr txBox="1"/>
          <p:nvPr/>
        </p:nvSpPr>
        <p:spPr>
          <a:xfrm>
            <a:off x="7896314" y="1950233"/>
            <a:ext cx="107950" cy="22225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1300">
                <a:solidFill>
                  <a:srgbClr val="FFA400"/>
                </a:solidFill>
                <a:latin typeface="Cambria"/>
                <a:ea typeface="Cambria"/>
                <a:cs typeface="Cambria"/>
                <a:sym typeface="Cambria"/>
              </a:rPr>
              <a:t>2</a:t>
            </a:r>
            <a:endParaRPr sz="1300">
              <a:latin typeface="Cambria"/>
              <a:ea typeface="Cambria"/>
              <a:cs typeface="Cambria"/>
              <a:sym typeface="Cambria"/>
            </a:endParaRPr>
          </a:p>
        </p:txBody>
      </p:sp>
      <p:sp>
        <p:nvSpPr>
          <p:cNvPr id="548" name="Google Shape;548;p14"/>
          <p:cNvSpPr txBox="1"/>
          <p:nvPr/>
        </p:nvSpPr>
        <p:spPr>
          <a:xfrm>
            <a:off x="6036875" y="2268561"/>
            <a:ext cx="102235" cy="2095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200">
                <a:solidFill>
                  <a:srgbClr val="00A9FF"/>
                </a:solidFill>
                <a:latin typeface="Cambria"/>
                <a:ea typeface="Cambria"/>
                <a:cs typeface="Cambria"/>
                <a:sym typeface="Cambria"/>
              </a:rPr>
              <a:t>6</a:t>
            </a:r>
            <a:endParaRPr sz="1200">
              <a:latin typeface="Cambria"/>
              <a:ea typeface="Cambria"/>
              <a:cs typeface="Cambria"/>
              <a:sym typeface="Cambria"/>
            </a:endParaRPr>
          </a:p>
        </p:txBody>
      </p:sp>
      <p:sp>
        <p:nvSpPr>
          <p:cNvPr id="549" name="Google Shape;549;p14"/>
          <p:cNvSpPr txBox="1"/>
          <p:nvPr/>
        </p:nvSpPr>
        <p:spPr>
          <a:xfrm>
            <a:off x="6244526" y="2135003"/>
            <a:ext cx="102235" cy="2095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200">
                <a:solidFill>
                  <a:srgbClr val="FFA400"/>
                </a:solidFill>
                <a:latin typeface="Cambria"/>
                <a:ea typeface="Cambria"/>
                <a:cs typeface="Cambria"/>
                <a:sym typeface="Cambria"/>
              </a:rPr>
              <a:t>3</a:t>
            </a:r>
            <a:endParaRPr sz="1200">
              <a:latin typeface="Cambria"/>
              <a:ea typeface="Cambria"/>
              <a:cs typeface="Cambria"/>
              <a:sym typeface="Cambria"/>
            </a:endParaRPr>
          </a:p>
        </p:txBody>
      </p:sp>
      <p:sp>
        <p:nvSpPr>
          <p:cNvPr id="550" name="Google Shape;550;p14"/>
          <p:cNvSpPr txBox="1"/>
          <p:nvPr/>
        </p:nvSpPr>
        <p:spPr>
          <a:xfrm>
            <a:off x="6223587" y="2283987"/>
            <a:ext cx="102235" cy="2095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200">
                <a:solidFill>
                  <a:srgbClr val="FFA400"/>
                </a:solidFill>
                <a:latin typeface="Cambria"/>
                <a:ea typeface="Cambria"/>
                <a:cs typeface="Cambria"/>
                <a:sym typeface="Cambria"/>
              </a:rPr>
              <a:t>1</a:t>
            </a:r>
            <a:endParaRPr sz="1200">
              <a:latin typeface="Cambria"/>
              <a:ea typeface="Cambria"/>
              <a:cs typeface="Cambria"/>
              <a:sym typeface="Cambria"/>
            </a:endParaRPr>
          </a:p>
        </p:txBody>
      </p:sp>
      <p:sp>
        <p:nvSpPr>
          <p:cNvPr id="551" name="Google Shape;551;p14"/>
          <p:cNvSpPr txBox="1"/>
          <p:nvPr/>
        </p:nvSpPr>
        <p:spPr>
          <a:xfrm>
            <a:off x="5682062" y="2152236"/>
            <a:ext cx="1328420" cy="2844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700">
                <a:latin typeface="Cambria"/>
                <a:ea typeface="Cambria"/>
                <a:cs typeface="Cambria"/>
                <a:sym typeface="Cambria"/>
              </a:rPr>
              <a:t>+ </a:t>
            </a:r>
            <a:r>
              <a:rPr i="1" lang="en-US" sz="1700">
                <a:solidFill>
                  <a:srgbClr val="00A9FF"/>
                </a:solidFill>
                <a:latin typeface="Palatino Linotype"/>
                <a:ea typeface="Palatino Linotype"/>
                <a:cs typeface="Palatino Linotype"/>
                <a:sym typeface="Palatino Linotype"/>
              </a:rPr>
              <a:t>r </a:t>
            </a:r>
            <a:r>
              <a:rPr i="1" lang="en-US" sz="1700">
                <a:solidFill>
                  <a:srgbClr val="FFA400"/>
                </a:solidFill>
                <a:latin typeface="Palatino Linotype"/>
                <a:ea typeface="Palatino Linotype"/>
                <a:cs typeface="Palatino Linotype"/>
                <a:sym typeface="Palatino Linotype"/>
              </a:rPr>
              <a:t>x	</a:t>
            </a:r>
            <a:r>
              <a:rPr lang="en-US" sz="1400">
                <a:latin typeface="Arial"/>
                <a:ea typeface="Arial"/>
                <a:cs typeface="Arial"/>
                <a:sym typeface="Arial"/>
              </a:rPr>
              <a:t>+</a:t>
            </a:r>
            <a:r>
              <a:rPr lang="en-US" sz="1700">
                <a:latin typeface="Lucida Sans"/>
                <a:ea typeface="Lucida Sans"/>
                <a:cs typeface="Lucida Sans"/>
                <a:sym typeface="Lucida Sans"/>
              </a:rPr>
              <a:t>⋯</a:t>
            </a:r>
            <a:r>
              <a:rPr lang="en-US" sz="1400">
                <a:latin typeface="Arial"/>
                <a:ea typeface="Arial"/>
                <a:cs typeface="Arial"/>
                <a:sym typeface="Arial"/>
              </a:rPr>
              <a:t>+ </a:t>
            </a:r>
            <a:r>
              <a:rPr lang="en-US" sz="1400">
                <a:solidFill>
                  <a:srgbClr val="00A9FF"/>
                </a:solidFill>
                <a:latin typeface="Arial"/>
                <a:ea typeface="Arial"/>
                <a:cs typeface="Arial"/>
                <a:sym typeface="Arial"/>
              </a:rPr>
              <a:t>b</a:t>
            </a:r>
            <a:r>
              <a:rPr lang="en-US" sz="1400">
                <a:latin typeface="Arial"/>
                <a:ea typeface="Arial"/>
                <a:cs typeface="Arial"/>
                <a:sym typeface="Arial"/>
              </a:rPr>
              <a:t>)</a:t>
            </a:r>
            <a:endParaRPr sz="1400">
              <a:latin typeface="Arial"/>
              <a:ea typeface="Arial"/>
              <a:cs typeface="Arial"/>
              <a:sym typeface="Arial"/>
            </a:endParaRPr>
          </a:p>
        </p:txBody>
      </p:sp>
      <p:grpSp>
        <p:nvGrpSpPr>
          <p:cNvPr id="552" name="Google Shape;552;p14"/>
          <p:cNvGrpSpPr/>
          <p:nvPr/>
        </p:nvGrpSpPr>
        <p:grpSpPr>
          <a:xfrm>
            <a:off x="1321608" y="2928248"/>
            <a:ext cx="1036079" cy="791279"/>
            <a:chOff x="1321608" y="2928248"/>
            <a:chExt cx="1036079" cy="791279"/>
          </a:xfrm>
        </p:grpSpPr>
        <p:pic>
          <p:nvPicPr>
            <p:cNvPr id="553" name="Google Shape;553;p14"/>
            <p:cNvPicPr preferRelativeResize="0"/>
            <p:nvPr/>
          </p:nvPicPr>
          <p:blipFill rotWithShape="1">
            <a:blip r:embed="rId18">
              <a:alphaModFix/>
            </a:blip>
            <a:srcRect b="0" l="0" r="0" t="0"/>
            <a:stretch/>
          </p:blipFill>
          <p:spPr>
            <a:xfrm>
              <a:off x="1321608" y="2928248"/>
              <a:ext cx="1036079" cy="791279"/>
            </a:xfrm>
            <a:prstGeom prst="rect">
              <a:avLst/>
            </a:prstGeom>
            <a:noFill/>
            <a:ln>
              <a:noFill/>
            </a:ln>
          </p:spPr>
        </p:pic>
        <p:pic>
          <p:nvPicPr>
            <p:cNvPr id="554" name="Google Shape;554;p14"/>
            <p:cNvPicPr preferRelativeResize="0"/>
            <p:nvPr/>
          </p:nvPicPr>
          <p:blipFill rotWithShape="1">
            <a:blip r:embed="rId19">
              <a:alphaModFix/>
            </a:blip>
            <a:srcRect b="0" l="0" r="0" t="0"/>
            <a:stretch/>
          </p:blipFill>
          <p:spPr>
            <a:xfrm>
              <a:off x="1518343" y="3181510"/>
              <a:ext cx="80363" cy="109799"/>
            </a:xfrm>
            <a:prstGeom prst="rect">
              <a:avLst/>
            </a:prstGeom>
            <a:noFill/>
            <a:ln>
              <a:noFill/>
            </a:ln>
          </p:spPr>
        </p:pic>
        <p:pic>
          <p:nvPicPr>
            <p:cNvPr id="555" name="Google Shape;555;p14"/>
            <p:cNvPicPr preferRelativeResize="0"/>
            <p:nvPr/>
          </p:nvPicPr>
          <p:blipFill rotWithShape="1">
            <a:blip r:embed="rId20">
              <a:alphaModFix/>
            </a:blip>
            <a:srcRect b="0" l="0" r="0" t="0"/>
            <a:stretch/>
          </p:blipFill>
          <p:spPr>
            <a:xfrm>
              <a:off x="1527746" y="3173230"/>
              <a:ext cx="256679" cy="239040"/>
            </a:xfrm>
            <a:prstGeom prst="rect">
              <a:avLst/>
            </a:prstGeom>
            <a:noFill/>
            <a:ln>
              <a:noFill/>
            </a:ln>
          </p:spPr>
        </p:pic>
        <p:pic>
          <p:nvPicPr>
            <p:cNvPr id="556" name="Google Shape;556;p14"/>
            <p:cNvPicPr preferRelativeResize="0"/>
            <p:nvPr/>
          </p:nvPicPr>
          <p:blipFill rotWithShape="1">
            <a:blip r:embed="rId21">
              <a:alphaModFix/>
            </a:blip>
            <a:srcRect b="0" l="0" r="0" t="0"/>
            <a:stretch/>
          </p:blipFill>
          <p:spPr>
            <a:xfrm>
              <a:off x="1505089" y="3050469"/>
              <a:ext cx="126670" cy="81000"/>
            </a:xfrm>
            <a:prstGeom prst="rect">
              <a:avLst/>
            </a:prstGeom>
            <a:noFill/>
            <a:ln>
              <a:noFill/>
            </a:ln>
          </p:spPr>
        </p:pic>
        <p:pic>
          <p:nvPicPr>
            <p:cNvPr id="557" name="Google Shape;557;p14"/>
            <p:cNvPicPr preferRelativeResize="0"/>
            <p:nvPr/>
          </p:nvPicPr>
          <p:blipFill rotWithShape="1">
            <a:blip r:embed="rId22">
              <a:alphaModFix/>
            </a:blip>
            <a:srcRect b="0" l="0" r="0" t="0"/>
            <a:stretch/>
          </p:blipFill>
          <p:spPr>
            <a:xfrm>
              <a:off x="1815025" y="3096550"/>
              <a:ext cx="114839" cy="227519"/>
            </a:xfrm>
            <a:prstGeom prst="rect">
              <a:avLst/>
            </a:prstGeom>
            <a:noFill/>
            <a:ln>
              <a:noFill/>
            </a:ln>
          </p:spPr>
        </p:pic>
      </p:grpSp>
      <p:grpSp>
        <p:nvGrpSpPr>
          <p:cNvPr id="558" name="Google Shape;558;p14"/>
          <p:cNvGrpSpPr/>
          <p:nvPr/>
        </p:nvGrpSpPr>
        <p:grpSpPr>
          <a:xfrm>
            <a:off x="2469058" y="2844278"/>
            <a:ext cx="462269" cy="288719"/>
            <a:chOff x="2469058" y="2844278"/>
            <a:chExt cx="462269" cy="288719"/>
          </a:xfrm>
        </p:grpSpPr>
        <p:pic>
          <p:nvPicPr>
            <p:cNvPr id="559" name="Google Shape;559;p14"/>
            <p:cNvPicPr preferRelativeResize="0"/>
            <p:nvPr/>
          </p:nvPicPr>
          <p:blipFill rotWithShape="1">
            <a:blip r:embed="rId13">
              <a:alphaModFix/>
            </a:blip>
            <a:srcRect b="0" l="0" r="0" t="0"/>
            <a:stretch/>
          </p:blipFill>
          <p:spPr>
            <a:xfrm>
              <a:off x="2473408" y="2973119"/>
              <a:ext cx="92519" cy="86835"/>
            </a:xfrm>
            <a:prstGeom prst="rect">
              <a:avLst/>
            </a:prstGeom>
            <a:noFill/>
            <a:ln>
              <a:noFill/>
            </a:ln>
          </p:spPr>
        </p:pic>
        <p:pic>
          <p:nvPicPr>
            <p:cNvPr id="560" name="Google Shape;560;p14"/>
            <p:cNvPicPr preferRelativeResize="0"/>
            <p:nvPr/>
          </p:nvPicPr>
          <p:blipFill rotWithShape="1">
            <a:blip r:embed="rId14">
              <a:alphaModFix/>
            </a:blip>
            <a:srcRect b="0" l="0" r="0" t="0"/>
            <a:stretch/>
          </p:blipFill>
          <p:spPr>
            <a:xfrm>
              <a:off x="2528849" y="2959478"/>
              <a:ext cx="197245" cy="173519"/>
            </a:xfrm>
            <a:prstGeom prst="rect">
              <a:avLst/>
            </a:prstGeom>
            <a:noFill/>
            <a:ln>
              <a:noFill/>
            </a:ln>
          </p:spPr>
        </p:pic>
        <p:pic>
          <p:nvPicPr>
            <p:cNvPr id="561" name="Google Shape;561;p14"/>
            <p:cNvPicPr preferRelativeResize="0"/>
            <p:nvPr/>
          </p:nvPicPr>
          <p:blipFill rotWithShape="1">
            <a:blip r:embed="rId15">
              <a:alphaModFix/>
            </a:blip>
            <a:srcRect b="0" l="0" r="0" t="0"/>
            <a:stretch/>
          </p:blipFill>
          <p:spPr>
            <a:xfrm>
              <a:off x="2469058" y="2844278"/>
              <a:ext cx="105181" cy="90359"/>
            </a:xfrm>
            <a:prstGeom prst="rect">
              <a:avLst/>
            </a:prstGeom>
            <a:noFill/>
            <a:ln>
              <a:noFill/>
            </a:ln>
          </p:spPr>
        </p:pic>
        <p:pic>
          <p:nvPicPr>
            <p:cNvPr id="562" name="Google Shape;562;p14"/>
            <p:cNvPicPr preferRelativeResize="0"/>
            <p:nvPr/>
          </p:nvPicPr>
          <p:blipFill rotWithShape="1">
            <a:blip r:embed="rId16">
              <a:alphaModFix/>
            </a:blip>
            <a:srcRect b="0" l="0" r="0" t="0"/>
            <a:stretch/>
          </p:blipFill>
          <p:spPr>
            <a:xfrm>
              <a:off x="2636527" y="2948677"/>
              <a:ext cx="84522" cy="19079"/>
            </a:xfrm>
            <a:prstGeom prst="rect">
              <a:avLst/>
            </a:prstGeom>
            <a:noFill/>
            <a:ln>
              <a:noFill/>
            </a:ln>
          </p:spPr>
        </p:pic>
        <p:pic>
          <p:nvPicPr>
            <p:cNvPr id="563" name="Google Shape;563;p14"/>
            <p:cNvPicPr preferRelativeResize="0"/>
            <p:nvPr/>
          </p:nvPicPr>
          <p:blipFill rotWithShape="1">
            <a:blip r:embed="rId17">
              <a:alphaModFix/>
            </a:blip>
            <a:srcRect b="0" l="0" r="0" t="0"/>
            <a:stretch/>
          </p:blipFill>
          <p:spPr>
            <a:xfrm>
              <a:off x="2763928" y="2888212"/>
              <a:ext cx="167399" cy="201210"/>
            </a:xfrm>
            <a:prstGeom prst="rect">
              <a:avLst/>
            </a:prstGeom>
            <a:noFill/>
            <a:ln>
              <a:noFill/>
            </a:ln>
          </p:spPr>
        </p:pic>
      </p:grpSp>
      <p:sp>
        <p:nvSpPr>
          <p:cNvPr id="564" name="Google Shape;564;p14"/>
          <p:cNvSpPr txBox="1"/>
          <p:nvPr/>
        </p:nvSpPr>
        <p:spPr>
          <a:xfrm>
            <a:off x="1593542" y="2511683"/>
            <a:ext cx="1267460" cy="93281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800">
                <a:latin typeface="Palatino Linotype"/>
                <a:ea typeface="Palatino Linotype"/>
                <a:cs typeface="Palatino Linotype"/>
                <a:sym typeface="Palatino Linotype"/>
              </a:rPr>
              <a:t>x</a:t>
            </a:r>
            <a:r>
              <a:rPr lang="en-US" sz="1800">
                <a:latin typeface="Cambria"/>
                <a:ea typeface="Cambria"/>
                <a:cs typeface="Cambria"/>
                <a:sym typeface="Cambria"/>
              </a:rPr>
              <a:t>2</a:t>
            </a:r>
            <a:endParaRPr sz="1800">
              <a:latin typeface="Cambria"/>
              <a:ea typeface="Cambria"/>
              <a:cs typeface="Cambria"/>
              <a:sym typeface="Cambria"/>
            </a:endParaRPr>
          </a:p>
          <a:p>
            <a:pPr indent="0" lvl="0" marL="0" rtl="0" algn="l">
              <a:lnSpc>
                <a:spcPct val="100000"/>
              </a:lnSpc>
              <a:spcBef>
                <a:spcPts val="5"/>
              </a:spcBef>
              <a:spcAft>
                <a:spcPts val="0"/>
              </a:spcAft>
              <a:buNone/>
            </a:pPr>
            <a:r>
              <a:t/>
            </a:r>
            <a:endParaRPr sz="2400">
              <a:latin typeface="Cambria"/>
              <a:ea typeface="Cambria"/>
              <a:cs typeface="Cambria"/>
              <a:sym typeface="Cambria"/>
            </a:endParaRPr>
          </a:p>
          <a:p>
            <a:pPr indent="0" lvl="0" marL="0" marR="5080" rtl="0" algn="r">
              <a:lnSpc>
                <a:spcPct val="100000"/>
              </a:lnSpc>
              <a:spcBef>
                <a:spcPts val="5"/>
              </a:spcBef>
              <a:spcAft>
                <a:spcPts val="0"/>
              </a:spcAft>
              <a:buNone/>
            </a:pPr>
            <a:r>
              <a:rPr i="1" lang="en-US" sz="1800">
                <a:latin typeface="Palatino Linotype"/>
                <a:ea typeface="Palatino Linotype"/>
                <a:cs typeface="Palatino Linotype"/>
                <a:sym typeface="Palatino Linotype"/>
              </a:rPr>
              <a:t>x</a:t>
            </a:r>
            <a:r>
              <a:rPr lang="en-US" sz="1800">
                <a:latin typeface="Cambria"/>
                <a:ea typeface="Cambria"/>
                <a:cs typeface="Cambria"/>
                <a:sym typeface="Cambria"/>
              </a:rPr>
              <a:t>1</a:t>
            </a:r>
            <a:endParaRPr sz="1800">
              <a:latin typeface="Cambria"/>
              <a:ea typeface="Cambria"/>
              <a:cs typeface="Cambria"/>
              <a:sym typeface="Cambria"/>
            </a:endParaRPr>
          </a:p>
        </p:txBody>
      </p:sp>
      <p:grpSp>
        <p:nvGrpSpPr>
          <p:cNvPr id="565" name="Google Shape;565;p14"/>
          <p:cNvGrpSpPr/>
          <p:nvPr/>
        </p:nvGrpSpPr>
        <p:grpSpPr>
          <a:xfrm>
            <a:off x="1341301" y="2798790"/>
            <a:ext cx="1224169" cy="1194776"/>
            <a:chOff x="1341301" y="2798790"/>
            <a:chExt cx="1224169" cy="1194776"/>
          </a:xfrm>
        </p:grpSpPr>
        <p:sp>
          <p:nvSpPr>
            <p:cNvPr id="566" name="Google Shape;566;p14"/>
            <p:cNvSpPr/>
            <p:nvPr/>
          </p:nvSpPr>
          <p:spPr>
            <a:xfrm>
              <a:off x="1939644" y="2878506"/>
              <a:ext cx="6350" cy="1115060"/>
            </a:xfrm>
            <a:custGeom>
              <a:rect b="b" l="l" r="r" t="t"/>
              <a:pathLst>
                <a:path extrusionOk="0" h="1115060" w="6350">
                  <a:moveTo>
                    <a:pt x="0" y="1114748"/>
                  </a:moveTo>
                  <a:lnTo>
                    <a:pt x="6124" y="19049"/>
                  </a:lnTo>
                  <a:lnTo>
                    <a:pt x="6231"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7" name="Google Shape;567;p14"/>
            <p:cNvSpPr/>
            <p:nvPr/>
          </p:nvSpPr>
          <p:spPr>
            <a:xfrm>
              <a:off x="1805735" y="2798790"/>
              <a:ext cx="279400" cy="210185"/>
            </a:xfrm>
            <a:custGeom>
              <a:rect b="b" l="l" r="r" t="t"/>
              <a:pathLst>
                <a:path extrusionOk="0" h="210185" w="279400">
                  <a:moveTo>
                    <a:pt x="140585" y="0"/>
                  </a:moveTo>
                  <a:lnTo>
                    <a:pt x="4884" y="171146"/>
                  </a:lnTo>
                  <a:lnTo>
                    <a:pt x="687" y="179384"/>
                  </a:lnTo>
                  <a:lnTo>
                    <a:pt x="0" y="188284"/>
                  </a:lnTo>
                  <a:lnTo>
                    <a:pt x="2699" y="196791"/>
                  </a:lnTo>
                  <a:lnTo>
                    <a:pt x="8663" y="203856"/>
                  </a:lnTo>
                  <a:lnTo>
                    <a:pt x="16902" y="208053"/>
                  </a:lnTo>
                  <a:lnTo>
                    <a:pt x="25801" y="208742"/>
                  </a:lnTo>
                  <a:lnTo>
                    <a:pt x="34309" y="206043"/>
                  </a:lnTo>
                  <a:lnTo>
                    <a:pt x="41374" y="200078"/>
                  </a:lnTo>
                  <a:lnTo>
                    <a:pt x="140163" y="75483"/>
                  </a:lnTo>
                  <a:lnTo>
                    <a:pt x="237554" y="201174"/>
                  </a:lnTo>
                  <a:lnTo>
                    <a:pt x="244551" y="207217"/>
                  </a:lnTo>
                  <a:lnTo>
                    <a:pt x="253028" y="210011"/>
                  </a:lnTo>
                  <a:lnTo>
                    <a:pt x="261935" y="209423"/>
                  </a:lnTo>
                  <a:lnTo>
                    <a:pt x="270220" y="205318"/>
                  </a:lnTo>
                  <a:lnTo>
                    <a:pt x="276263" y="198321"/>
                  </a:lnTo>
                  <a:lnTo>
                    <a:pt x="279057" y="189844"/>
                  </a:lnTo>
                  <a:lnTo>
                    <a:pt x="278468" y="180937"/>
                  </a:lnTo>
                  <a:lnTo>
                    <a:pt x="274364" y="172652"/>
                  </a:lnTo>
                  <a:lnTo>
                    <a:pt x="14058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8" name="Google Shape;568;p14"/>
            <p:cNvSpPr/>
            <p:nvPr/>
          </p:nvSpPr>
          <p:spPr>
            <a:xfrm>
              <a:off x="1341301" y="3434128"/>
              <a:ext cx="1144905" cy="0"/>
            </a:xfrm>
            <a:custGeom>
              <a:rect b="b" l="l" r="r" t="t"/>
              <a:pathLst>
                <a:path extrusionOk="0" h="120000" w="1144905">
                  <a:moveTo>
                    <a:pt x="0" y="0"/>
                  </a:moveTo>
                  <a:lnTo>
                    <a:pt x="1125231" y="0"/>
                  </a:lnTo>
                  <a:lnTo>
                    <a:pt x="1144281"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9" name="Google Shape;569;p14"/>
            <p:cNvSpPr/>
            <p:nvPr/>
          </p:nvSpPr>
          <p:spPr>
            <a:xfrm>
              <a:off x="2355920" y="3294596"/>
              <a:ext cx="209550" cy="279400"/>
            </a:xfrm>
            <a:custGeom>
              <a:rect b="b" l="l" r="r" t="t"/>
              <a:pathLst>
                <a:path extrusionOk="0" h="279400" w="209550">
                  <a:moveTo>
                    <a:pt x="20312" y="0"/>
                  </a:moveTo>
                  <a:lnTo>
                    <a:pt x="11820" y="2746"/>
                  </a:lnTo>
                  <a:lnTo>
                    <a:pt x="4788" y="8750"/>
                  </a:lnTo>
                  <a:lnTo>
                    <a:pt x="638" y="17012"/>
                  </a:lnTo>
                  <a:lnTo>
                    <a:pt x="0" y="25915"/>
                  </a:lnTo>
                  <a:lnTo>
                    <a:pt x="2746" y="34408"/>
                  </a:lnTo>
                  <a:lnTo>
                    <a:pt x="8751" y="41438"/>
                  </a:lnTo>
                  <a:lnTo>
                    <a:pt x="133895" y="139531"/>
                  </a:lnTo>
                  <a:lnTo>
                    <a:pt x="8751" y="237622"/>
                  </a:lnTo>
                  <a:lnTo>
                    <a:pt x="2746" y="244653"/>
                  </a:lnTo>
                  <a:lnTo>
                    <a:pt x="0" y="253146"/>
                  </a:lnTo>
                  <a:lnTo>
                    <a:pt x="638" y="262049"/>
                  </a:lnTo>
                  <a:lnTo>
                    <a:pt x="4788" y="270310"/>
                  </a:lnTo>
                  <a:lnTo>
                    <a:pt x="11820" y="276315"/>
                  </a:lnTo>
                  <a:lnTo>
                    <a:pt x="20312" y="279061"/>
                  </a:lnTo>
                  <a:lnTo>
                    <a:pt x="29215" y="278423"/>
                  </a:lnTo>
                  <a:lnTo>
                    <a:pt x="37477" y="274271"/>
                  </a:lnTo>
                  <a:lnTo>
                    <a:pt x="209380" y="139531"/>
                  </a:lnTo>
                  <a:lnTo>
                    <a:pt x="37477" y="4789"/>
                  </a:lnTo>
                  <a:lnTo>
                    <a:pt x="29215" y="638"/>
                  </a:lnTo>
                  <a:lnTo>
                    <a:pt x="2031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70" name="Google Shape;570;p14"/>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5"/>
          <p:cNvSpPr txBox="1"/>
          <p:nvPr>
            <p:ph idx="1" type="subTitle"/>
          </p:nvPr>
        </p:nvSpPr>
        <p:spPr>
          <a:xfrm>
            <a:off x="3017266" y="2961511"/>
            <a:ext cx="5740400" cy="1521143"/>
          </a:xfrm>
          <a:prstGeom prst="rect">
            <a:avLst/>
          </a:prstGeom>
          <a:noFill/>
          <a:ln>
            <a:noFill/>
          </a:ln>
        </p:spPr>
        <p:txBody>
          <a:bodyPr anchorCtr="0" anchor="t" bIns="0" lIns="0" spcFirstLastPara="1" rIns="0" wrap="square" tIns="12050">
            <a:spAutoFit/>
          </a:bodyPr>
          <a:lstStyle/>
          <a:p>
            <a:pPr indent="266700" lvl="0" marL="313055" marR="5080" rtl="0" algn="l">
              <a:lnSpc>
                <a:spcPct val="114799"/>
              </a:lnSpc>
              <a:spcBef>
                <a:spcPts val="0"/>
              </a:spcBef>
              <a:spcAft>
                <a:spcPts val="0"/>
              </a:spcAft>
              <a:buNone/>
            </a:pPr>
            <a:r>
              <a:rPr lang="en-US" sz="4200">
                <a:solidFill>
                  <a:srgbClr val="000000"/>
                </a:solidFill>
              </a:rPr>
              <a:t>Cost Function for Logistic Regression</a:t>
            </a:r>
            <a:endParaRPr sz="4200"/>
          </a:p>
        </p:txBody>
      </p:sp>
      <p:sp>
        <p:nvSpPr>
          <p:cNvPr id="576" name="Google Shape;576;p15"/>
          <p:cNvSpPr txBox="1"/>
          <p:nvPr>
            <p:ph type="ctrTitle"/>
          </p:nvPr>
        </p:nvSpPr>
        <p:spPr>
          <a:xfrm>
            <a:off x="3227070" y="552513"/>
            <a:ext cx="5326380" cy="1378585"/>
          </a:xfrm>
          <a:prstGeom prst="rect">
            <a:avLst/>
          </a:prstGeom>
          <a:noFill/>
          <a:ln>
            <a:noFill/>
          </a:ln>
        </p:spPr>
        <p:txBody>
          <a:bodyPr anchorCtr="0" anchor="t" bIns="0" lIns="0" spcFirstLastPara="1" rIns="0" wrap="square" tIns="435925">
            <a:spAutoFit/>
          </a:bodyPr>
          <a:lstStyle/>
          <a:p>
            <a:pPr indent="0" lvl="0" marL="565150" rtl="0" algn="l">
              <a:lnSpc>
                <a:spcPct val="100000"/>
              </a:lnSpc>
              <a:spcBef>
                <a:spcPts val="0"/>
              </a:spcBef>
              <a:spcAft>
                <a:spcPts val="0"/>
              </a:spcAft>
              <a:buNone/>
            </a:pPr>
            <a:r>
              <a:rPr lang="en-US" sz="4800">
                <a:solidFill>
                  <a:srgbClr val="0070EA"/>
                </a:solidFill>
              </a:rPr>
              <a:t>Cost Function</a:t>
            </a:r>
            <a:endParaRPr sz="4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6"/>
          <p:cNvSpPr/>
          <p:nvPr/>
        </p:nvSpPr>
        <p:spPr>
          <a:xfrm>
            <a:off x="743026" y="1186814"/>
            <a:ext cx="4414520" cy="2148840"/>
          </a:xfrm>
          <a:custGeom>
            <a:rect b="b" l="l" r="r" t="t"/>
            <a:pathLst>
              <a:path extrusionOk="0" h="2148840" w="4414520">
                <a:moveTo>
                  <a:pt x="1108379" y="0"/>
                </a:moveTo>
                <a:lnTo>
                  <a:pt x="1108379" y="2148332"/>
                </a:lnTo>
              </a:path>
              <a:path extrusionOk="0" h="2148840" w="4414520">
                <a:moveTo>
                  <a:pt x="1817420" y="0"/>
                </a:moveTo>
                <a:lnTo>
                  <a:pt x="1817420" y="2148332"/>
                </a:lnTo>
              </a:path>
              <a:path extrusionOk="0" h="2148840" w="4414520">
                <a:moveTo>
                  <a:pt x="3255568" y="0"/>
                </a:moveTo>
                <a:lnTo>
                  <a:pt x="3255568" y="2148332"/>
                </a:lnTo>
              </a:path>
              <a:path extrusionOk="0" h="2148840" w="4414520">
                <a:moveTo>
                  <a:pt x="0" y="738632"/>
                </a:moveTo>
                <a:lnTo>
                  <a:pt x="4414062" y="738632"/>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2" name="Google Shape;582;p16"/>
          <p:cNvSpPr txBox="1"/>
          <p:nvPr/>
        </p:nvSpPr>
        <p:spPr>
          <a:xfrm>
            <a:off x="748665" y="1183703"/>
            <a:ext cx="1099185" cy="513715"/>
          </a:xfrm>
          <a:prstGeom prst="rect">
            <a:avLst/>
          </a:prstGeom>
          <a:noFill/>
          <a:ln>
            <a:noFill/>
          </a:ln>
        </p:spPr>
        <p:txBody>
          <a:bodyPr anchorCtr="0" anchor="t" bIns="0" lIns="0" spcFirstLastPara="1" rIns="0" wrap="square" tIns="4425">
            <a:spAutoFit/>
          </a:bodyPr>
          <a:lstStyle/>
          <a:p>
            <a:pPr indent="-295910" lvl="0" marL="307975" marR="5080" rtl="0" algn="l">
              <a:lnSpc>
                <a:spcPct val="104900"/>
              </a:lnSpc>
              <a:spcBef>
                <a:spcPts val="0"/>
              </a:spcBef>
              <a:spcAft>
                <a:spcPts val="0"/>
              </a:spcAft>
              <a:buNone/>
            </a:pPr>
            <a:r>
              <a:rPr lang="en-US" sz="1550">
                <a:latin typeface="Verdana"/>
                <a:ea typeface="Verdana"/>
                <a:cs typeface="Verdana"/>
                <a:sym typeface="Verdana"/>
              </a:rPr>
              <a:t>tumor size (cm)</a:t>
            </a:r>
            <a:endParaRPr sz="1550">
              <a:latin typeface="Verdana"/>
              <a:ea typeface="Verdana"/>
              <a:cs typeface="Verdana"/>
              <a:sym typeface="Verdana"/>
            </a:endParaRPr>
          </a:p>
        </p:txBody>
      </p:sp>
      <p:sp>
        <p:nvSpPr>
          <p:cNvPr id="583" name="Google Shape;583;p16"/>
          <p:cNvSpPr txBox="1"/>
          <p:nvPr/>
        </p:nvSpPr>
        <p:spPr>
          <a:xfrm>
            <a:off x="2115185" y="1183957"/>
            <a:ext cx="3035935"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	patient’s age malignant?</a:t>
            </a:r>
            <a:endParaRPr sz="1550">
              <a:latin typeface="Verdana"/>
              <a:ea typeface="Verdana"/>
              <a:cs typeface="Verdana"/>
              <a:sym typeface="Verdana"/>
            </a:endParaRPr>
          </a:p>
        </p:txBody>
      </p:sp>
      <p:graphicFrame>
        <p:nvGraphicFramePr>
          <p:cNvPr id="584" name="Google Shape;584;p16"/>
          <p:cNvGraphicFramePr/>
          <p:nvPr/>
        </p:nvGraphicFramePr>
        <p:xfrm>
          <a:off x="1139825" y="1925447"/>
          <a:ext cx="3000000" cy="3000000"/>
        </p:xfrm>
        <a:graphic>
          <a:graphicData uri="http://schemas.openxmlformats.org/drawingml/2006/table">
            <a:tbl>
              <a:tblPr bandRow="1" firstRow="1">
                <a:noFill/>
                <a:tableStyleId>{D210C159-A9A6-4128-8610-3B71B513FB44}</a:tableStyleId>
              </a:tblPr>
              <a:tblGrid>
                <a:gridCol w="711825"/>
                <a:gridCol w="709300"/>
                <a:gridCol w="1438275"/>
                <a:gridCol w="702300"/>
              </a:tblGrid>
              <a:tr h="317500">
                <a:tc>
                  <a:txBody>
                    <a:bodyPr/>
                    <a:lstStyle/>
                    <a:p>
                      <a:pPr indent="0" lvl="0" marL="31750" marR="0" rtl="0" algn="l">
                        <a:lnSpc>
                          <a:spcPct val="100000"/>
                        </a:lnSpc>
                        <a:spcBef>
                          <a:spcPts val="0"/>
                        </a:spcBef>
                        <a:spcAft>
                          <a:spcPts val="0"/>
                        </a:spcAft>
                        <a:buNone/>
                      </a:pPr>
                      <a:r>
                        <a:rPr lang="en-US" sz="1800" u="none" cap="none" strike="noStrike">
                          <a:latin typeface="Cambria Math"/>
                          <a:ea typeface="Cambria Math"/>
                          <a:cs typeface="Cambria Math"/>
                          <a:sym typeface="Cambria Math"/>
                        </a:rPr>
                        <a:t>10</a:t>
                      </a:r>
                      <a:endParaRPr sz="1800" u="none" cap="none" strike="noStrike">
                        <a:latin typeface="Cambria Math"/>
                        <a:ea typeface="Cambria Math"/>
                        <a:cs typeface="Cambria Math"/>
                        <a:sym typeface="Cambria Math"/>
                      </a:endParaRPr>
                    </a:p>
                  </a:txBody>
                  <a:tcPr marT="11425" marB="0" marR="0" marL="0"/>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tc>
                <a:tc>
                  <a:txBody>
                    <a:bodyPr/>
                    <a:lstStyle/>
                    <a:p>
                      <a:pPr indent="0" lvl="0" marL="591820" marR="0" rtl="0" algn="l">
                        <a:lnSpc>
                          <a:spcPct val="100000"/>
                        </a:lnSpc>
                        <a:spcBef>
                          <a:spcPts val="0"/>
                        </a:spcBef>
                        <a:spcAft>
                          <a:spcPts val="0"/>
                        </a:spcAft>
                        <a:buNone/>
                      </a:pPr>
                      <a:r>
                        <a:rPr lang="en-US" sz="1800" u="none" cap="none" strike="noStrike">
                          <a:latin typeface="Cambria Math"/>
                          <a:ea typeface="Cambria Math"/>
                          <a:cs typeface="Cambria Math"/>
                          <a:sym typeface="Cambria Math"/>
                        </a:rPr>
                        <a:t>52</a:t>
                      </a:r>
                      <a:endParaRPr sz="1800" u="none" cap="none" strike="noStrike">
                        <a:latin typeface="Cambria Math"/>
                        <a:ea typeface="Cambria Math"/>
                        <a:cs typeface="Cambria Math"/>
                        <a:sym typeface="Cambria Math"/>
                      </a:endParaRPr>
                    </a:p>
                  </a:txBody>
                  <a:tcPr marT="11425" marB="0" marR="0" marL="0"/>
                </a:tc>
                <a:tc>
                  <a:txBody>
                    <a:bodyPr/>
                    <a:lstStyle/>
                    <a:p>
                      <a:pPr indent="0" lvl="0" marL="0" marR="50165" rtl="0" algn="r">
                        <a:lnSpc>
                          <a:spcPct val="100000"/>
                        </a:lnSpc>
                        <a:spcBef>
                          <a:spcPts val="0"/>
                        </a:spcBef>
                        <a:spcAft>
                          <a:spcPts val="0"/>
                        </a:spcAft>
                        <a:buNone/>
                      </a:pPr>
                      <a:r>
                        <a:rPr lang="en-US" sz="1800" u="none" cap="none" strike="noStrike">
                          <a:latin typeface="Cambria Math"/>
                          <a:ea typeface="Cambria Math"/>
                          <a:cs typeface="Cambria Math"/>
                          <a:sym typeface="Cambria Math"/>
                        </a:rPr>
                        <a:t>1</a:t>
                      </a:r>
                      <a:endParaRPr sz="1800" u="none" cap="none" strike="noStrike">
                        <a:latin typeface="Cambria Math"/>
                        <a:ea typeface="Cambria Math"/>
                        <a:cs typeface="Cambria Math"/>
                        <a:sym typeface="Cambria Math"/>
                      </a:endParaRPr>
                    </a:p>
                  </a:txBody>
                  <a:tcPr marT="11425" marB="0" marR="0" marL="0"/>
                </a:tc>
              </a:tr>
              <a:tr h="281950">
                <a:tc>
                  <a:txBody>
                    <a:bodyPr/>
                    <a:lstStyle/>
                    <a:p>
                      <a:pPr indent="0" lvl="0" marL="98425" marR="0" rtl="0" algn="l">
                        <a:lnSpc>
                          <a:spcPct val="109722"/>
                        </a:lnSpc>
                        <a:spcBef>
                          <a:spcPts val="0"/>
                        </a:spcBef>
                        <a:spcAft>
                          <a:spcPts val="0"/>
                        </a:spcAft>
                        <a:buNone/>
                      </a:pPr>
                      <a:r>
                        <a:rPr lang="en-US" sz="1800" u="none" cap="none" strike="noStrike">
                          <a:latin typeface="Cambria Math"/>
                          <a:ea typeface="Cambria Math"/>
                          <a:cs typeface="Cambria Math"/>
                          <a:sym typeface="Cambria Math"/>
                        </a:rPr>
                        <a:t>2</a:t>
                      </a:r>
                      <a:endParaRPr sz="1800" u="none" cap="none" strike="noStrike">
                        <a:latin typeface="Cambria Math"/>
                        <a:ea typeface="Cambria Math"/>
                        <a:cs typeface="Cambria Math"/>
                        <a:sym typeface="Cambria Math"/>
                      </a:endParaRPr>
                    </a:p>
                  </a:txBody>
                  <a:tcPr marT="0" marB="0" marR="0" marL="0"/>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tc>
                <a:tc>
                  <a:txBody>
                    <a:bodyPr/>
                    <a:lstStyle/>
                    <a:p>
                      <a:pPr indent="0" lvl="0" marL="591820" marR="0" rtl="0" algn="l">
                        <a:lnSpc>
                          <a:spcPct val="109722"/>
                        </a:lnSpc>
                        <a:spcBef>
                          <a:spcPts val="0"/>
                        </a:spcBef>
                        <a:spcAft>
                          <a:spcPts val="0"/>
                        </a:spcAft>
                        <a:buNone/>
                      </a:pPr>
                      <a:r>
                        <a:rPr lang="en-US" sz="1800" u="none" cap="none" strike="noStrike">
                          <a:latin typeface="Cambria Math"/>
                          <a:ea typeface="Cambria Math"/>
                          <a:cs typeface="Cambria Math"/>
                          <a:sym typeface="Cambria Math"/>
                        </a:rPr>
                        <a:t>73</a:t>
                      </a:r>
                      <a:endParaRPr sz="1800" u="none" cap="none" strike="noStrike">
                        <a:latin typeface="Cambria Math"/>
                        <a:ea typeface="Cambria Math"/>
                        <a:cs typeface="Cambria Math"/>
                        <a:sym typeface="Cambria Math"/>
                      </a:endParaRPr>
                    </a:p>
                  </a:txBody>
                  <a:tcPr marT="0" marB="0" marR="0" marL="0"/>
                </a:tc>
                <a:tc>
                  <a:txBody>
                    <a:bodyPr/>
                    <a:lstStyle/>
                    <a:p>
                      <a:pPr indent="0" lvl="0" marL="0" marR="50165" rtl="0" algn="r">
                        <a:lnSpc>
                          <a:spcPct val="109722"/>
                        </a:lnSpc>
                        <a:spcBef>
                          <a:spcPts val="0"/>
                        </a:spcBef>
                        <a:spcAft>
                          <a:spcPts val="0"/>
                        </a:spcAft>
                        <a:buNone/>
                      </a:pPr>
                      <a:r>
                        <a:rPr lang="en-US" sz="1800" u="none" cap="none" strike="noStrike">
                          <a:latin typeface="Cambria Math"/>
                          <a:ea typeface="Cambria Math"/>
                          <a:cs typeface="Cambria Math"/>
                          <a:sym typeface="Cambria Math"/>
                        </a:rPr>
                        <a:t>0</a:t>
                      </a:r>
                      <a:endParaRPr sz="1800" u="none" cap="none" strike="noStrike">
                        <a:latin typeface="Cambria Math"/>
                        <a:ea typeface="Cambria Math"/>
                        <a:cs typeface="Cambria Math"/>
                        <a:sym typeface="Cambria Math"/>
                      </a:endParaRPr>
                    </a:p>
                  </a:txBody>
                  <a:tcPr marT="0" marB="0" marR="0" marL="0"/>
                </a:tc>
              </a:tr>
              <a:tr h="281950">
                <a:tc>
                  <a:txBody>
                    <a:bodyPr/>
                    <a:lstStyle/>
                    <a:p>
                      <a:pPr indent="0" lvl="0" marL="98425" marR="0" rtl="0" algn="l">
                        <a:lnSpc>
                          <a:spcPct val="109722"/>
                        </a:lnSpc>
                        <a:spcBef>
                          <a:spcPts val="0"/>
                        </a:spcBef>
                        <a:spcAft>
                          <a:spcPts val="0"/>
                        </a:spcAft>
                        <a:buNone/>
                      </a:pPr>
                      <a:r>
                        <a:rPr lang="en-US" sz="1800" u="none" cap="none" strike="noStrike">
                          <a:latin typeface="Cambria Math"/>
                          <a:ea typeface="Cambria Math"/>
                          <a:cs typeface="Cambria Math"/>
                          <a:sym typeface="Cambria Math"/>
                        </a:rPr>
                        <a:t>5</a:t>
                      </a:r>
                      <a:endParaRPr sz="1800" u="none" cap="none" strike="noStrike">
                        <a:latin typeface="Cambria Math"/>
                        <a:ea typeface="Cambria Math"/>
                        <a:cs typeface="Cambria Math"/>
                        <a:sym typeface="Cambria Math"/>
                      </a:endParaRPr>
                    </a:p>
                  </a:txBody>
                  <a:tcPr marT="0" marB="0" marR="0" marL="0"/>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tc>
                <a:tc>
                  <a:txBody>
                    <a:bodyPr/>
                    <a:lstStyle/>
                    <a:p>
                      <a:pPr indent="0" lvl="0" marL="591820" marR="0" rtl="0" algn="l">
                        <a:lnSpc>
                          <a:spcPct val="109722"/>
                        </a:lnSpc>
                        <a:spcBef>
                          <a:spcPts val="0"/>
                        </a:spcBef>
                        <a:spcAft>
                          <a:spcPts val="0"/>
                        </a:spcAft>
                        <a:buNone/>
                      </a:pPr>
                      <a:r>
                        <a:rPr lang="en-US" sz="1800" u="none" cap="none" strike="noStrike">
                          <a:latin typeface="Cambria Math"/>
                          <a:ea typeface="Cambria Math"/>
                          <a:cs typeface="Cambria Math"/>
                          <a:sym typeface="Cambria Math"/>
                        </a:rPr>
                        <a:t>55</a:t>
                      </a:r>
                      <a:endParaRPr sz="1800" u="none" cap="none" strike="noStrike">
                        <a:latin typeface="Cambria Math"/>
                        <a:ea typeface="Cambria Math"/>
                        <a:cs typeface="Cambria Math"/>
                        <a:sym typeface="Cambria Math"/>
                      </a:endParaRPr>
                    </a:p>
                  </a:txBody>
                  <a:tcPr marT="0" marB="0" marR="0" marL="0"/>
                </a:tc>
                <a:tc>
                  <a:txBody>
                    <a:bodyPr/>
                    <a:lstStyle/>
                    <a:p>
                      <a:pPr indent="0" lvl="0" marL="0" marR="50165" rtl="0" algn="r">
                        <a:lnSpc>
                          <a:spcPct val="109722"/>
                        </a:lnSpc>
                        <a:spcBef>
                          <a:spcPts val="0"/>
                        </a:spcBef>
                        <a:spcAft>
                          <a:spcPts val="0"/>
                        </a:spcAft>
                        <a:buNone/>
                      </a:pPr>
                      <a:r>
                        <a:rPr lang="en-US" sz="1800" u="none" cap="none" strike="noStrike">
                          <a:latin typeface="Cambria Math"/>
                          <a:ea typeface="Cambria Math"/>
                          <a:cs typeface="Cambria Math"/>
                          <a:sym typeface="Cambria Math"/>
                        </a:rPr>
                        <a:t>0</a:t>
                      </a:r>
                      <a:endParaRPr sz="1800" u="none" cap="none" strike="noStrike">
                        <a:latin typeface="Cambria Math"/>
                        <a:ea typeface="Cambria Math"/>
                        <a:cs typeface="Cambria Math"/>
                        <a:sym typeface="Cambria Math"/>
                      </a:endParaRPr>
                    </a:p>
                  </a:txBody>
                  <a:tcPr marT="0" marB="0" marR="0" marL="0"/>
                </a:tc>
              </a:tr>
              <a:tr h="281950">
                <a:tc>
                  <a:txBody>
                    <a:bodyPr/>
                    <a:lstStyle/>
                    <a:p>
                      <a:pPr indent="0" lvl="0" marL="31750" marR="0" rtl="0" algn="l">
                        <a:lnSpc>
                          <a:spcPct val="109722"/>
                        </a:lnSpc>
                        <a:spcBef>
                          <a:spcPts val="0"/>
                        </a:spcBef>
                        <a:spcAft>
                          <a:spcPts val="0"/>
                        </a:spcAft>
                        <a:buNone/>
                      </a:pPr>
                      <a:r>
                        <a:rPr lang="en-US" sz="1800" u="none" cap="none" strike="noStrike">
                          <a:latin typeface="Cambria Math"/>
                          <a:ea typeface="Cambria Math"/>
                          <a:cs typeface="Cambria Math"/>
                          <a:sym typeface="Cambria Math"/>
                        </a:rPr>
                        <a:t>12</a:t>
                      </a:r>
                      <a:endParaRPr sz="1800" u="none" cap="none" strike="noStrike">
                        <a:latin typeface="Cambria Math"/>
                        <a:ea typeface="Cambria Math"/>
                        <a:cs typeface="Cambria Math"/>
                        <a:sym typeface="Cambria Math"/>
                      </a:endParaRPr>
                    </a:p>
                  </a:txBody>
                  <a:tcPr marT="0" marB="0" marR="0" marL="0"/>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tc>
                <a:tc>
                  <a:txBody>
                    <a:bodyPr/>
                    <a:lstStyle/>
                    <a:p>
                      <a:pPr indent="0" lvl="0" marL="591820" marR="0" rtl="0" algn="l">
                        <a:lnSpc>
                          <a:spcPct val="109722"/>
                        </a:lnSpc>
                        <a:spcBef>
                          <a:spcPts val="0"/>
                        </a:spcBef>
                        <a:spcAft>
                          <a:spcPts val="0"/>
                        </a:spcAft>
                        <a:buNone/>
                      </a:pPr>
                      <a:r>
                        <a:rPr lang="en-US" sz="1800" u="none" cap="none" strike="noStrike">
                          <a:latin typeface="Cambria Math"/>
                          <a:ea typeface="Cambria Math"/>
                          <a:cs typeface="Cambria Math"/>
                          <a:sym typeface="Cambria Math"/>
                        </a:rPr>
                        <a:t>49</a:t>
                      </a:r>
                      <a:endParaRPr sz="1800" u="none" cap="none" strike="noStrike">
                        <a:latin typeface="Cambria Math"/>
                        <a:ea typeface="Cambria Math"/>
                        <a:cs typeface="Cambria Math"/>
                        <a:sym typeface="Cambria Math"/>
                      </a:endParaRPr>
                    </a:p>
                  </a:txBody>
                  <a:tcPr marT="0" marB="0" marR="0" marL="0"/>
                </a:tc>
                <a:tc>
                  <a:txBody>
                    <a:bodyPr/>
                    <a:lstStyle/>
                    <a:p>
                      <a:pPr indent="0" lvl="0" marL="0" marR="50165" rtl="0" algn="r">
                        <a:lnSpc>
                          <a:spcPct val="109722"/>
                        </a:lnSpc>
                        <a:spcBef>
                          <a:spcPts val="0"/>
                        </a:spcBef>
                        <a:spcAft>
                          <a:spcPts val="0"/>
                        </a:spcAft>
                        <a:buNone/>
                      </a:pPr>
                      <a:r>
                        <a:rPr lang="en-US" sz="1800" u="none" cap="none" strike="noStrike">
                          <a:latin typeface="Cambria Math"/>
                          <a:ea typeface="Cambria Math"/>
                          <a:cs typeface="Cambria Math"/>
                          <a:sym typeface="Cambria Math"/>
                        </a:rPr>
                        <a:t>1</a:t>
                      </a:r>
                      <a:endParaRPr sz="1800" u="none" cap="none" strike="noStrike">
                        <a:latin typeface="Cambria Math"/>
                        <a:ea typeface="Cambria Math"/>
                        <a:cs typeface="Cambria Math"/>
                        <a:sym typeface="Cambria Math"/>
                      </a:endParaRPr>
                    </a:p>
                  </a:txBody>
                  <a:tcPr marT="0" marB="0" marR="0" marL="0"/>
                </a:tc>
              </a:tr>
              <a:tr h="255275">
                <a:tc>
                  <a:txBody>
                    <a:bodyPr/>
                    <a:lstStyle/>
                    <a:p>
                      <a:pPr indent="0" lvl="0" marL="69850" marR="0" rtl="0" algn="l">
                        <a:lnSpc>
                          <a:spcPct val="106333"/>
                        </a:lnSpc>
                        <a:spcBef>
                          <a:spcPts val="0"/>
                        </a:spcBef>
                        <a:spcAft>
                          <a:spcPts val="0"/>
                        </a:spcAft>
                        <a:buNone/>
                      </a:pPr>
                      <a:r>
                        <a:rPr lang="en-US" sz="1800" u="none" cap="none" strike="noStrike">
                          <a:latin typeface="Cambria Math"/>
                          <a:ea typeface="Cambria Math"/>
                          <a:cs typeface="Cambria Math"/>
                          <a:sym typeface="Cambria Math"/>
                        </a:rPr>
                        <a:t>…</a:t>
                      </a:r>
                      <a:endParaRPr sz="1800" u="none" cap="none" strike="noStrike">
                        <a:latin typeface="Cambria Math"/>
                        <a:ea typeface="Cambria Math"/>
                        <a:cs typeface="Cambria Math"/>
                        <a:sym typeface="Cambria Math"/>
                      </a:endParaRPr>
                    </a:p>
                  </a:txBody>
                  <a:tcPr marT="0" marB="0" marR="0" marL="0"/>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tc>
                <a:tc>
                  <a:txBody>
                    <a:bodyPr/>
                    <a:lstStyle/>
                    <a:p>
                      <a:pPr indent="0" lvl="0" marL="629920" marR="0" rtl="0" algn="l">
                        <a:lnSpc>
                          <a:spcPct val="106333"/>
                        </a:lnSpc>
                        <a:spcBef>
                          <a:spcPts val="0"/>
                        </a:spcBef>
                        <a:spcAft>
                          <a:spcPts val="0"/>
                        </a:spcAft>
                        <a:buNone/>
                      </a:pPr>
                      <a:r>
                        <a:rPr lang="en-US" sz="1800" u="none" cap="none" strike="noStrike">
                          <a:latin typeface="Cambria Math"/>
                          <a:ea typeface="Cambria Math"/>
                          <a:cs typeface="Cambria Math"/>
                          <a:sym typeface="Cambria Math"/>
                        </a:rPr>
                        <a:t>…</a:t>
                      </a:r>
                      <a:endParaRPr sz="1800" u="none" cap="none" strike="noStrike">
                        <a:latin typeface="Cambria Math"/>
                        <a:ea typeface="Cambria Math"/>
                        <a:cs typeface="Cambria Math"/>
                        <a:sym typeface="Cambria Math"/>
                      </a:endParaRPr>
                    </a:p>
                  </a:txBody>
                  <a:tcPr marT="0" marB="0" marR="0" marL="0"/>
                </a:tc>
                <a:tc>
                  <a:txBody>
                    <a:bodyPr/>
                    <a:lstStyle/>
                    <a:p>
                      <a:pPr indent="0" lvl="0" marL="0" marR="24130" rtl="0" algn="r">
                        <a:lnSpc>
                          <a:spcPct val="106333"/>
                        </a:lnSpc>
                        <a:spcBef>
                          <a:spcPts val="0"/>
                        </a:spcBef>
                        <a:spcAft>
                          <a:spcPts val="0"/>
                        </a:spcAft>
                        <a:buNone/>
                      </a:pPr>
                      <a:r>
                        <a:rPr lang="en-US" sz="1800" u="none" cap="none" strike="noStrike">
                          <a:latin typeface="Cambria Math"/>
                          <a:ea typeface="Cambria Math"/>
                          <a:cs typeface="Cambria Math"/>
                          <a:sym typeface="Cambria Math"/>
                        </a:rPr>
                        <a:t>…</a:t>
                      </a:r>
                      <a:endParaRPr sz="1800" u="none" cap="none" strike="noStrike">
                        <a:latin typeface="Cambria Math"/>
                        <a:ea typeface="Cambria Math"/>
                        <a:cs typeface="Cambria Math"/>
                        <a:sym typeface="Cambria Math"/>
                      </a:endParaRPr>
                    </a:p>
                  </a:txBody>
                  <a:tcPr marT="0" marB="0" marR="0" marL="0"/>
                </a:tc>
              </a:tr>
            </a:tbl>
          </a:graphicData>
        </a:graphic>
      </p:graphicFrame>
      <p:sp>
        <p:nvSpPr>
          <p:cNvPr id="585" name="Google Shape;585;p16"/>
          <p:cNvSpPr txBox="1"/>
          <p:nvPr>
            <p:ph type="title"/>
          </p:nvPr>
        </p:nvSpPr>
        <p:spPr>
          <a:xfrm>
            <a:off x="303529" y="70470"/>
            <a:ext cx="6536055" cy="868680"/>
          </a:xfrm>
          <a:prstGeom prst="rect">
            <a:avLst/>
          </a:prstGeom>
          <a:noFill/>
          <a:ln>
            <a:noFill/>
          </a:ln>
        </p:spPr>
        <p:txBody>
          <a:bodyPr anchorCtr="0" anchor="t" bIns="0" lIns="0" spcFirstLastPara="1" rIns="0" wrap="square" tIns="251200">
            <a:spAutoFit/>
          </a:bodyPr>
          <a:lstStyle/>
          <a:p>
            <a:pPr indent="0" lvl="0" marL="375285" rtl="0" algn="l">
              <a:lnSpc>
                <a:spcPct val="100000"/>
              </a:lnSpc>
              <a:spcBef>
                <a:spcPts val="0"/>
              </a:spcBef>
              <a:spcAft>
                <a:spcPts val="0"/>
              </a:spcAft>
              <a:buNone/>
            </a:pPr>
            <a:r>
              <a:rPr lang="en-US" sz="2750"/>
              <a:t>Training set</a:t>
            </a:r>
            <a:endParaRPr sz="2750"/>
          </a:p>
        </p:txBody>
      </p:sp>
      <p:sp>
        <p:nvSpPr>
          <p:cNvPr id="586" name="Google Shape;586;p16"/>
          <p:cNvSpPr txBox="1"/>
          <p:nvPr/>
        </p:nvSpPr>
        <p:spPr>
          <a:xfrm>
            <a:off x="5176901" y="2043176"/>
            <a:ext cx="2085975" cy="361950"/>
          </a:xfrm>
          <a:prstGeom prst="rect">
            <a:avLst/>
          </a:prstGeom>
          <a:noFill/>
          <a:ln cap="flat" cmpd="sng" w="25400">
            <a:solidFill>
              <a:srgbClr val="C00000"/>
            </a:solidFill>
            <a:prstDash val="solid"/>
            <a:round/>
            <a:headEnd len="sm" w="sm" type="none"/>
            <a:tailEnd len="sm" w="sm" type="none"/>
          </a:ln>
        </p:spPr>
        <p:txBody>
          <a:bodyPr anchorCtr="0" anchor="t" bIns="0" lIns="0" spcFirstLastPara="1" rIns="0" wrap="square" tIns="31750">
            <a:spAutoFit/>
          </a:bodyPr>
          <a:lstStyle/>
          <a:p>
            <a:pPr indent="0" lvl="0" marL="95885" rtl="0" algn="l">
              <a:lnSpc>
                <a:spcPct val="100000"/>
              </a:lnSpc>
              <a:spcBef>
                <a:spcPts val="0"/>
              </a:spcBef>
              <a:spcAft>
                <a:spcPts val="0"/>
              </a:spcAft>
              <a:buNone/>
            </a:pPr>
            <a:r>
              <a:rPr lang="en-US" sz="1800">
                <a:latin typeface="Arial"/>
                <a:ea typeface="Arial"/>
                <a:cs typeface="Arial"/>
                <a:sym typeface="Arial"/>
              </a:rPr>
              <a:t>target </a:t>
            </a:r>
            <a:r>
              <a:rPr lang="en-US" sz="1800">
                <a:solidFill>
                  <a:srgbClr val="C00000"/>
                </a:solidFill>
                <a:latin typeface="Cambria Math"/>
                <a:ea typeface="Cambria Math"/>
                <a:cs typeface="Cambria Math"/>
                <a:sym typeface="Cambria Math"/>
              </a:rPr>
              <a:t>𝑦 </a:t>
            </a:r>
            <a:r>
              <a:rPr lang="en-US" sz="1800">
                <a:latin typeface="Verdana"/>
                <a:ea typeface="Verdana"/>
                <a:cs typeface="Verdana"/>
                <a:sym typeface="Verdana"/>
              </a:rPr>
              <a:t>is </a:t>
            </a:r>
            <a:r>
              <a:rPr lang="en-US" sz="1800">
                <a:solidFill>
                  <a:srgbClr val="7A81FF"/>
                </a:solidFill>
                <a:latin typeface="Cambria Math"/>
                <a:ea typeface="Cambria Math"/>
                <a:cs typeface="Cambria Math"/>
                <a:sym typeface="Cambria Math"/>
              </a:rPr>
              <a:t>0 </a:t>
            </a:r>
            <a:r>
              <a:rPr lang="en-US" sz="1800">
                <a:latin typeface="Verdana"/>
                <a:ea typeface="Verdana"/>
                <a:cs typeface="Verdana"/>
                <a:sym typeface="Verdana"/>
              </a:rPr>
              <a:t>or </a:t>
            </a:r>
            <a:r>
              <a:rPr lang="en-US" sz="1800">
                <a:solidFill>
                  <a:srgbClr val="945200"/>
                </a:solidFill>
                <a:latin typeface="Cambria Math"/>
                <a:ea typeface="Cambria Math"/>
                <a:cs typeface="Cambria Math"/>
                <a:sym typeface="Cambria Math"/>
              </a:rPr>
              <a:t>1</a:t>
            </a:r>
            <a:endParaRPr sz="1800">
              <a:latin typeface="Cambria Math"/>
              <a:ea typeface="Cambria Math"/>
              <a:cs typeface="Cambria Math"/>
              <a:sym typeface="Cambria Math"/>
            </a:endParaRPr>
          </a:p>
        </p:txBody>
      </p:sp>
      <p:sp>
        <p:nvSpPr>
          <p:cNvPr id="587" name="Google Shape;587;p16"/>
          <p:cNvSpPr/>
          <p:nvPr/>
        </p:nvSpPr>
        <p:spPr>
          <a:xfrm>
            <a:off x="5391530" y="2721610"/>
            <a:ext cx="149225" cy="41275"/>
          </a:xfrm>
          <a:custGeom>
            <a:rect b="b" l="l" r="r" t="t"/>
            <a:pathLst>
              <a:path extrusionOk="0" h="41275" w="149225">
                <a:moveTo>
                  <a:pt x="127762" y="0"/>
                </a:moveTo>
                <a:lnTo>
                  <a:pt x="123317" y="4952"/>
                </a:lnTo>
                <a:lnTo>
                  <a:pt x="136779" y="16637"/>
                </a:lnTo>
                <a:lnTo>
                  <a:pt x="0" y="16637"/>
                </a:lnTo>
                <a:lnTo>
                  <a:pt x="0" y="24510"/>
                </a:lnTo>
                <a:lnTo>
                  <a:pt x="136779" y="24510"/>
                </a:lnTo>
                <a:lnTo>
                  <a:pt x="123317" y="36067"/>
                </a:lnTo>
                <a:lnTo>
                  <a:pt x="127762" y="41147"/>
                </a:lnTo>
                <a:lnTo>
                  <a:pt x="148844" y="22987"/>
                </a:lnTo>
                <a:lnTo>
                  <a:pt x="148844" y="18160"/>
                </a:lnTo>
                <a:lnTo>
                  <a:pt x="12776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588" name="Google Shape;588;p16"/>
          <p:cNvGrpSpPr/>
          <p:nvPr/>
        </p:nvGrpSpPr>
        <p:grpSpPr>
          <a:xfrm>
            <a:off x="5716396" y="2638425"/>
            <a:ext cx="264795" cy="221234"/>
            <a:chOff x="5716396" y="2638425"/>
            <a:chExt cx="264795" cy="221234"/>
          </a:xfrm>
        </p:grpSpPr>
        <p:sp>
          <p:nvSpPr>
            <p:cNvPr id="589" name="Google Shape;589;p16"/>
            <p:cNvSpPr/>
            <p:nvPr/>
          </p:nvSpPr>
          <p:spPr>
            <a:xfrm>
              <a:off x="5716396" y="2647569"/>
              <a:ext cx="264795" cy="212090"/>
            </a:xfrm>
            <a:custGeom>
              <a:rect b="b" l="l" r="r" t="t"/>
              <a:pathLst>
                <a:path extrusionOk="0" h="212089" w="264795">
                  <a:moveTo>
                    <a:pt x="196723" y="0"/>
                  </a:moveTo>
                  <a:lnTo>
                    <a:pt x="193675" y="8636"/>
                  </a:lnTo>
                  <a:lnTo>
                    <a:pt x="205942" y="13946"/>
                  </a:lnTo>
                  <a:lnTo>
                    <a:pt x="216471" y="21304"/>
                  </a:lnTo>
                  <a:lnTo>
                    <a:pt x="237910" y="55431"/>
                  </a:lnTo>
                  <a:lnTo>
                    <a:pt x="244982" y="104901"/>
                  </a:lnTo>
                  <a:lnTo>
                    <a:pt x="244197" y="123570"/>
                  </a:lnTo>
                  <a:lnTo>
                    <a:pt x="232410" y="169291"/>
                  </a:lnTo>
                  <a:lnTo>
                    <a:pt x="206103" y="197866"/>
                  </a:lnTo>
                  <a:lnTo>
                    <a:pt x="194055" y="203200"/>
                  </a:lnTo>
                  <a:lnTo>
                    <a:pt x="196723" y="211708"/>
                  </a:lnTo>
                  <a:lnTo>
                    <a:pt x="237138" y="187706"/>
                  </a:lnTo>
                  <a:lnTo>
                    <a:pt x="259905" y="143335"/>
                  </a:lnTo>
                  <a:lnTo>
                    <a:pt x="264287" y="105918"/>
                  </a:lnTo>
                  <a:lnTo>
                    <a:pt x="263191" y="86536"/>
                  </a:lnTo>
                  <a:lnTo>
                    <a:pt x="246761" y="37083"/>
                  </a:lnTo>
                  <a:lnTo>
                    <a:pt x="212060" y="5544"/>
                  </a:lnTo>
                  <a:lnTo>
                    <a:pt x="196723" y="0"/>
                  </a:lnTo>
                  <a:close/>
                </a:path>
                <a:path extrusionOk="0" h="212089" w="264795">
                  <a:moveTo>
                    <a:pt x="67563" y="0"/>
                  </a:moveTo>
                  <a:lnTo>
                    <a:pt x="27112" y="24110"/>
                  </a:lnTo>
                  <a:lnTo>
                    <a:pt x="4365" y="68595"/>
                  </a:lnTo>
                  <a:lnTo>
                    <a:pt x="0" y="105918"/>
                  </a:lnTo>
                  <a:lnTo>
                    <a:pt x="1093" y="125370"/>
                  </a:lnTo>
                  <a:lnTo>
                    <a:pt x="17399" y="174751"/>
                  </a:lnTo>
                  <a:lnTo>
                    <a:pt x="52135" y="206184"/>
                  </a:lnTo>
                  <a:lnTo>
                    <a:pt x="67563" y="211708"/>
                  </a:lnTo>
                  <a:lnTo>
                    <a:pt x="70230" y="203200"/>
                  </a:lnTo>
                  <a:lnTo>
                    <a:pt x="58130" y="197866"/>
                  </a:lnTo>
                  <a:lnTo>
                    <a:pt x="47720" y="190436"/>
                  </a:lnTo>
                  <a:lnTo>
                    <a:pt x="26376" y="155765"/>
                  </a:lnTo>
                  <a:lnTo>
                    <a:pt x="19303" y="104901"/>
                  </a:lnTo>
                  <a:lnTo>
                    <a:pt x="20089" y="86776"/>
                  </a:lnTo>
                  <a:lnTo>
                    <a:pt x="31876" y="42163"/>
                  </a:lnTo>
                  <a:lnTo>
                    <a:pt x="58291" y="13946"/>
                  </a:lnTo>
                  <a:lnTo>
                    <a:pt x="70485" y="8636"/>
                  </a:lnTo>
                  <a:lnTo>
                    <a:pt x="6756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0" name="Google Shape;590;p16"/>
            <p:cNvSpPr/>
            <p:nvPr/>
          </p:nvSpPr>
          <p:spPr>
            <a:xfrm>
              <a:off x="5791580" y="2638425"/>
              <a:ext cx="113030" cy="55244"/>
            </a:xfrm>
            <a:custGeom>
              <a:rect b="b" l="l" r="r" t="t"/>
              <a:pathLst>
                <a:path extrusionOk="0" h="55244" w="113029">
                  <a:moveTo>
                    <a:pt x="84709" y="0"/>
                  </a:moveTo>
                  <a:lnTo>
                    <a:pt x="78740" y="6731"/>
                  </a:lnTo>
                  <a:lnTo>
                    <a:pt x="96647" y="22225"/>
                  </a:lnTo>
                  <a:lnTo>
                    <a:pt x="0" y="22225"/>
                  </a:lnTo>
                  <a:lnTo>
                    <a:pt x="0" y="32766"/>
                  </a:lnTo>
                  <a:lnTo>
                    <a:pt x="96647" y="32766"/>
                  </a:lnTo>
                  <a:lnTo>
                    <a:pt x="78740" y="48260"/>
                  </a:lnTo>
                  <a:lnTo>
                    <a:pt x="84709" y="54991"/>
                  </a:lnTo>
                  <a:lnTo>
                    <a:pt x="112649" y="30733"/>
                  </a:lnTo>
                  <a:lnTo>
                    <a:pt x="112649" y="24256"/>
                  </a:lnTo>
                  <a:lnTo>
                    <a:pt x="8470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1" name="Google Shape;591;p16"/>
          <p:cNvSpPr txBox="1"/>
          <p:nvPr/>
        </p:nvSpPr>
        <p:spPr>
          <a:xfrm>
            <a:off x="5234940" y="2581529"/>
            <a:ext cx="1029969"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lang="en-US" sz="1800">
                <a:solidFill>
                  <a:srgbClr val="FF40FF"/>
                </a:solidFill>
                <a:latin typeface="Cambria Math"/>
                <a:ea typeface="Cambria Math"/>
                <a:cs typeface="Cambria Math"/>
                <a:sym typeface="Cambria Math"/>
              </a:rPr>
              <a:t>𝑓</a:t>
            </a:r>
            <a:r>
              <a:rPr baseline="-25000" lang="en-US" sz="2025">
                <a:solidFill>
                  <a:srgbClr val="0096FF"/>
                </a:solidFill>
                <a:latin typeface="Cambria Math"/>
                <a:ea typeface="Cambria Math"/>
                <a:cs typeface="Cambria Math"/>
                <a:sym typeface="Cambria Math"/>
              </a:rPr>
              <a:t>w</a:t>
            </a:r>
            <a:r>
              <a:rPr baseline="-25000" lang="en-US" sz="2025">
                <a:latin typeface="Cambria Math"/>
                <a:ea typeface="Cambria Math"/>
                <a:cs typeface="Cambria Math"/>
                <a:sym typeface="Cambria Math"/>
              </a:rPr>
              <a:t>,</a:t>
            </a:r>
            <a:r>
              <a:rPr baseline="-25000" lang="en-US" sz="2025">
                <a:solidFill>
                  <a:srgbClr val="0096FF"/>
                </a:solidFill>
                <a:latin typeface="Cambria Math"/>
                <a:ea typeface="Cambria Math"/>
                <a:cs typeface="Cambria Math"/>
                <a:sym typeface="Cambria Math"/>
              </a:rPr>
              <a:t>𝑏  </a:t>
            </a:r>
            <a:r>
              <a:rPr lang="en-US" sz="1800">
                <a:solidFill>
                  <a:srgbClr val="FF9300"/>
                </a:solidFill>
                <a:latin typeface="Cambria Math"/>
                <a:ea typeface="Cambria Math"/>
                <a:cs typeface="Cambria Math"/>
                <a:sym typeface="Cambria Math"/>
              </a:rPr>
              <a:t>x	</a:t>
            </a: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grpSp>
        <p:nvGrpSpPr>
          <p:cNvPr id="592" name="Google Shape;592;p16"/>
          <p:cNvGrpSpPr/>
          <p:nvPr/>
        </p:nvGrpSpPr>
        <p:grpSpPr>
          <a:xfrm>
            <a:off x="6286881" y="2751708"/>
            <a:ext cx="1304925" cy="209550"/>
            <a:chOff x="6286881" y="2751708"/>
            <a:chExt cx="1304925" cy="209550"/>
          </a:xfrm>
        </p:grpSpPr>
        <p:sp>
          <p:nvSpPr>
            <p:cNvPr id="593" name="Google Shape;593;p16"/>
            <p:cNvSpPr/>
            <p:nvPr/>
          </p:nvSpPr>
          <p:spPr>
            <a:xfrm>
              <a:off x="6286881" y="2751708"/>
              <a:ext cx="1304925" cy="209550"/>
            </a:xfrm>
            <a:custGeom>
              <a:rect b="b" l="l" r="r" t="t"/>
              <a:pathLst>
                <a:path extrusionOk="0" h="209550" w="1304925">
                  <a:moveTo>
                    <a:pt x="725170" y="56896"/>
                  </a:moveTo>
                  <a:lnTo>
                    <a:pt x="722884" y="50546"/>
                  </a:lnTo>
                  <a:lnTo>
                    <a:pt x="711377" y="54724"/>
                  </a:lnTo>
                  <a:lnTo>
                    <a:pt x="701294" y="60744"/>
                  </a:lnTo>
                  <a:lnTo>
                    <a:pt x="675525" y="101955"/>
                  </a:lnTo>
                  <a:lnTo>
                    <a:pt x="672211" y="129921"/>
                  </a:lnTo>
                  <a:lnTo>
                    <a:pt x="673036" y="144526"/>
                  </a:lnTo>
                  <a:lnTo>
                    <a:pt x="685292" y="181610"/>
                  </a:lnTo>
                  <a:lnTo>
                    <a:pt x="722884" y="209296"/>
                  </a:lnTo>
                  <a:lnTo>
                    <a:pt x="724916" y="202819"/>
                  </a:lnTo>
                  <a:lnTo>
                    <a:pt x="715835" y="198869"/>
                  </a:lnTo>
                  <a:lnTo>
                    <a:pt x="708037" y="193319"/>
                  </a:lnTo>
                  <a:lnTo>
                    <a:pt x="689063" y="155816"/>
                  </a:lnTo>
                  <a:lnTo>
                    <a:pt x="686689" y="129159"/>
                  </a:lnTo>
                  <a:lnTo>
                    <a:pt x="687273" y="115595"/>
                  </a:lnTo>
                  <a:lnTo>
                    <a:pt x="701522" y="73533"/>
                  </a:lnTo>
                  <a:lnTo>
                    <a:pt x="716000" y="60909"/>
                  </a:lnTo>
                  <a:lnTo>
                    <a:pt x="725170" y="56896"/>
                  </a:lnTo>
                  <a:close/>
                </a:path>
                <a:path extrusionOk="0" h="209550" w="1304925">
                  <a:moveTo>
                    <a:pt x="1284732" y="129921"/>
                  </a:moveTo>
                  <a:lnTo>
                    <a:pt x="1277391" y="89598"/>
                  </a:lnTo>
                  <a:lnTo>
                    <a:pt x="1245654" y="54724"/>
                  </a:lnTo>
                  <a:lnTo>
                    <a:pt x="1234186" y="50546"/>
                  </a:lnTo>
                  <a:lnTo>
                    <a:pt x="1231900" y="56896"/>
                  </a:lnTo>
                  <a:lnTo>
                    <a:pt x="1241069" y="60909"/>
                  </a:lnTo>
                  <a:lnTo>
                    <a:pt x="1248956" y="66446"/>
                  </a:lnTo>
                  <a:lnTo>
                    <a:pt x="1267942" y="103238"/>
                  </a:lnTo>
                  <a:lnTo>
                    <a:pt x="1270254" y="129159"/>
                  </a:lnTo>
                  <a:lnTo>
                    <a:pt x="1269669" y="143116"/>
                  </a:lnTo>
                  <a:lnTo>
                    <a:pt x="1255547" y="186156"/>
                  </a:lnTo>
                  <a:lnTo>
                    <a:pt x="1232154" y="202819"/>
                  </a:lnTo>
                  <a:lnTo>
                    <a:pt x="1234186" y="209296"/>
                  </a:lnTo>
                  <a:lnTo>
                    <a:pt x="1271778" y="181610"/>
                  </a:lnTo>
                  <a:lnTo>
                    <a:pt x="1283919" y="144526"/>
                  </a:lnTo>
                  <a:lnTo>
                    <a:pt x="1284732" y="129921"/>
                  </a:lnTo>
                  <a:close/>
                </a:path>
                <a:path extrusionOk="0" h="209550" w="1304925">
                  <a:moveTo>
                    <a:pt x="1304925" y="0"/>
                  </a:moveTo>
                  <a:lnTo>
                    <a:pt x="0" y="0"/>
                  </a:lnTo>
                  <a:lnTo>
                    <a:pt x="0" y="9525"/>
                  </a:lnTo>
                  <a:lnTo>
                    <a:pt x="1304925" y="9525"/>
                  </a:lnTo>
                  <a:lnTo>
                    <a:pt x="130492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4" name="Google Shape;594;p16"/>
            <p:cNvSpPr/>
            <p:nvPr/>
          </p:nvSpPr>
          <p:spPr>
            <a:xfrm>
              <a:off x="7001255" y="2778759"/>
              <a:ext cx="149225" cy="41275"/>
            </a:xfrm>
            <a:custGeom>
              <a:rect b="b" l="l" r="r" t="t"/>
              <a:pathLst>
                <a:path extrusionOk="0" h="41275" w="149225">
                  <a:moveTo>
                    <a:pt x="127762" y="0"/>
                  </a:moveTo>
                  <a:lnTo>
                    <a:pt x="123317" y="4952"/>
                  </a:lnTo>
                  <a:lnTo>
                    <a:pt x="136778" y="16637"/>
                  </a:lnTo>
                  <a:lnTo>
                    <a:pt x="0" y="16637"/>
                  </a:lnTo>
                  <a:lnTo>
                    <a:pt x="0" y="24510"/>
                  </a:lnTo>
                  <a:lnTo>
                    <a:pt x="136778" y="24510"/>
                  </a:lnTo>
                  <a:lnTo>
                    <a:pt x="123317" y="36067"/>
                  </a:lnTo>
                  <a:lnTo>
                    <a:pt x="127762" y="41147"/>
                  </a:lnTo>
                  <a:lnTo>
                    <a:pt x="148844" y="22987"/>
                  </a:lnTo>
                  <a:lnTo>
                    <a:pt x="148844" y="18160"/>
                  </a:lnTo>
                  <a:lnTo>
                    <a:pt x="12776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5" name="Google Shape;595;p16"/>
            <p:cNvSpPr/>
            <p:nvPr/>
          </p:nvSpPr>
          <p:spPr>
            <a:xfrm>
              <a:off x="7201280" y="2778759"/>
              <a:ext cx="92075" cy="41275"/>
            </a:xfrm>
            <a:custGeom>
              <a:rect b="b" l="l" r="r" t="t"/>
              <a:pathLst>
                <a:path extrusionOk="0" h="41275" w="92075">
                  <a:moveTo>
                    <a:pt x="70612" y="0"/>
                  </a:moveTo>
                  <a:lnTo>
                    <a:pt x="66167" y="4952"/>
                  </a:lnTo>
                  <a:lnTo>
                    <a:pt x="79628" y="16637"/>
                  </a:lnTo>
                  <a:lnTo>
                    <a:pt x="0" y="16637"/>
                  </a:lnTo>
                  <a:lnTo>
                    <a:pt x="0" y="24510"/>
                  </a:lnTo>
                  <a:lnTo>
                    <a:pt x="79628" y="24510"/>
                  </a:lnTo>
                  <a:lnTo>
                    <a:pt x="66167" y="36067"/>
                  </a:lnTo>
                  <a:lnTo>
                    <a:pt x="70612" y="41147"/>
                  </a:lnTo>
                  <a:lnTo>
                    <a:pt x="91694" y="22987"/>
                  </a:lnTo>
                  <a:lnTo>
                    <a:pt x="91694" y="18160"/>
                  </a:lnTo>
                  <a:lnTo>
                    <a:pt x="70612"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96" name="Google Shape;596;p16"/>
          <p:cNvSpPr txBox="1"/>
          <p:nvPr/>
        </p:nvSpPr>
        <p:spPr>
          <a:xfrm>
            <a:off x="6871969" y="2409825"/>
            <a:ext cx="152400"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p:txBody>
      </p:sp>
      <p:sp>
        <p:nvSpPr>
          <p:cNvPr id="597" name="Google Shape;597;p16"/>
          <p:cNvSpPr txBox="1"/>
          <p:nvPr/>
        </p:nvSpPr>
        <p:spPr>
          <a:xfrm>
            <a:off x="6255384" y="2686685"/>
            <a:ext cx="1304290"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1 + 𝑒</a:t>
            </a:r>
            <a:r>
              <a:rPr lang="en-US" sz="1350">
                <a:latin typeface="Cambria Math"/>
                <a:ea typeface="Cambria Math"/>
                <a:cs typeface="Cambria Math"/>
                <a:sym typeface="Cambria Math"/>
              </a:rPr>
              <a:t>− </a:t>
            </a: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FF9300"/>
                </a:solidFill>
                <a:latin typeface="Cambria Math"/>
                <a:ea typeface="Cambria Math"/>
                <a:cs typeface="Cambria Math"/>
                <a:sym typeface="Cambria Math"/>
              </a:rPr>
              <a:t>x</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sp>
        <p:nvSpPr>
          <p:cNvPr id="598" name="Google Shape;598;p16"/>
          <p:cNvSpPr/>
          <p:nvPr/>
        </p:nvSpPr>
        <p:spPr>
          <a:xfrm>
            <a:off x="2841244" y="3787521"/>
            <a:ext cx="179705" cy="55244"/>
          </a:xfrm>
          <a:custGeom>
            <a:rect b="b" l="l" r="r" t="t"/>
            <a:pathLst>
              <a:path extrusionOk="0" h="55245" w="179705">
                <a:moveTo>
                  <a:pt x="151383" y="0"/>
                </a:moveTo>
                <a:lnTo>
                  <a:pt x="145414" y="6730"/>
                </a:lnTo>
                <a:lnTo>
                  <a:pt x="163322" y="22224"/>
                </a:lnTo>
                <a:lnTo>
                  <a:pt x="0" y="22224"/>
                </a:lnTo>
                <a:lnTo>
                  <a:pt x="0" y="32765"/>
                </a:lnTo>
                <a:lnTo>
                  <a:pt x="163322" y="32765"/>
                </a:lnTo>
                <a:lnTo>
                  <a:pt x="145414" y="48259"/>
                </a:lnTo>
                <a:lnTo>
                  <a:pt x="151383" y="54863"/>
                </a:lnTo>
                <a:lnTo>
                  <a:pt x="179324" y="30733"/>
                </a:lnTo>
                <a:lnTo>
                  <a:pt x="179324" y="24256"/>
                </a:lnTo>
                <a:lnTo>
                  <a:pt x="151383"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9" name="Google Shape;599;p16"/>
          <p:cNvSpPr txBox="1"/>
          <p:nvPr/>
        </p:nvSpPr>
        <p:spPr>
          <a:xfrm>
            <a:off x="1042035" y="3742690"/>
            <a:ext cx="265493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30000" lang="en-US" sz="2700">
                <a:latin typeface="Verdana"/>
                <a:ea typeface="Verdana"/>
                <a:cs typeface="Verdana"/>
                <a:sym typeface="Verdana"/>
              </a:rPr>
              <a:t>How to choose </a:t>
            </a:r>
            <a:r>
              <a:rPr baseline="30000" lang="en-US" sz="2700">
                <a:solidFill>
                  <a:srgbClr val="0096FF"/>
                </a:solidFill>
                <a:latin typeface="Cambria Math"/>
                <a:ea typeface="Cambria Math"/>
                <a:cs typeface="Cambria Math"/>
                <a:sym typeface="Cambria Math"/>
              </a:rPr>
              <a:t>w </a:t>
            </a:r>
            <a:r>
              <a:rPr baseline="30000" lang="en-US" sz="2700">
                <a:latin typeface="Cambria Math"/>
                <a:ea typeface="Cambria Math"/>
                <a:cs typeface="Cambria Math"/>
                <a:sym typeface="Cambria Math"/>
              </a:rPr>
              <a:t>= [</a:t>
            </a:r>
            <a:r>
              <a:rPr baseline="30000" lang="en-US" sz="2700">
                <a:solidFill>
                  <a:srgbClr val="0096FF"/>
                </a:solidFill>
                <a:latin typeface="Cambria Math"/>
                <a:ea typeface="Cambria Math"/>
                <a:cs typeface="Cambria Math"/>
                <a:sym typeface="Cambria Math"/>
              </a:rPr>
              <a:t>𝑤</a:t>
            </a:r>
            <a:r>
              <a:rPr lang="en-US" sz="1350">
                <a:solidFill>
                  <a:srgbClr val="0096FF"/>
                </a:solidFill>
                <a:latin typeface="Cambria Math"/>
                <a:ea typeface="Cambria Math"/>
                <a:cs typeface="Cambria Math"/>
                <a:sym typeface="Cambria Math"/>
              </a:rPr>
              <a:t>1</a:t>
            </a:r>
            <a:endParaRPr sz="1350">
              <a:latin typeface="Cambria Math"/>
              <a:ea typeface="Cambria Math"/>
              <a:cs typeface="Cambria Math"/>
              <a:sym typeface="Cambria Math"/>
            </a:endParaRPr>
          </a:p>
        </p:txBody>
      </p:sp>
      <p:sp>
        <p:nvSpPr>
          <p:cNvPr id="600" name="Google Shape;600;p16"/>
          <p:cNvSpPr txBox="1"/>
          <p:nvPr/>
        </p:nvSpPr>
        <p:spPr>
          <a:xfrm>
            <a:off x="3842130" y="3695065"/>
            <a:ext cx="781050" cy="300355"/>
          </a:xfrm>
          <a:prstGeom prst="rect">
            <a:avLst/>
          </a:prstGeom>
          <a:noFill/>
          <a:ln>
            <a:noFill/>
          </a:ln>
        </p:spPr>
        <p:txBody>
          <a:bodyPr anchorCtr="0" anchor="t" bIns="0" lIns="0" spcFirstLastPara="1" rIns="0" wrap="square" tIns="12700">
            <a:spAutoFit/>
          </a:bodyPr>
          <a:lstStyle/>
          <a:p>
            <a:pPr indent="0" lvl="0" marL="50800" rtl="0" algn="l">
              <a:lnSpc>
                <a:spcPct val="100000"/>
              </a:lnSpc>
              <a:spcBef>
                <a:spcPts val="0"/>
              </a:spcBef>
              <a:spcAft>
                <a:spcPts val="0"/>
              </a:spcAft>
              <a:buNone/>
            </a:pPr>
            <a:r>
              <a:rPr lang="en-US" sz="1800">
                <a:solidFill>
                  <a:srgbClr val="0096FF"/>
                </a:solidFill>
                <a:latin typeface="Cambria Math"/>
                <a:ea typeface="Cambria Math"/>
                <a:cs typeface="Cambria Math"/>
                <a:sym typeface="Cambria Math"/>
              </a:rPr>
              <a:t>𝑤</a:t>
            </a:r>
            <a:r>
              <a:rPr baseline="-25000" lang="en-US" sz="2025">
                <a:solidFill>
                  <a:srgbClr val="0096FF"/>
                </a:solidFill>
                <a:latin typeface="Cambria Math"/>
                <a:ea typeface="Cambria Math"/>
                <a:cs typeface="Cambria Math"/>
                <a:sym typeface="Cambria Math"/>
              </a:rPr>
              <a:t>2	</a:t>
            </a: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sp>
        <p:nvSpPr>
          <p:cNvPr id="601" name="Google Shape;601;p16"/>
          <p:cNvSpPr txBox="1"/>
          <p:nvPr/>
        </p:nvSpPr>
        <p:spPr>
          <a:xfrm>
            <a:off x="4779645" y="3742690"/>
            <a:ext cx="126936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30000" lang="en-US" sz="2700">
                <a:solidFill>
                  <a:srgbClr val="0096FF"/>
                </a:solidFill>
                <a:latin typeface="Cambria Math"/>
                <a:ea typeface="Cambria Math"/>
                <a:cs typeface="Cambria Math"/>
                <a:sym typeface="Cambria Math"/>
              </a:rPr>
              <a:t>𝑤</a:t>
            </a:r>
            <a:r>
              <a:rPr lang="en-US" sz="1350">
                <a:solidFill>
                  <a:srgbClr val="0096FF"/>
                </a:solidFill>
                <a:latin typeface="Cambria Math"/>
                <a:ea typeface="Cambria Math"/>
                <a:cs typeface="Cambria Math"/>
                <a:sym typeface="Cambria Math"/>
              </a:rPr>
              <a:t>𝑛</a:t>
            </a:r>
            <a:r>
              <a:rPr baseline="30000" lang="en-US" sz="2700">
                <a:latin typeface="Cambria Math"/>
                <a:ea typeface="Cambria Math"/>
                <a:cs typeface="Cambria Math"/>
                <a:sym typeface="Cambria Math"/>
              </a:rPr>
              <a:t>] </a:t>
            </a:r>
            <a:r>
              <a:rPr baseline="30000" lang="en-US" sz="2700">
                <a:latin typeface="Verdana"/>
                <a:ea typeface="Verdana"/>
                <a:cs typeface="Verdana"/>
                <a:sym typeface="Verdana"/>
              </a:rPr>
              <a:t>and </a:t>
            </a:r>
            <a:r>
              <a:rPr baseline="30000" lang="en-US" sz="2700">
                <a:solidFill>
                  <a:srgbClr val="0096FF"/>
                </a:solidFill>
                <a:latin typeface="Cambria Math"/>
                <a:ea typeface="Cambria Math"/>
                <a:cs typeface="Cambria Math"/>
                <a:sym typeface="Cambria Math"/>
              </a:rPr>
              <a:t>𝑏</a:t>
            </a:r>
            <a:r>
              <a:rPr baseline="30000" lang="en-US" sz="2700">
                <a:latin typeface="Verdana"/>
                <a:ea typeface="Verdana"/>
                <a:cs typeface="Verdana"/>
                <a:sym typeface="Verdana"/>
              </a:rPr>
              <a:t>?</a:t>
            </a:r>
            <a:endParaRPr baseline="30000" sz="2700">
              <a:latin typeface="Verdana"/>
              <a:ea typeface="Verdana"/>
              <a:cs typeface="Verdana"/>
              <a:sym typeface="Verdana"/>
            </a:endParaRPr>
          </a:p>
        </p:txBody>
      </p:sp>
      <p:pic>
        <p:nvPicPr>
          <p:cNvPr id="602" name="Google Shape;602;p16"/>
          <p:cNvPicPr preferRelativeResize="0"/>
          <p:nvPr/>
        </p:nvPicPr>
        <p:blipFill rotWithShape="1">
          <a:blip r:embed="rId3">
            <a:alphaModFix/>
          </a:blip>
          <a:srcRect b="0" l="0" r="0" t="0"/>
          <a:stretch/>
        </p:blipFill>
        <p:spPr>
          <a:xfrm>
            <a:off x="311632" y="2008251"/>
            <a:ext cx="261658" cy="166497"/>
          </a:xfrm>
          <a:prstGeom prst="rect">
            <a:avLst/>
          </a:prstGeom>
          <a:noFill/>
          <a:ln>
            <a:noFill/>
          </a:ln>
        </p:spPr>
      </p:pic>
      <p:pic>
        <p:nvPicPr>
          <p:cNvPr id="603" name="Google Shape;603;p16"/>
          <p:cNvPicPr preferRelativeResize="0"/>
          <p:nvPr/>
        </p:nvPicPr>
        <p:blipFill rotWithShape="1">
          <a:blip r:embed="rId4">
            <a:alphaModFix/>
          </a:blip>
          <a:srcRect b="0" l="0" r="0" t="0"/>
          <a:stretch/>
        </p:blipFill>
        <p:spPr>
          <a:xfrm>
            <a:off x="427560" y="2324861"/>
            <a:ext cx="40575" cy="49021"/>
          </a:xfrm>
          <a:prstGeom prst="rect">
            <a:avLst/>
          </a:prstGeom>
          <a:noFill/>
          <a:ln>
            <a:noFill/>
          </a:ln>
        </p:spPr>
      </p:pic>
      <p:pic>
        <p:nvPicPr>
          <p:cNvPr id="604" name="Google Shape;604;p16"/>
          <p:cNvPicPr preferRelativeResize="0"/>
          <p:nvPr/>
        </p:nvPicPr>
        <p:blipFill rotWithShape="1">
          <a:blip r:embed="rId5">
            <a:alphaModFix/>
          </a:blip>
          <a:srcRect b="0" l="0" r="0" t="0"/>
          <a:stretch/>
        </p:blipFill>
        <p:spPr>
          <a:xfrm>
            <a:off x="413828" y="2452877"/>
            <a:ext cx="47181" cy="52324"/>
          </a:xfrm>
          <a:prstGeom prst="rect">
            <a:avLst/>
          </a:prstGeom>
          <a:noFill/>
          <a:ln>
            <a:noFill/>
          </a:ln>
        </p:spPr>
      </p:pic>
      <p:pic>
        <p:nvPicPr>
          <p:cNvPr id="605" name="Google Shape;605;p16"/>
          <p:cNvPicPr preferRelativeResize="0"/>
          <p:nvPr/>
        </p:nvPicPr>
        <p:blipFill rotWithShape="1">
          <a:blip r:embed="rId6">
            <a:alphaModFix/>
          </a:blip>
          <a:srcRect b="0" l="0" r="0" t="0"/>
          <a:stretch/>
        </p:blipFill>
        <p:spPr>
          <a:xfrm>
            <a:off x="398937" y="2625598"/>
            <a:ext cx="49202" cy="50672"/>
          </a:xfrm>
          <a:prstGeom prst="rect">
            <a:avLst/>
          </a:prstGeom>
          <a:noFill/>
          <a:ln>
            <a:noFill/>
          </a:ln>
        </p:spPr>
      </p:pic>
      <p:pic>
        <p:nvPicPr>
          <p:cNvPr id="606" name="Google Shape;606;p16"/>
          <p:cNvPicPr preferRelativeResize="0"/>
          <p:nvPr/>
        </p:nvPicPr>
        <p:blipFill rotWithShape="1">
          <a:blip r:embed="rId7">
            <a:alphaModFix/>
          </a:blip>
          <a:srcRect b="0" l="0" r="0" t="0"/>
          <a:stretch/>
        </p:blipFill>
        <p:spPr>
          <a:xfrm>
            <a:off x="259803" y="3090545"/>
            <a:ext cx="402285" cy="179705"/>
          </a:xfrm>
          <a:prstGeom prst="rect">
            <a:avLst/>
          </a:prstGeom>
          <a:noFill/>
          <a:ln>
            <a:noFill/>
          </a:ln>
        </p:spPr>
      </p:pic>
      <p:grpSp>
        <p:nvGrpSpPr>
          <p:cNvPr id="607" name="Google Shape;607;p16"/>
          <p:cNvGrpSpPr/>
          <p:nvPr/>
        </p:nvGrpSpPr>
        <p:grpSpPr>
          <a:xfrm>
            <a:off x="1262240" y="1666620"/>
            <a:ext cx="3307345" cy="232537"/>
            <a:chOff x="1262240" y="1666620"/>
            <a:chExt cx="3307345" cy="232537"/>
          </a:xfrm>
        </p:grpSpPr>
        <p:pic>
          <p:nvPicPr>
            <p:cNvPr id="608" name="Google Shape;608;p16"/>
            <p:cNvPicPr preferRelativeResize="0"/>
            <p:nvPr/>
          </p:nvPicPr>
          <p:blipFill rotWithShape="1">
            <a:blip r:embed="rId8">
              <a:alphaModFix/>
            </a:blip>
            <a:srcRect b="0" l="0" r="0" t="0"/>
            <a:stretch/>
          </p:blipFill>
          <p:spPr>
            <a:xfrm>
              <a:off x="1262240" y="1666620"/>
              <a:ext cx="192798" cy="185419"/>
            </a:xfrm>
            <a:prstGeom prst="rect">
              <a:avLst/>
            </a:prstGeom>
            <a:noFill/>
            <a:ln>
              <a:noFill/>
            </a:ln>
          </p:spPr>
        </p:pic>
        <p:pic>
          <p:nvPicPr>
            <p:cNvPr id="609" name="Google Shape;609;p16"/>
            <p:cNvPicPr preferRelativeResize="0"/>
            <p:nvPr/>
          </p:nvPicPr>
          <p:blipFill rotWithShape="1">
            <a:blip r:embed="rId9">
              <a:alphaModFix/>
            </a:blip>
            <a:srcRect b="0" l="0" r="0" t="0"/>
            <a:stretch/>
          </p:blipFill>
          <p:spPr>
            <a:xfrm>
              <a:off x="3107690" y="1684019"/>
              <a:ext cx="198944" cy="183133"/>
            </a:xfrm>
            <a:prstGeom prst="rect">
              <a:avLst/>
            </a:prstGeom>
            <a:noFill/>
            <a:ln>
              <a:noFill/>
            </a:ln>
          </p:spPr>
        </p:pic>
        <p:pic>
          <p:nvPicPr>
            <p:cNvPr id="610" name="Google Shape;610;p16"/>
            <p:cNvPicPr preferRelativeResize="0"/>
            <p:nvPr/>
          </p:nvPicPr>
          <p:blipFill rotWithShape="1">
            <a:blip r:embed="rId10">
              <a:alphaModFix/>
            </a:blip>
            <a:srcRect b="0" l="0" r="0" t="0"/>
            <a:stretch/>
          </p:blipFill>
          <p:spPr>
            <a:xfrm>
              <a:off x="4430521" y="1687829"/>
              <a:ext cx="139064" cy="211328"/>
            </a:xfrm>
            <a:prstGeom prst="rect">
              <a:avLst/>
            </a:prstGeom>
            <a:noFill/>
            <a:ln>
              <a:noFill/>
            </a:ln>
          </p:spPr>
        </p:pic>
      </p:grpSp>
      <p:sp>
        <p:nvSpPr>
          <p:cNvPr id="611" name="Google Shape;611;p16"/>
          <p:cNvSpPr txBox="1"/>
          <p:nvPr/>
        </p:nvSpPr>
        <p:spPr>
          <a:xfrm>
            <a:off x="5238369" y="1097851"/>
            <a:ext cx="1126490" cy="822960"/>
          </a:xfrm>
          <a:prstGeom prst="rect">
            <a:avLst/>
          </a:prstGeom>
          <a:noFill/>
          <a:ln>
            <a:noFill/>
          </a:ln>
        </p:spPr>
        <p:txBody>
          <a:bodyPr anchorCtr="0" anchor="t" bIns="0" lIns="0" spcFirstLastPara="1" rIns="0" wrap="square" tIns="136525">
            <a:spAutoFit/>
          </a:bodyPr>
          <a:lstStyle/>
          <a:p>
            <a:pPr indent="0" lvl="0" marL="34290" rtl="0" algn="l">
              <a:lnSpc>
                <a:spcPct val="100000"/>
              </a:lnSpc>
              <a:spcBef>
                <a:spcPts val="0"/>
              </a:spcBef>
              <a:spcAft>
                <a:spcPts val="0"/>
              </a:spcAft>
              <a:buNone/>
            </a:pPr>
            <a:r>
              <a:rPr lang="en-US" sz="1800">
                <a:latin typeface="Cambria Math"/>
                <a:ea typeface="Cambria Math"/>
                <a:cs typeface="Cambria Math"/>
                <a:sym typeface="Cambria Math"/>
              </a:rPr>
              <a:t>𝑖 = 1, … , </a:t>
            </a:r>
            <a:r>
              <a:rPr lang="en-US" sz="1800">
                <a:solidFill>
                  <a:srgbClr val="0096FF"/>
                </a:solidFill>
                <a:latin typeface="Cambria Math"/>
                <a:ea typeface="Cambria Math"/>
                <a:cs typeface="Cambria Math"/>
                <a:sym typeface="Cambria Math"/>
              </a:rPr>
              <a:t>𝑚</a:t>
            </a:r>
            <a:endParaRPr sz="1800">
              <a:latin typeface="Cambria Math"/>
              <a:ea typeface="Cambria Math"/>
              <a:cs typeface="Cambria Math"/>
              <a:sym typeface="Cambria Math"/>
            </a:endParaRPr>
          </a:p>
          <a:p>
            <a:pPr indent="0" lvl="0" marL="12700" rtl="0" algn="l">
              <a:lnSpc>
                <a:spcPct val="100000"/>
              </a:lnSpc>
              <a:spcBef>
                <a:spcPts val="980"/>
              </a:spcBef>
              <a:spcAft>
                <a:spcPts val="0"/>
              </a:spcAft>
              <a:buNone/>
            </a:pPr>
            <a:r>
              <a:rPr lang="en-US" sz="1800">
                <a:latin typeface="Cambria Math"/>
                <a:ea typeface="Cambria Math"/>
                <a:cs typeface="Cambria Math"/>
                <a:sym typeface="Cambria Math"/>
              </a:rPr>
              <a:t>𝑗 = 1, … , </a:t>
            </a:r>
            <a:r>
              <a:rPr lang="en-US" sz="1800">
                <a:solidFill>
                  <a:srgbClr val="FF9300"/>
                </a:solidFill>
                <a:latin typeface="Cambria Math"/>
                <a:ea typeface="Cambria Math"/>
                <a:cs typeface="Cambria Math"/>
                <a:sym typeface="Cambria Math"/>
              </a:rPr>
              <a:t>𝑛</a:t>
            </a:r>
            <a:endParaRPr sz="1800">
              <a:latin typeface="Cambria Math"/>
              <a:ea typeface="Cambria Math"/>
              <a:cs typeface="Cambria Math"/>
              <a:sym typeface="Cambria Math"/>
            </a:endParaRPr>
          </a:p>
        </p:txBody>
      </p:sp>
      <p:pic>
        <p:nvPicPr>
          <p:cNvPr id="612" name="Google Shape;612;p16"/>
          <p:cNvPicPr preferRelativeResize="0"/>
          <p:nvPr/>
        </p:nvPicPr>
        <p:blipFill rotWithShape="1">
          <a:blip r:embed="rId11">
            <a:alphaModFix/>
          </a:blip>
          <a:srcRect b="0" l="0" r="0" t="0"/>
          <a:stretch/>
        </p:blipFill>
        <p:spPr>
          <a:xfrm>
            <a:off x="6367907" y="1222121"/>
            <a:ext cx="1050293" cy="290829"/>
          </a:xfrm>
          <a:prstGeom prst="rect">
            <a:avLst/>
          </a:prstGeom>
          <a:noFill/>
          <a:ln>
            <a:noFill/>
          </a:ln>
        </p:spPr>
      </p:pic>
      <p:pic>
        <p:nvPicPr>
          <p:cNvPr id="613" name="Google Shape;613;p16"/>
          <p:cNvPicPr preferRelativeResize="0"/>
          <p:nvPr/>
        </p:nvPicPr>
        <p:blipFill rotWithShape="1">
          <a:blip r:embed="rId12">
            <a:alphaModFix/>
          </a:blip>
          <a:srcRect b="0" l="0" r="0" t="0"/>
          <a:stretch/>
        </p:blipFill>
        <p:spPr>
          <a:xfrm>
            <a:off x="7524207" y="1185163"/>
            <a:ext cx="938437" cy="266319"/>
          </a:xfrm>
          <a:prstGeom prst="rect">
            <a:avLst/>
          </a:prstGeom>
          <a:noFill/>
          <a:ln>
            <a:noFill/>
          </a:ln>
        </p:spPr>
      </p:pic>
      <p:pic>
        <p:nvPicPr>
          <p:cNvPr id="614" name="Google Shape;614;p16"/>
          <p:cNvPicPr preferRelativeResize="0"/>
          <p:nvPr/>
        </p:nvPicPr>
        <p:blipFill rotWithShape="1">
          <a:blip r:embed="rId13">
            <a:alphaModFix/>
          </a:blip>
          <a:srcRect b="0" l="0" r="0" t="0"/>
          <a:stretch/>
        </p:blipFill>
        <p:spPr>
          <a:xfrm>
            <a:off x="6311519" y="1642998"/>
            <a:ext cx="218557" cy="98678"/>
          </a:xfrm>
          <a:prstGeom prst="rect">
            <a:avLst/>
          </a:prstGeom>
          <a:noFill/>
          <a:ln>
            <a:noFill/>
          </a:ln>
        </p:spPr>
      </p:pic>
      <p:pic>
        <p:nvPicPr>
          <p:cNvPr id="615" name="Google Shape;615;p16"/>
          <p:cNvPicPr preferRelativeResize="0"/>
          <p:nvPr/>
        </p:nvPicPr>
        <p:blipFill rotWithShape="1">
          <a:blip r:embed="rId14">
            <a:alphaModFix/>
          </a:blip>
          <a:srcRect b="0" l="0" r="0" t="0"/>
          <a:stretch/>
        </p:blipFill>
        <p:spPr>
          <a:xfrm>
            <a:off x="6593674" y="1643633"/>
            <a:ext cx="986828" cy="201675"/>
          </a:xfrm>
          <a:prstGeom prst="rect">
            <a:avLst/>
          </a:prstGeom>
          <a:noFill/>
          <a:ln>
            <a:noFill/>
          </a:ln>
        </p:spPr>
      </p:pic>
      <p:pic>
        <p:nvPicPr>
          <p:cNvPr id="616" name="Google Shape;616;p16"/>
          <p:cNvPicPr preferRelativeResize="0"/>
          <p:nvPr/>
        </p:nvPicPr>
        <p:blipFill rotWithShape="1">
          <a:blip r:embed="rId15">
            <a:alphaModFix/>
          </a:blip>
          <a:srcRect b="0" l="0" r="0" t="0"/>
          <a:stretch/>
        </p:blipFill>
        <p:spPr>
          <a:xfrm>
            <a:off x="466725" y="285750"/>
            <a:ext cx="180975" cy="180975"/>
          </a:xfrm>
          <a:prstGeom prst="rect">
            <a:avLst/>
          </a:prstGeom>
          <a:noFill/>
          <a:ln>
            <a:noFill/>
          </a:ln>
        </p:spPr>
      </p:pic>
      <p:sp>
        <p:nvSpPr>
          <p:cNvPr id="617" name="Google Shape;617;p16"/>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pSp>
        <p:nvGrpSpPr>
          <p:cNvPr id="622" name="Google Shape;622;p17"/>
          <p:cNvGrpSpPr/>
          <p:nvPr/>
        </p:nvGrpSpPr>
        <p:grpSpPr>
          <a:xfrm>
            <a:off x="5467350" y="3143250"/>
            <a:ext cx="2921635" cy="1377950"/>
            <a:chOff x="5467350" y="3143250"/>
            <a:chExt cx="2921635" cy="1377950"/>
          </a:xfrm>
        </p:grpSpPr>
        <p:sp>
          <p:nvSpPr>
            <p:cNvPr id="623" name="Google Shape;623;p17"/>
            <p:cNvSpPr/>
            <p:nvPr/>
          </p:nvSpPr>
          <p:spPr>
            <a:xfrm>
              <a:off x="5581729" y="3143250"/>
              <a:ext cx="228600" cy="1377950"/>
            </a:xfrm>
            <a:custGeom>
              <a:rect b="b" l="l" r="r" t="t"/>
              <a:pathLst>
                <a:path extrusionOk="0" h="1377950" w="228600">
                  <a:moveTo>
                    <a:pt x="114220" y="59435"/>
                  </a:moveTo>
                  <a:lnTo>
                    <a:pt x="95170" y="82295"/>
                  </a:lnTo>
                  <a:lnTo>
                    <a:pt x="95170" y="1377708"/>
                  </a:lnTo>
                  <a:lnTo>
                    <a:pt x="133270" y="1377708"/>
                  </a:lnTo>
                  <a:lnTo>
                    <a:pt x="133270" y="82295"/>
                  </a:lnTo>
                  <a:lnTo>
                    <a:pt x="114220" y="59435"/>
                  </a:lnTo>
                  <a:close/>
                </a:path>
                <a:path extrusionOk="0" h="1377950" w="228600">
                  <a:moveTo>
                    <a:pt x="114220" y="0"/>
                  </a:moveTo>
                  <a:lnTo>
                    <a:pt x="4365" y="131825"/>
                  </a:lnTo>
                  <a:lnTo>
                    <a:pt x="760" y="138495"/>
                  </a:lnTo>
                  <a:lnTo>
                    <a:pt x="0" y="145748"/>
                  </a:lnTo>
                  <a:lnTo>
                    <a:pt x="2026" y="152739"/>
                  </a:lnTo>
                  <a:lnTo>
                    <a:pt x="6778" y="158623"/>
                  </a:lnTo>
                  <a:lnTo>
                    <a:pt x="13448" y="162228"/>
                  </a:lnTo>
                  <a:lnTo>
                    <a:pt x="20701" y="162988"/>
                  </a:lnTo>
                  <a:lnTo>
                    <a:pt x="27691" y="160962"/>
                  </a:lnTo>
                  <a:lnTo>
                    <a:pt x="33575" y="156210"/>
                  </a:lnTo>
                  <a:lnTo>
                    <a:pt x="95170" y="82295"/>
                  </a:lnTo>
                  <a:lnTo>
                    <a:pt x="95170" y="29718"/>
                  </a:lnTo>
                  <a:lnTo>
                    <a:pt x="138985" y="29718"/>
                  </a:lnTo>
                  <a:lnTo>
                    <a:pt x="114220" y="0"/>
                  </a:lnTo>
                  <a:close/>
                </a:path>
                <a:path extrusionOk="0" h="1377950" w="228600">
                  <a:moveTo>
                    <a:pt x="138985" y="29718"/>
                  </a:moveTo>
                  <a:lnTo>
                    <a:pt x="133270" y="29718"/>
                  </a:lnTo>
                  <a:lnTo>
                    <a:pt x="133270" y="82295"/>
                  </a:lnTo>
                  <a:lnTo>
                    <a:pt x="194865" y="156210"/>
                  </a:lnTo>
                  <a:lnTo>
                    <a:pt x="200749" y="160962"/>
                  </a:lnTo>
                  <a:lnTo>
                    <a:pt x="207740" y="162988"/>
                  </a:lnTo>
                  <a:lnTo>
                    <a:pt x="214993" y="162228"/>
                  </a:lnTo>
                  <a:lnTo>
                    <a:pt x="221662" y="158623"/>
                  </a:lnTo>
                  <a:lnTo>
                    <a:pt x="226415" y="152739"/>
                  </a:lnTo>
                  <a:lnTo>
                    <a:pt x="228441" y="145748"/>
                  </a:lnTo>
                  <a:lnTo>
                    <a:pt x="227681" y="138495"/>
                  </a:lnTo>
                  <a:lnTo>
                    <a:pt x="224075" y="131825"/>
                  </a:lnTo>
                  <a:lnTo>
                    <a:pt x="138985" y="29718"/>
                  </a:lnTo>
                  <a:close/>
                </a:path>
                <a:path extrusionOk="0" h="1377950" w="228600">
                  <a:moveTo>
                    <a:pt x="133270" y="29718"/>
                  </a:moveTo>
                  <a:lnTo>
                    <a:pt x="95170" y="29718"/>
                  </a:lnTo>
                  <a:lnTo>
                    <a:pt x="95170" y="82295"/>
                  </a:lnTo>
                  <a:lnTo>
                    <a:pt x="114220" y="59435"/>
                  </a:lnTo>
                  <a:lnTo>
                    <a:pt x="99615" y="41910"/>
                  </a:lnTo>
                  <a:lnTo>
                    <a:pt x="133270" y="41910"/>
                  </a:lnTo>
                  <a:lnTo>
                    <a:pt x="133270" y="29718"/>
                  </a:lnTo>
                  <a:close/>
                </a:path>
                <a:path extrusionOk="0" h="1377950" w="228600">
                  <a:moveTo>
                    <a:pt x="133270" y="41910"/>
                  </a:moveTo>
                  <a:lnTo>
                    <a:pt x="128825" y="41910"/>
                  </a:lnTo>
                  <a:lnTo>
                    <a:pt x="114220" y="59435"/>
                  </a:lnTo>
                  <a:lnTo>
                    <a:pt x="133270" y="82295"/>
                  </a:lnTo>
                  <a:lnTo>
                    <a:pt x="133270" y="41910"/>
                  </a:lnTo>
                  <a:close/>
                </a:path>
                <a:path extrusionOk="0" h="1377950" w="228600">
                  <a:moveTo>
                    <a:pt x="128825" y="41910"/>
                  </a:moveTo>
                  <a:lnTo>
                    <a:pt x="99615" y="41910"/>
                  </a:lnTo>
                  <a:lnTo>
                    <a:pt x="114220" y="59435"/>
                  </a:lnTo>
                  <a:lnTo>
                    <a:pt x="128825" y="4191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24" name="Google Shape;624;p17"/>
            <p:cNvPicPr preferRelativeResize="0"/>
            <p:nvPr/>
          </p:nvPicPr>
          <p:blipFill rotWithShape="1">
            <a:blip r:embed="rId3">
              <a:alphaModFix/>
            </a:blip>
            <a:srcRect b="0" l="0" r="0" t="0"/>
            <a:stretch/>
          </p:blipFill>
          <p:spPr>
            <a:xfrm>
              <a:off x="5862827" y="3342576"/>
              <a:ext cx="2515870" cy="849630"/>
            </a:xfrm>
            <a:prstGeom prst="rect">
              <a:avLst/>
            </a:prstGeom>
            <a:noFill/>
            <a:ln>
              <a:noFill/>
            </a:ln>
          </p:spPr>
        </p:pic>
        <p:sp>
          <p:nvSpPr>
            <p:cNvPr id="625" name="Google Shape;625;p17"/>
            <p:cNvSpPr/>
            <p:nvPr/>
          </p:nvSpPr>
          <p:spPr>
            <a:xfrm>
              <a:off x="5467350" y="4200601"/>
              <a:ext cx="2921635" cy="228600"/>
            </a:xfrm>
            <a:custGeom>
              <a:rect b="b" l="l" r="r" t="t"/>
              <a:pathLst>
                <a:path extrusionOk="0" h="228600" w="2921634">
                  <a:moveTo>
                    <a:pt x="2861914" y="114223"/>
                  </a:moveTo>
                  <a:lnTo>
                    <a:pt x="2765171" y="194843"/>
                  </a:lnTo>
                  <a:lnTo>
                    <a:pt x="2760418" y="200738"/>
                  </a:lnTo>
                  <a:lnTo>
                    <a:pt x="2758392" y="207749"/>
                  </a:lnTo>
                  <a:lnTo>
                    <a:pt x="2759152" y="215013"/>
                  </a:lnTo>
                  <a:lnTo>
                    <a:pt x="2762757" y="221665"/>
                  </a:lnTo>
                  <a:lnTo>
                    <a:pt x="2768659" y="226408"/>
                  </a:lnTo>
                  <a:lnTo>
                    <a:pt x="2775680" y="228447"/>
                  </a:lnTo>
                  <a:lnTo>
                    <a:pt x="2782939" y="227705"/>
                  </a:lnTo>
                  <a:lnTo>
                    <a:pt x="2789554" y="224104"/>
                  </a:lnTo>
                  <a:lnTo>
                    <a:pt x="2898526" y="133273"/>
                  </a:lnTo>
                  <a:lnTo>
                    <a:pt x="2891663" y="133273"/>
                  </a:lnTo>
                  <a:lnTo>
                    <a:pt x="2891663" y="128854"/>
                  </a:lnTo>
                  <a:lnTo>
                    <a:pt x="2879471" y="128854"/>
                  </a:lnTo>
                  <a:lnTo>
                    <a:pt x="2861914" y="114223"/>
                  </a:lnTo>
                  <a:close/>
                </a:path>
                <a:path extrusionOk="0" h="228600" w="2921634">
                  <a:moveTo>
                    <a:pt x="2839054" y="95173"/>
                  </a:moveTo>
                  <a:lnTo>
                    <a:pt x="0" y="95173"/>
                  </a:lnTo>
                  <a:lnTo>
                    <a:pt x="0" y="133273"/>
                  </a:lnTo>
                  <a:lnTo>
                    <a:pt x="2839054" y="133273"/>
                  </a:lnTo>
                  <a:lnTo>
                    <a:pt x="2861914" y="114223"/>
                  </a:lnTo>
                  <a:lnTo>
                    <a:pt x="2839054" y="95173"/>
                  </a:lnTo>
                  <a:close/>
                </a:path>
                <a:path extrusionOk="0" h="228600" w="2921634">
                  <a:moveTo>
                    <a:pt x="2898526" y="95173"/>
                  </a:moveTo>
                  <a:lnTo>
                    <a:pt x="2891663" y="95173"/>
                  </a:lnTo>
                  <a:lnTo>
                    <a:pt x="2891663" y="133273"/>
                  </a:lnTo>
                  <a:lnTo>
                    <a:pt x="2898526" y="133273"/>
                  </a:lnTo>
                  <a:lnTo>
                    <a:pt x="2921380" y="114223"/>
                  </a:lnTo>
                  <a:lnTo>
                    <a:pt x="2898526" y="95173"/>
                  </a:lnTo>
                  <a:close/>
                </a:path>
                <a:path extrusionOk="0" h="228600" w="2921634">
                  <a:moveTo>
                    <a:pt x="2879471" y="99593"/>
                  </a:moveTo>
                  <a:lnTo>
                    <a:pt x="2861914" y="114223"/>
                  </a:lnTo>
                  <a:lnTo>
                    <a:pt x="2879471" y="128854"/>
                  </a:lnTo>
                  <a:lnTo>
                    <a:pt x="2879471" y="99593"/>
                  </a:lnTo>
                  <a:close/>
                </a:path>
                <a:path extrusionOk="0" h="228600" w="2921634">
                  <a:moveTo>
                    <a:pt x="2891663" y="99593"/>
                  </a:moveTo>
                  <a:lnTo>
                    <a:pt x="2879471" y="99593"/>
                  </a:lnTo>
                  <a:lnTo>
                    <a:pt x="2879471" y="128854"/>
                  </a:lnTo>
                  <a:lnTo>
                    <a:pt x="2891663" y="128854"/>
                  </a:lnTo>
                  <a:lnTo>
                    <a:pt x="2891663" y="99593"/>
                  </a:lnTo>
                  <a:close/>
                </a:path>
                <a:path extrusionOk="0" h="228600" w="2921634">
                  <a:moveTo>
                    <a:pt x="2775680" y="0"/>
                  </a:moveTo>
                  <a:lnTo>
                    <a:pt x="2768659" y="2039"/>
                  </a:lnTo>
                  <a:lnTo>
                    <a:pt x="2762757" y="6781"/>
                  </a:lnTo>
                  <a:lnTo>
                    <a:pt x="2759152" y="13433"/>
                  </a:lnTo>
                  <a:lnTo>
                    <a:pt x="2758392" y="20697"/>
                  </a:lnTo>
                  <a:lnTo>
                    <a:pt x="2760418" y="27709"/>
                  </a:lnTo>
                  <a:lnTo>
                    <a:pt x="2765171" y="33604"/>
                  </a:lnTo>
                  <a:lnTo>
                    <a:pt x="2861914" y="114223"/>
                  </a:lnTo>
                  <a:lnTo>
                    <a:pt x="2879471" y="99593"/>
                  </a:lnTo>
                  <a:lnTo>
                    <a:pt x="2891663" y="99593"/>
                  </a:lnTo>
                  <a:lnTo>
                    <a:pt x="2891663" y="95173"/>
                  </a:lnTo>
                  <a:lnTo>
                    <a:pt x="2898526" y="95173"/>
                  </a:lnTo>
                  <a:lnTo>
                    <a:pt x="2789554" y="4343"/>
                  </a:lnTo>
                  <a:lnTo>
                    <a:pt x="2782939" y="741"/>
                  </a:lnTo>
                  <a:lnTo>
                    <a:pt x="277568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6" name="Google Shape;626;p17"/>
            <p:cNvSpPr/>
            <p:nvPr/>
          </p:nvSpPr>
          <p:spPr>
            <a:xfrm>
              <a:off x="7860411" y="4061625"/>
              <a:ext cx="159385" cy="48260"/>
            </a:xfrm>
            <a:custGeom>
              <a:rect b="b" l="l" r="r" t="t"/>
              <a:pathLst>
                <a:path extrusionOk="0" h="48260" w="159384">
                  <a:moveTo>
                    <a:pt x="134874" y="0"/>
                  </a:moveTo>
                  <a:lnTo>
                    <a:pt x="129667" y="5854"/>
                  </a:lnTo>
                  <a:lnTo>
                    <a:pt x="145415" y="19431"/>
                  </a:lnTo>
                  <a:lnTo>
                    <a:pt x="0" y="19431"/>
                  </a:lnTo>
                  <a:lnTo>
                    <a:pt x="0" y="28613"/>
                  </a:lnTo>
                  <a:lnTo>
                    <a:pt x="145415" y="28613"/>
                  </a:lnTo>
                  <a:lnTo>
                    <a:pt x="129667" y="42189"/>
                  </a:lnTo>
                  <a:lnTo>
                    <a:pt x="134874" y="48056"/>
                  </a:lnTo>
                  <a:lnTo>
                    <a:pt x="159385" y="26860"/>
                  </a:lnTo>
                  <a:lnTo>
                    <a:pt x="159385" y="21196"/>
                  </a:lnTo>
                  <a:lnTo>
                    <a:pt x="134874"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27" name="Google Shape;627;p17"/>
          <p:cNvSpPr txBox="1"/>
          <p:nvPr>
            <p:ph type="title"/>
          </p:nvPr>
        </p:nvSpPr>
        <p:spPr>
          <a:xfrm>
            <a:off x="443230" y="92963"/>
            <a:ext cx="3368675" cy="4495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750"/>
              <a:t>Squared error cost</a:t>
            </a:r>
            <a:endParaRPr sz="2750"/>
          </a:p>
        </p:txBody>
      </p:sp>
      <p:grpSp>
        <p:nvGrpSpPr>
          <p:cNvPr id="628" name="Google Shape;628;p17"/>
          <p:cNvGrpSpPr/>
          <p:nvPr/>
        </p:nvGrpSpPr>
        <p:grpSpPr>
          <a:xfrm>
            <a:off x="1166431" y="953897"/>
            <a:ext cx="754952" cy="250951"/>
            <a:chOff x="1166431" y="953897"/>
            <a:chExt cx="754952" cy="250951"/>
          </a:xfrm>
        </p:grpSpPr>
        <p:pic>
          <p:nvPicPr>
            <p:cNvPr id="629" name="Google Shape;629;p17"/>
            <p:cNvPicPr preferRelativeResize="0"/>
            <p:nvPr/>
          </p:nvPicPr>
          <p:blipFill rotWithShape="1">
            <a:blip r:embed="rId4">
              <a:alphaModFix/>
            </a:blip>
            <a:srcRect b="0" l="0" r="0" t="0"/>
            <a:stretch/>
          </p:blipFill>
          <p:spPr>
            <a:xfrm>
              <a:off x="1166431" y="984885"/>
              <a:ext cx="114109" cy="219963"/>
            </a:xfrm>
            <a:prstGeom prst="rect">
              <a:avLst/>
            </a:prstGeom>
            <a:noFill/>
            <a:ln>
              <a:noFill/>
            </a:ln>
          </p:spPr>
        </p:pic>
        <p:sp>
          <p:nvSpPr>
            <p:cNvPr id="630" name="Google Shape;630;p17"/>
            <p:cNvSpPr/>
            <p:nvPr/>
          </p:nvSpPr>
          <p:spPr>
            <a:xfrm>
              <a:off x="1316863" y="965327"/>
              <a:ext cx="604520" cy="238125"/>
            </a:xfrm>
            <a:custGeom>
              <a:rect b="b" l="l" r="r" t="t"/>
              <a:pathLst>
                <a:path extrusionOk="0" h="238125" w="604519">
                  <a:moveTo>
                    <a:pt x="528574" y="0"/>
                  </a:moveTo>
                  <a:lnTo>
                    <a:pt x="525144" y="9651"/>
                  </a:lnTo>
                  <a:lnTo>
                    <a:pt x="538934" y="15652"/>
                  </a:lnTo>
                  <a:lnTo>
                    <a:pt x="550783" y="23939"/>
                  </a:lnTo>
                  <a:lnTo>
                    <a:pt x="574873" y="62277"/>
                  </a:lnTo>
                  <a:lnTo>
                    <a:pt x="582803" y="117856"/>
                  </a:lnTo>
                  <a:lnTo>
                    <a:pt x="581921" y="138884"/>
                  </a:lnTo>
                  <a:lnTo>
                    <a:pt x="568706" y="190373"/>
                  </a:lnTo>
                  <a:lnTo>
                    <a:pt x="539077" y="222448"/>
                  </a:lnTo>
                  <a:lnTo>
                    <a:pt x="525526" y="228473"/>
                  </a:lnTo>
                  <a:lnTo>
                    <a:pt x="528574" y="238125"/>
                  </a:lnTo>
                  <a:lnTo>
                    <a:pt x="574079" y="211139"/>
                  </a:lnTo>
                  <a:lnTo>
                    <a:pt x="599646" y="161242"/>
                  </a:lnTo>
                  <a:lnTo>
                    <a:pt x="604519" y="119125"/>
                  </a:lnTo>
                  <a:lnTo>
                    <a:pt x="603283" y="97287"/>
                  </a:lnTo>
                  <a:lnTo>
                    <a:pt x="593429" y="58564"/>
                  </a:lnTo>
                  <a:lnTo>
                    <a:pt x="560943" y="15208"/>
                  </a:lnTo>
                  <a:lnTo>
                    <a:pt x="545812" y="6187"/>
                  </a:lnTo>
                  <a:lnTo>
                    <a:pt x="528574" y="0"/>
                  </a:lnTo>
                  <a:close/>
                </a:path>
                <a:path extrusionOk="0" h="238125" w="604519">
                  <a:moveTo>
                    <a:pt x="76073" y="0"/>
                  </a:moveTo>
                  <a:lnTo>
                    <a:pt x="30567" y="27039"/>
                  </a:lnTo>
                  <a:lnTo>
                    <a:pt x="4937" y="77104"/>
                  </a:lnTo>
                  <a:lnTo>
                    <a:pt x="0" y="119125"/>
                  </a:lnTo>
                  <a:lnTo>
                    <a:pt x="1236" y="141035"/>
                  </a:lnTo>
                  <a:lnTo>
                    <a:pt x="11090" y="179758"/>
                  </a:lnTo>
                  <a:lnTo>
                    <a:pt x="43592" y="222932"/>
                  </a:lnTo>
                  <a:lnTo>
                    <a:pt x="76073" y="238125"/>
                  </a:lnTo>
                  <a:lnTo>
                    <a:pt x="78993" y="228473"/>
                  </a:lnTo>
                  <a:lnTo>
                    <a:pt x="65444" y="222448"/>
                  </a:lnTo>
                  <a:lnTo>
                    <a:pt x="53752" y="214090"/>
                  </a:lnTo>
                  <a:lnTo>
                    <a:pt x="29773" y="175131"/>
                  </a:lnTo>
                  <a:lnTo>
                    <a:pt x="21843" y="117856"/>
                  </a:lnTo>
                  <a:lnTo>
                    <a:pt x="22725" y="97520"/>
                  </a:lnTo>
                  <a:lnTo>
                    <a:pt x="35940" y="47371"/>
                  </a:lnTo>
                  <a:lnTo>
                    <a:pt x="65659" y="15652"/>
                  </a:lnTo>
                  <a:lnTo>
                    <a:pt x="79375" y="9651"/>
                  </a:lnTo>
                  <a:lnTo>
                    <a:pt x="7607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1" name="Google Shape;631;p17"/>
            <p:cNvSpPr/>
            <p:nvPr/>
          </p:nvSpPr>
          <p:spPr>
            <a:xfrm>
              <a:off x="1399032" y="953897"/>
              <a:ext cx="200025" cy="62230"/>
            </a:xfrm>
            <a:custGeom>
              <a:rect b="b" l="l" r="r" t="t"/>
              <a:pathLst>
                <a:path extrusionOk="0" h="62230" w="200025">
                  <a:moveTo>
                    <a:pt x="168021" y="0"/>
                  </a:moveTo>
                  <a:lnTo>
                    <a:pt x="161290" y="7492"/>
                  </a:lnTo>
                  <a:lnTo>
                    <a:pt x="181483" y="24891"/>
                  </a:lnTo>
                  <a:lnTo>
                    <a:pt x="0" y="24891"/>
                  </a:lnTo>
                  <a:lnTo>
                    <a:pt x="0" y="36702"/>
                  </a:lnTo>
                  <a:lnTo>
                    <a:pt x="181483" y="36702"/>
                  </a:lnTo>
                  <a:lnTo>
                    <a:pt x="161290" y="54228"/>
                  </a:lnTo>
                  <a:lnTo>
                    <a:pt x="168021" y="61722"/>
                  </a:lnTo>
                  <a:lnTo>
                    <a:pt x="199517" y="34416"/>
                  </a:lnTo>
                  <a:lnTo>
                    <a:pt x="199517" y="27177"/>
                  </a:lnTo>
                  <a:lnTo>
                    <a:pt x="168021"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32" name="Google Shape;632;p17"/>
            <p:cNvPicPr preferRelativeResize="0"/>
            <p:nvPr/>
          </p:nvPicPr>
          <p:blipFill rotWithShape="1">
            <a:blip r:embed="rId5">
              <a:alphaModFix/>
            </a:blip>
            <a:srcRect b="0" l="0" r="0" t="0"/>
            <a:stretch/>
          </p:blipFill>
          <p:spPr>
            <a:xfrm>
              <a:off x="1402715" y="1036193"/>
              <a:ext cx="236982" cy="154686"/>
            </a:xfrm>
            <a:prstGeom prst="rect">
              <a:avLst/>
            </a:prstGeom>
            <a:noFill/>
            <a:ln>
              <a:noFill/>
            </a:ln>
          </p:spPr>
        </p:pic>
        <p:pic>
          <p:nvPicPr>
            <p:cNvPr id="633" name="Google Shape;633;p17"/>
            <p:cNvPicPr preferRelativeResize="0"/>
            <p:nvPr/>
          </p:nvPicPr>
          <p:blipFill rotWithShape="1">
            <a:blip r:embed="rId6">
              <a:alphaModFix/>
            </a:blip>
            <a:srcRect b="0" l="0" r="0" t="0"/>
            <a:stretch/>
          </p:blipFill>
          <p:spPr>
            <a:xfrm>
              <a:off x="1696338" y="976630"/>
              <a:ext cx="113918" cy="181610"/>
            </a:xfrm>
            <a:prstGeom prst="rect">
              <a:avLst/>
            </a:prstGeom>
            <a:noFill/>
            <a:ln>
              <a:noFill/>
            </a:ln>
          </p:spPr>
        </p:pic>
      </p:grpSp>
      <p:sp>
        <p:nvSpPr>
          <p:cNvPr id="634" name="Google Shape;634;p17"/>
          <p:cNvSpPr/>
          <p:nvPr/>
        </p:nvSpPr>
        <p:spPr>
          <a:xfrm>
            <a:off x="2027428" y="1048384"/>
            <a:ext cx="154940" cy="69215"/>
          </a:xfrm>
          <a:custGeom>
            <a:rect b="b" l="l" r="r" t="t"/>
            <a:pathLst>
              <a:path extrusionOk="0" h="69215" w="154939">
                <a:moveTo>
                  <a:pt x="154686" y="52070"/>
                </a:moveTo>
                <a:lnTo>
                  <a:pt x="0" y="52070"/>
                </a:lnTo>
                <a:lnTo>
                  <a:pt x="0" y="68834"/>
                </a:lnTo>
                <a:lnTo>
                  <a:pt x="154686" y="68834"/>
                </a:lnTo>
                <a:lnTo>
                  <a:pt x="154686" y="52070"/>
                </a:lnTo>
                <a:close/>
              </a:path>
              <a:path extrusionOk="0" h="69215" w="154939">
                <a:moveTo>
                  <a:pt x="154686" y="0"/>
                </a:moveTo>
                <a:lnTo>
                  <a:pt x="0" y="0"/>
                </a:lnTo>
                <a:lnTo>
                  <a:pt x="0" y="16764"/>
                </a:lnTo>
                <a:lnTo>
                  <a:pt x="154686" y="16764"/>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35" name="Google Shape;635;p17"/>
          <p:cNvPicPr preferRelativeResize="0"/>
          <p:nvPr/>
        </p:nvPicPr>
        <p:blipFill rotWithShape="1">
          <a:blip r:embed="rId7">
            <a:alphaModFix/>
          </a:blip>
          <a:srcRect b="0" l="0" r="0" t="0"/>
          <a:stretch/>
        </p:blipFill>
        <p:spPr>
          <a:xfrm>
            <a:off x="2268854" y="1205483"/>
            <a:ext cx="209550" cy="124205"/>
          </a:xfrm>
          <a:prstGeom prst="rect">
            <a:avLst/>
          </a:prstGeom>
          <a:noFill/>
          <a:ln>
            <a:noFill/>
          </a:ln>
        </p:spPr>
      </p:pic>
      <p:grpSp>
        <p:nvGrpSpPr>
          <p:cNvPr id="636" name="Google Shape;636;p17"/>
          <p:cNvGrpSpPr/>
          <p:nvPr/>
        </p:nvGrpSpPr>
        <p:grpSpPr>
          <a:xfrm>
            <a:off x="2265807" y="837310"/>
            <a:ext cx="581787" cy="644525"/>
            <a:chOff x="2265807" y="837310"/>
            <a:chExt cx="581787" cy="644525"/>
          </a:xfrm>
        </p:grpSpPr>
        <p:sp>
          <p:nvSpPr>
            <p:cNvPr id="637" name="Google Shape;637;p17"/>
            <p:cNvSpPr/>
            <p:nvPr/>
          </p:nvSpPr>
          <p:spPr>
            <a:xfrm>
              <a:off x="2265807" y="837310"/>
              <a:ext cx="575945" cy="644525"/>
            </a:xfrm>
            <a:custGeom>
              <a:rect b="b" l="l" r="r" t="t"/>
              <a:pathLst>
                <a:path extrusionOk="0" h="644525" w="575944">
                  <a:moveTo>
                    <a:pt x="219075" y="233172"/>
                  </a:moveTo>
                  <a:lnTo>
                    <a:pt x="0" y="233172"/>
                  </a:lnTo>
                  <a:lnTo>
                    <a:pt x="0" y="252222"/>
                  </a:lnTo>
                  <a:lnTo>
                    <a:pt x="219075" y="252222"/>
                  </a:lnTo>
                  <a:lnTo>
                    <a:pt x="219075" y="233172"/>
                  </a:lnTo>
                  <a:close/>
                </a:path>
                <a:path extrusionOk="0" h="644525" w="575944">
                  <a:moveTo>
                    <a:pt x="324612" y="511302"/>
                  </a:moveTo>
                  <a:lnTo>
                    <a:pt x="306070" y="511302"/>
                  </a:lnTo>
                  <a:lnTo>
                    <a:pt x="301625" y="531241"/>
                  </a:lnTo>
                  <a:lnTo>
                    <a:pt x="320040" y="531241"/>
                  </a:lnTo>
                  <a:lnTo>
                    <a:pt x="324612" y="511302"/>
                  </a:lnTo>
                  <a:close/>
                </a:path>
                <a:path extrusionOk="0" h="644525" w="575944">
                  <a:moveTo>
                    <a:pt x="328168" y="626618"/>
                  </a:moveTo>
                  <a:lnTo>
                    <a:pt x="321818" y="620522"/>
                  </a:lnTo>
                  <a:lnTo>
                    <a:pt x="318262" y="624332"/>
                  </a:lnTo>
                  <a:lnTo>
                    <a:pt x="313817" y="628396"/>
                  </a:lnTo>
                  <a:lnTo>
                    <a:pt x="312547" y="629285"/>
                  </a:lnTo>
                  <a:lnTo>
                    <a:pt x="311277" y="630301"/>
                  </a:lnTo>
                  <a:lnTo>
                    <a:pt x="310134" y="630936"/>
                  </a:lnTo>
                  <a:lnTo>
                    <a:pt x="308991" y="631317"/>
                  </a:lnTo>
                  <a:lnTo>
                    <a:pt x="307848" y="631825"/>
                  </a:lnTo>
                  <a:lnTo>
                    <a:pt x="306705" y="631952"/>
                  </a:lnTo>
                  <a:lnTo>
                    <a:pt x="303657" y="631952"/>
                  </a:lnTo>
                  <a:lnTo>
                    <a:pt x="302260" y="631444"/>
                  </a:lnTo>
                  <a:lnTo>
                    <a:pt x="301244" y="630301"/>
                  </a:lnTo>
                  <a:lnTo>
                    <a:pt x="300355" y="629412"/>
                  </a:lnTo>
                  <a:lnTo>
                    <a:pt x="299847" y="627634"/>
                  </a:lnTo>
                  <a:lnTo>
                    <a:pt x="299847" y="623570"/>
                  </a:lnTo>
                  <a:lnTo>
                    <a:pt x="300355" y="619506"/>
                  </a:lnTo>
                  <a:lnTo>
                    <a:pt x="300736" y="617220"/>
                  </a:lnTo>
                  <a:lnTo>
                    <a:pt x="301371" y="614426"/>
                  </a:lnTo>
                  <a:lnTo>
                    <a:pt x="302260" y="610743"/>
                  </a:lnTo>
                  <a:lnTo>
                    <a:pt x="315976" y="548767"/>
                  </a:lnTo>
                  <a:lnTo>
                    <a:pt x="311404" y="548767"/>
                  </a:lnTo>
                  <a:lnTo>
                    <a:pt x="284480" y="549783"/>
                  </a:lnTo>
                  <a:lnTo>
                    <a:pt x="283337" y="556133"/>
                  </a:lnTo>
                  <a:lnTo>
                    <a:pt x="287401" y="556260"/>
                  </a:lnTo>
                  <a:lnTo>
                    <a:pt x="290195" y="556895"/>
                  </a:lnTo>
                  <a:lnTo>
                    <a:pt x="291719" y="557911"/>
                  </a:lnTo>
                  <a:lnTo>
                    <a:pt x="293370" y="559054"/>
                  </a:lnTo>
                  <a:lnTo>
                    <a:pt x="294132" y="560832"/>
                  </a:lnTo>
                  <a:lnTo>
                    <a:pt x="294259" y="563245"/>
                  </a:lnTo>
                  <a:lnTo>
                    <a:pt x="294259" y="565531"/>
                  </a:lnTo>
                  <a:lnTo>
                    <a:pt x="294132" y="565912"/>
                  </a:lnTo>
                  <a:lnTo>
                    <a:pt x="293751" y="568833"/>
                  </a:lnTo>
                  <a:lnTo>
                    <a:pt x="293243" y="572135"/>
                  </a:lnTo>
                  <a:lnTo>
                    <a:pt x="292608" y="575691"/>
                  </a:lnTo>
                  <a:lnTo>
                    <a:pt x="291846" y="579247"/>
                  </a:lnTo>
                  <a:lnTo>
                    <a:pt x="291084" y="582930"/>
                  </a:lnTo>
                  <a:lnTo>
                    <a:pt x="290195" y="586740"/>
                  </a:lnTo>
                  <a:lnTo>
                    <a:pt x="289306" y="590677"/>
                  </a:lnTo>
                  <a:lnTo>
                    <a:pt x="288290" y="594487"/>
                  </a:lnTo>
                  <a:lnTo>
                    <a:pt x="286512" y="602361"/>
                  </a:lnTo>
                  <a:lnTo>
                    <a:pt x="285623" y="606044"/>
                  </a:lnTo>
                  <a:lnTo>
                    <a:pt x="284099" y="613156"/>
                  </a:lnTo>
                  <a:lnTo>
                    <a:pt x="283464" y="616458"/>
                  </a:lnTo>
                  <a:lnTo>
                    <a:pt x="282448" y="622554"/>
                  </a:lnTo>
                  <a:lnTo>
                    <a:pt x="282346" y="623570"/>
                  </a:lnTo>
                  <a:lnTo>
                    <a:pt x="282282" y="630301"/>
                  </a:lnTo>
                  <a:lnTo>
                    <a:pt x="282575" y="632079"/>
                  </a:lnTo>
                  <a:lnTo>
                    <a:pt x="283337" y="634111"/>
                  </a:lnTo>
                  <a:lnTo>
                    <a:pt x="284099" y="636270"/>
                  </a:lnTo>
                  <a:lnTo>
                    <a:pt x="285115" y="638048"/>
                  </a:lnTo>
                  <a:lnTo>
                    <a:pt x="286512" y="639572"/>
                  </a:lnTo>
                  <a:lnTo>
                    <a:pt x="287782" y="641096"/>
                  </a:lnTo>
                  <a:lnTo>
                    <a:pt x="289433" y="642239"/>
                  </a:lnTo>
                  <a:lnTo>
                    <a:pt x="293243" y="644017"/>
                  </a:lnTo>
                  <a:lnTo>
                    <a:pt x="295402" y="644525"/>
                  </a:lnTo>
                  <a:lnTo>
                    <a:pt x="300228" y="644525"/>
                  </a:lnTo>
                  <a:lnTo>
                    <a:pt x="322732" y="631952"/>
                  </a:lnTo>
                  <a:lnTo>
                    <a:pt x="324866" y="629920"/>
                  </a:lnTo>
                  <a:lnTo>
                    <a:pt x="328168" y="626618"/>
                  </a:lnTo>
                  <a:close/>
                </a:path>
                <a:path extrusionOk="0" h="644525" w="575944">
                  <a:moveTo>
                    <a:pt x="465836" y="601472"/>
                  </a:moveTo>
                  <a:lnTo>
                    <a:pt x="358648" y="601472"/>
                  </a:lnTo>
                  <a:lnTo>
                    <a:pt x="358648" y="615696"/>
                  </a:lnTo>
                  <a:lnTo>
                    <a:pt x="465836" y="615696"/>
                  </a:lnTo>
                  <a:lnTo>
                    <a:pt x="465836" y="601472"/>
                  </a:lnTo>
                  <a:close/>
                </a:path>
                <a:path extrusionOk="0" h="644525" w="575944">
                  <a:moveTo>
                    <a:pt x="465836" y="561086"/>
                  </a:moveTo>
                  <a:lnTo>
                    <a:pt x="358648" y="561086"/>
                  </a:lnTo>
                  <a:lnTo>
                    <a:pt x="358648" y="575310"/>
                  </a:lnTo>
                  <a:lnTo>
                    <a:pt x="465836" y="575310"/>
                  </a:lnTo>
                  <a:lnTo>
                    <a:pt x="465836" y="561086"/>
                  </a:lnTo>
                  <a:close/>
                </a:path>
                <a:path extrusionOk="0" h="644525" w="575944">
                  <a:moveTo>
                    <a:pt x="575691" y="398907"/>
                  </a:moveTo>
                  <a:lnTo>
                    <a:pt x="557149" y="398907"/>
                  </a:lnTo>
                  <a:lnTo>
                    <a:pt x="554240" y="414985"/>
                  </a:lnTo>
                  <a:lnTo>
                    <a:pt x="551065" y="427926"/>
                  </a:lnTo>
                  <a:lnTo>
                    <a:pt x="547624" y="437743"/>
                  </a:lnTo>
                  <a:lnTo>
                    <a:pt x="543941" y="444373"/>
                  </a:lnTo>
                  <a:lnTo>
                    <a:pt x="538861" y="451231"/>
                  </a:lnTo>
                  <a:lnTo>
                    <a:pt x="531495" y="454533"/>
                  </a:lnTo>
                  <a:lnTo>
                    <a:pt x="303911" y="454533"/>
                  </a:lnTo>
                  <a:lnTo>
                    <a:pt x="465709" y="235077"/>
                  </a:lnTo>
                  <a:lnTo>
                    <a:pt x="465709" y="219837"/>
                  </a:lnTo>
                  <a:lnTo>
                    <a:pt x="315849" y="16383"/>
                  </a:lnTo>
                  <a:lnTo>
                    <a:pt x="514096" y="16383"/>
                  </a:lnTo>
                  <a:lnTo>
                    <a:pt x="544652" y="40513"/>
                  </a:lnTo>
                  <a:lnTo>
                    <a:pt x="552323" y="74295"/>
                  </a:lnTo>
                  <a:lnTo>
                    <a:pt x="568960" y="74295"/>
                  </a:lnTo>
                  <a:lnTo>
                    <a:pt x="568960" y="0"/>
                  </a:lnTo>
                  <a:lnTo>
                    <a:pt x="265684" y="0"/>
                  </a:lnTo>
                  <a:lnTo>
                    <a:pt x="265684" y="11938"/>
                  </a:lnTo>
                  <a:lnTo>
                    <a:pt x="436372" y="240030"/>
                  </a:lnTo>
                  <a:lnTo>
                    <a:pt x="260477" y="478536"/>
                  </a:lnTo>
                  <a:lnTo>
                    <a:pt x="260477" y="490982"/>
                  </a:lnTo>
                  <a:lnTo>
                    <a:pt x="569341" y="490982"/>
                  </a:lnTo>
                  <a:lnTo>
                    <a:pt x="575691" y="39890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38" name="Google Shape;638;p17"/>
            <p:cNvPicPr preferRelativeResize="0"/>
            <p:nvPr/>
          </p:nvPicPr>
          <p:blipFill rotWithShape="1">
            <a:blip r:embed="rId8">
              <a:alphaModFix/>
            </a:blip>
            <a:srcRect b="0" l="0" r="0" t="0"/>
            <a:stretch/>
          </p:blipFill>
          <p:spPr>
            <a:xfrm>
              <a:off x="2768727" y="1360297"/>
              <a:ext cx="78867" cy="119761"/>
            </a:xfrm>
            <a:prstGeom prst="rect">
              <a:avLst/>
            </a:prstGeom>
            <a:noFill/>
            <a:ln>
              <a:noFill/>
            </a:ln>
          </p:spPr>
        </p:pic>
      </p:grpSp>
      <p:pic>
        <p:nvPicPr>
          <p:cNvPr id="639" name="Google Shape;639;p17"/>
          <p:cNvPicPr preferRelativeResize="0"/>
          <p:nvPr/>
        </p:nvPicPr>
        <p:blipFill rotWithShape="1">
          <a:blip r:embed="rId9">
            <a:alphaModFix/>
          </a:blip>
          <a:srcRect b="0" l="0" r="0" t="0"/>
          <a:stretch/>
        </p:blipFill>
        <p:spPr>
          <a:xfrm>
            <a:off x="2603119" y="670813"/>
            <a:ext cx="170942" cy="96647"/>
          </a:xfrm>
          <a:prstGeom prst="rect">
            <a:avLst/>
          </a:prstGeom>
          <a:noFill/>
          <a:ln>
            <a:noFill/>
          </a:ln>
        </p:spPr>
      </p:pic>
      <p:sp>
        <p:nvSpPr>
          <p:cNvPr id="640" name="Google Shape;640;p17"/>
          <p:cNvSpPr/>
          <p:nvPr/>
        </p:nvSpPr>
        <p:spPr>
          <a:xfrm>
            <a:off x="2903982" y="1070483"/>
            <a:ext cx="142875" cy="19050"/>
          </a:xfrm>
          <a:custGeom>
            <a:rect b="b" l="l" r="r" t="t"/>
            <a:pathLst>
              <a:path extrusionOk="0" h="19050" w="142875">
                <a:moveTo>
                  <a:pt x="142875" y="0"/>
                </a:moveTo>
                <a:lnTo>
                  <a:pt x="0" y="0"/>
                </a:lnTo>
                <a:lnTo>
                  <a:pt x="0" y="19050"/>
                </a:lnTo>
                <a:lnTo>
                  <a:pt x="142875" y="19050"/>
                </a:lnTo>
                <a:lnTo>
                  <a:pt x="1428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41" name="Google Shape;641;p17"/>
          <p:cNvPicPr preferRelativeResize="0"/>
          <p:nvPr/>
        </p:nvPicPr>
        <p:blipFill rotWithShape="1">
          <a:blip r:embed="rId10">
            <a:alphaModFix/>
          </a:blip>
          <a:srcRect b="0" l="0" r="0" t="0"/>
          <a:stretch/>
        </p:blipFill>
        <p:spPr>
          <a:xfrm>
            <a:off x="2926333" y="792352"/>
            <a:ext cx="100076" cy="173355"/>
          </a:xfrm>
          <a:prstGeom prst="rect">
            <a:avLst/>
          </a:prstGeom>
          <a:noFill/>
          <a:ln>
            <a:noFill/>
          </a:ln>
        </p:spPr>
      </p:pic>
      <p:pic>
        <p:nvPicPr>
          <p:cNvPr id="642" name="Google Shape;642;p17"/>
          <p:cNvPicPr preferRelativeResize="0"/>
          <p:nvPr/>
        </p:nvPicPr>
        <p:blipFill rotWithShape="1">
          <a:blip r:embed="rId11">
            <a:alphaModFix/>
          </a:blip>
          <a:srcRect b="0" l="0" r="0" t="0"/>
          <a:stretch/>
        </p:blipFill>
        <p:spPr>
          <a:xfrm>
            <a:off x="2920238" y="1154302"/>
            <a:ext cx="105537" cy="173355"/>
          </a:xfrm>
          <a:prstGeom prst="rect">
            <a:avLst/>
          </a:prstGeom>
          <a:noFill/>
          <a:ln>
            <a:noFill/>
          </a:ln>
        </p:spPr>
      </p:pic>
      <p:grpSp>
        <p:nvGrpSpPr>
          <p:cNvPr id="643" name="Google Shape;643;p17"/>
          <p:cNvGrpSpPr/>
          <p:nvPr/>
        </p:nvGrpSpPr>
        <p:grpSpPr>
          <a:xfrm>
            <a:off x="3107563" y="974852"/>
            <a:ext cx="527304" cy="264541"/>
            <a:chOff x="3107563" y="974852"/>
            <a:chExt cx="527304" cy="264541"/>
          </a:xfrm>
        </p:grpSpPr>
        <p:sp>
          <p:nvSpPr>
            <p:cNvPr id="644" name="Google Shape;644;p17"/>
            <p:cNvSpPr/>
            <p:nvPr/>
          </p:nvSpPr>
          <p:spPr>
            <a:xfrm>
              <a:off x="3107563" y="974852"/>
              <a:ext cx="79375" cy="238125"/>
            </a:xfrm>
            <a:custGeom>
              <a:rect b="b" l="l" r="r" t="t"/>
              <a:pathLst>
                <a:path extrusionOk="0" h="238125" w="79375">
                  <a:moveTo>
                    <a:pt x="76073" y="0"/>
                  </a:moveTo>
                  <a:lnTo>
                    <a:pt x="30567" y="27039"/>
                  </a:lnTo>
                  <a:lnTo>
                    <a:pt x="4937" y="77104"/>
                  </a:lnTo>
                  <a:lnTo>
                    <a:pt x="0" y="119125"/>
                  </a:lnTo>
                  <a:lnTo>
                    <a:pt x="1236" y="141035"/>
                  </a:lnTo>
                  <a:lnTo>
                    <a:pt x="11090" y="179758"/>
                  </a:lnTo>
                  <a:lnTo>
                    <a:pt x="43592" y="222932"/>
                  </a:lnTo>
                  <a:lnTo>
                    <a:pt x="76073" y="238125"/>
                  </a:lnTo>
                  <a:lnTo>
                    <a:pt x="78993" y="228473"/>
                  </a:lnTo>
                  <a:lnTo>
                    <a:pt x="65444" y="222448"/>
                  </a:lnTo>
                  <a:lnTo>
                    <a:pt x="53752" y="214090"/>
                  </a:lnTo>
                  <a:lnTo>
                    <a:pt x="29773" y="175131"/>
                  </a:lnTo>
                  <a:lnTo>
                    <a:pt x="21843" y="117856"/>
                  </a:lnTo>
                  <a:lnTo>
                    <a:pt x="22725" y="97520"/>
                  </a:lnTo>
                  <a:lnTo>
                    <a:pt x="35941" y="47371"/>
                  </a:lnTo>
                  <a:lnTo>
                    <a:pt x="65659" y="15652"/>
                  </a:lnTo>
                  <a:lnTo>
                    <a:pt x="79375" y="9651"/>
                  </a:lnTo>
                  <a:lnTo>
                    <a:pt x="7607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5" name="Google Shape;645;p17"/>
            <p:cNvSpPr/>
            <p:nvPr/>
          </p:nvSpPr>
          <p:spPr>
            <a:xfrm>
              <a:off x="3187954" y="975995"/>
              <a:ext cx="141605" cy="236854"/>
            </a:xfrm>
            <a:custGeom>
              <a:rect b="b" l="l" r="r" t="t"/>
              <a:pathLst>
                <a:path extrusionOk="0" h="236855" w="141604">
                  <a:moveTo>
                    <a:pt x="128269" y="0"/>
                  </a:moveTo>
                  <a:lnTo>
                    <a:pt x="120142" y="0"/>
                  </a:lnTo>
                  <a:lnTo>
                    <a:pt x="109856" y="694"/>
                  </a:lnTo>
                  <a:lnTo>
                    <a:pt x="72739" y="25495"/>
                  </a:lnTo>
                  <a:lnTo>
                    <a:pt x="62737" y="50291"/>
                  </a:lnTo>
                  <a:lnTo>
                    <a:pt x="61468" y="53720"/>
                  </a:lnTo>
                  <a:lnTo>
                    <a:pt x="39115" y="64262"/>
                  </a:lnTo>
                  <a:lnTo>
                    <a:pt x="37210" y="72897"/>
                  </a:lnTo>
                  <a:lnTo>
                    <a:pt x="58419" y="72897"/>
                  </a:lnTo>
                  <a:lnTo>
                    <a:pt x="29590" y="200787"/>
                  </a:lnTo>
                  <a:lnTo>
                    <a:pt x="11810" y="225043"/>
                  </a:lnTo>
                  <a:lnTo>
                    <a:pt x="2920" y="224916"/>
                  </a:lnTo>
                  <a:lnTo>
                    <a:pt x="2031" y="224662"/>
                  </a:lnTo>
                  <a:lnTo>
                    <a:pt x="0" y="235712"/>
                  </a:lnTo>
                  <a:lnTo>
                    <a:pt x="1904" y="236219"/>
                  </a:lnTo>
                  <a:lnTo>
                    <a:pt x="8254" y="236346"/>
                  </a:lnTo>
                  <a:lnTo>
                    <a:pt x="16920" y="235513"/>
                  </a:lnTo>
                  <a:lnTo>
                    <a:pt x="48640" y="206168"/>
                  </a:lnTo>
                  <a:lnTo>
                    <a:pt x="79374" y="72897"/>
                  </a:lnTo>
                  <a:lnTo>
                    <a:pt x="111759" y="72897"/>
                  </a:lnTo>
                  <a:lnTo>
                    <a:pt x="114426" y="60197"/>
                  </a:lnTo>
                  <a:lnTo>
                    <a:pt x="82168" y="60197"/>
                  </a:lnTo>
                  <a:lnTo>
                    <a:pt x="87375" y="37718"/>
                  </a:lnTo>
                  <a:lnTo>
                    <a:pt x="107695" y="9905"/>
                  </a:lnTo>
                  <a:lnTo>
                    <a:pt x="116205" y="9905"/>
                  </a:lnTo>
                  <a:lnTo>
                    <a:pt x="118998" y="10921"/>
                  </a:lnTo>
                  <a:lnTo>
                    <a:pt x="122681" y="15112"/>
                  </a:lnTo>
                  <a:lnTo>
                    <a:pt x="124206" y="18541"/>
                  </a:lnTo>
                  <a:lnTo>
                    <a:pt x="125348" y="23240"/>
                  </a:lnTo>
                  <a:lnTo>
                    <a:pt x="136397" y="23240"/>
                  </a:lnTo>
                  <a:lnTo>
                    <a:pt x="141350" y="1904"/>
                  </a:lnTo>
                  <a:lnTo>
                    <a:pt x="135381" y="634"/>
                  </a:lnTo>
                  <a:lnTo>
                    <a:pt x="128269" y="0"/>
                  </a:lnTo>
                  <a:close/>
                </a:path>
              </a:pathLst>
            </a:custGeom>
            <a:solidFill>
              <a:srgbClr val="FF40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6" name="Google Shape;646;p17"/>
            <p:cNvSpPr/>
            <p:nvPr/>
          </p:nvSpPr>
          <p:spPr>
            <a:xfrm>
              <a:off x="3332607" y="1053972"/>
              <a:ext cx="165735" cy="160020"/>
            </a:xfrm>
            <a:custGeom>
              <a:rect b="b" l="l" r="r" t="t"/>
              <a:pathLst>
                <a:path extrusionOk="0" h="160019" w="165735">
                  <a:moveTo>
                    <a:pt x="162814" y="66421"/>
                  </a:moveTo>
                  <a:lnTo>
                    <a:pt x="126619" y="66421"/>
                  </a:lnTo>
                  <a:lnTo>
                    <a:pt x="126619" y="72390"/>
                  </a:lnTo>
                  <a:lnTo>
                    <a:pt x="130175" y="72898"/>
                  </a:lnTo>
                  <a:lnTo>
                    <a:pt x="132842" y="73787"/>
                  </a:lnTo>
                  <a:lnTo>
                    <a:pt x="136017" y="76581"/>
                  </a:lnTo>
                  <a:lnTo>
                    <a:pt x="136906" y="78359"/>
                  </a:lnTo>
                  <a:lnTo>
                    <a:pt x="136652" y="84201"/>
                  </a:lnTo>
                  <a:lnTo>
                    <a:pt x="134620" y="90805"/>
                  </a:lnTo>
                  <a:lnTo>
                    <a:pt x="116078" y="139573"/>
                  </a:lnTo>
                  <a:lnTo>
                    <a:pt x="94361" y="66421"/>
                  </a:lnTo>
                  <a:lnTo>
                    <a:pt x="79629" y="66421"/>
                  </a:lnTo>
                  <a:lnTo>
                    <a:pt x="53975" y="139573"/>
                  </a:lnTo>
                  <a:lnTo>
                    <a:pt x="36957" y="87122"/>
                  </a:lnTo>
                  <a:lnTo>
                    <a:pt x="35814" y="81661"/>
                  </a:lnTo>
                  <a:lnTo>
                    <a:pt x="35814" y="77978"/>
                  </a:lnTo>
                  <a:lnTo>
                    <a:pt x="36703" y="76200"/>
                  </a:lnTo>
                  <a:lnTo>
                    <a:pt x="39751" y="73787"/>
                  </a:lnTo>
                  <a:lnTo>
                    <a:pt x="42291" y="72898"/>
                  </a:lnTo>
                  <a:lnTo>
                    <a:pt x="45974" y="72390"/>
                  </a:lnTo>
                  <a:lnTo>
                    <a:pt x="45974" y="66421"/>
                  </a:lnTo>
                  <a:lnTo>
                    <a:pt x="5080" y="66421"/>
                  </a:lnTo>
                  <a:lnTo>
                    <a:pt x="5080" y="72390"/>
                  </a:lnTo>
                  <a:lnTo>
                    <a:pt x="9652" y="73914"/>
                  </a:lnTo>
                  <a:lnTo>
                    <a:pt x="11938" y="75311"/>
                  </a:lnTo>
                  <a:lnTo>
                    <a:pt x="14859" y="78994"/>
                  </a:lnTo>
                  <a:lnTo>
                    <a:pt x="16510" y="82677"/>
                  </a:lnTo>
                  <a:lnTo>
                    <a:pt x="42418" y="159766"/>
                  </a:lnTo>
                  <a:lnTo>
                    <a:pt x="57150" y="159766"/>
                  </a:lnTo>
                  <a:lnTo>
                    <a:pt x="83439" y="88773"/>
                  </a:lnTo>
                  <a:lnTo>
                    <a:pt x="104648" y="159766"/>
                  </a:lnTo>
                  <a:lnTo>
                    <a:pt x="119380" y="159766"/>
                  </a:lnTo>
                  <a:lnTo>
                    <a:pt x="149860" y="85471"/>
                  </a:lnTo>
                  <a:lnTo>
                    <a:pt x="162814" y="72390"/>
                  </a:lnTo>
                  <a:lnTo>
                    <a:pt x="162814" y="66421"/>
                  </a:lnTo>
                  <a:close/>
                </a:path>
                <a:path extrusionOk="0" h="160019" w="165735">
                  <a:moveTo>
                    <a:pt x="165481" y="20193"/>
                  </a:moveTo>
                  <a:lnTo>
                    <a:pt x="142113" y="0"/>
                  </a:lnTo>
                  <a:lnTo>
                    <a:pt x="137160" y="5588"/>
                  </a:lnTo>
                  <a:lnTo>
                    <a:pt x="152019" y="18415"/>
                  </a:lnTo>
                  <a:lnTo>
                    <a:pt x="0" y="18415"/>
                  </a:lnTo>
                  <a:lnTo>
                    <a:pt x="0" y="27178"/>
                  </a:lnTo>
                  <a:lnTo>
                    <a:pt x="152019" y="27178"/>
                  </a:lnTo>
                  <a:lnTo>
                    <a:pt x="137160" y="40132"/>
                  </a:lnTo>
                  <a:lnTo>
                    <a:pt x="142113" y="45720"/>
                  </a:lnTo>
                  <a:lnTo>
                    <a:pt x="165481" y="25527"/>
                  </a:lnTo>
                  <a:lnTo>
                    <a:pt x="165481" y="20193"/>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7" name="Google Shape;647;p17"/>
            <p:cNvSpPr/>
            <p:nvPr/>
          </p:nvSpPr>
          <p:spPr>
            <a:xfrm>
              <a:off x="3496818" y="1191768"/>
              <a:ext cx="27940" cy="47625"/>
            </a:xfrm>
            <a:custGeom>
              <a:rect b="b" l="l" r="r" t="t"/>
              <a:pathLst>
                <a:path extrusionOk="0" h="47625" w="27939">
                  <a:moveTo>
                    <a:pt x="26543" y="0"/>
                  </a:moveTo>
                  <a:lnTo>
                    <a:pt x="10287" y="0"/>
                  </a:lnTo>
                  <a:lnTo>
                    <a:pt x="10668" y="4699"/>
                  </a:lnTo>
                  <a:lnTo>
                    <a:pt x="10922" y="9271"/>
                  </a:lnTo>
                  <a:lnTo>
                    <a:pt x="10922" y="18542"/>
                  </a:lnTo>
                  <a:lnTo>
                    <a:pt x="10541" y="22479"/>
                  </a:lnTo>
                  <a:lnTo>
                    <a:pt x="9906" y="25400"/>
                  </a:lnTo>
                  <a:lnTo>
                    <a:pt x="9398" y="28448"/>
                  </a:lnTo>
                  <a:lnTo>
                    <a:pt x="8255" y="31242"/>
                  </a:lnTo>
                  <a:lnTo>
                    <a:pt x="5461" y="35941"/>
                  </a:lnTo>
                  <a:lnTo>
                    <a:pt x="3175" y="38608"/>
                  </a:lnTo>
                  <a:lnTo>
                    <a:pt x="0" y="41656"/>
                  </a:lnTo>
                  <a:lnTo>
                    <a:pt x="5080" y="47371"/>
                  </a:lnTo>
                  <a:lnTo>
                    <a:pt x="25527" y="24765"/>
                  </a:lnTo>
                  <a:lnTo>
                    <a:pt x="27051" y="21209"/>
                  </a:lnTo>
                  <a:lnTo>
                    <a:pt x="27812" y="17272"/>
                  </a:lnTo>
                  <a:lnTo>
                    <a:pt x="27812" y="8636"/>
                  </a:lnTo>
                  <a:lnTo>
                    <a:pt x="27432" y="4445"/>
                  </a:lnTo>
                  <a:lnTo>
                    <a:pt x="2654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8" name="Google Shape;648;p17"/>
            <p:cNvSpPr/>
            <p:nvPr/>
          </p:nvSpPr>
          <p:spPr>
            <a:xfrm>
              <a:off x="3543427" y="1086485"/>
              <a:ext cx="91440" cy="128905"/>
            </a:xfrm>
            <a:custGeom>
              <a:rect b="b" l="l" r="r" t="t"/>
              <a:pathLst>
                <a:path extrusionOk="0" h="128905" w="91439">
                  <a:moveTo>
                    <a:pt x="45974" y="0"/>
                  </a:moveTo>
                  <a:lnTo>
                    <a:pt x="39370" y="0"/>
                  </a:lnTo>
                  <a:lnTo>
                    <a:pt x="13715" y="1015"/>
                  </a:lnTo>
                  <a:lnTo>
                    <a:pt x="12319" y="7365"/>
                  </a:lnTo>
                  <a:lnTo>
                    <a:pt x="14732" y="7492"/>
                  </a:lnTo>
                  <a:lnTo>
                    <a:pt x="16637" y="7619"/>
                  </a:lnTo>
                  <a:lnTo>
                    <a:pt x="23875" y="11175"/>
                  </a:lnTo>
                  <a:lnTo>
                    <a:pt x="24257" y="11937"/>
                  </a:lnTo>
                  <a:lnTo>
                    <a:pt x="24257" y="17399"/>
                  </a:lnTo>
                  <a:lnTo>
                    <a:pt x="23875" y="19430"/>
                  </a:lnTo>
                  <a:lnTo>
                    <a:pt x="23622" y="21336"/>
                  </a:lnTo>
                  <a:lnTo>
                    <a:pt x="23113" y="23875"/>
                  </a:lnTo>
                  <a:lnTo>
                    <a:pt x="22351" y="27050"/>
                  </a:lnTo>
                  <a:lnTo>
                    <a:pt x="0" y="126745"/>
                  </a:lnTo>
                  <a:lnTo>
                    <a:pt x="1143" y="127126"/>
                  </a:lnTo>
                  <a:lnTo>
                    <a:pt x="2286" y="127380"/>
                  </a:lnTo>
                  <a:lnTo>
                    <a:pt x="3556" y="127762"/>
                  </a:lnTo>
                  <a:lnTo>
                    <a:pt x="4825" y="128015"/>
                  </a:lnTo>
                  <a:lnTo>
                    <a:pt x="5969" y="128269"/>
                  </a:lnTo>
                  <a:lnTo>
                    <a:pt x="7112" y="128650"/>
                  </a:lnTo>
                  <a:lnTo>
                    <a:pt x="8509" y="127635"/>
                  </a:lnTo>
                  <a:lnTo>
                    <a:pt x="10033" y="126618"/>
                  </a:lnTo>
                  <a:lnTo>
                    <a:pt x="13335" y="124587"/>
                  </a:lnTo>
                  <a:lnTo>
                    <a:pt x="14859" y="123570"/>
                  </a:lnTo>
                  <a:lnTo>
                    <a:pt x="16383" y="122681"/>
                  </a:lnTo>
                  <a:lnTo>
                    <a:pt x="61072" y="122681"/>
                  </a:lnTo>
                  <a:lnTo>
                    <a:pt x="65912" y="120014"/>
                  </a:lnTo>
                  <a:lnTo>
                    <a:pt x="66355" y="119634"/>
                  </a:lnTo>
                  <a:lnTo>
                    <a:pt x="33020" y="119634"/>
                  </a:lnTo>
                  <a:lnTo>
                    <a:pt x="29463" y="118490"/>
                  </a:lnTo>
                  <a:lnTo>
                    <a:pt x="24892" y="114426"/>
                  </a:lnTo>
                  <a:lnTo>
                    <a:pt x="23749" y="110870"/>
                  </a:lnTo>
                  <a:lnTo>
                    <a:pt x="23749" y="102997"/>
                  </a:lnTo>
                  <a:lnTo>
                    <a:pt x="24130" y="99949"/>
                  </a:lnTo>
                  <a:lnTo>
                    <a:pt x="24805" y="96519"/>
                  </a:lnTo>
                  <a:lnTo>
                    <a:pt x="25273" y="93599"/>
                  </a:lnTo>
                  <a:lnTo>
                    <a:pt x="25908" y="90297"/>
                  </a:lnTo>
                  <a:lnTo>
                    <a:pt x="26415" y="86867"/>
                  </a:lnTo>
                  <a:lnTo>
                    <a:pt x="27939" y="80010"/>
                  </a:lnTo>
                  <a:lnTo>
                    <a:pt x="43325" y="53720"/>
                  </a:lnTo>
                  <a:lnTo>
                    <a:pt x="34289" y="53720"/>
                  </a:lnTo>
                  <a:lnTo>
                    <a:pt x="33020" y="53086"/>
                  </a:lnTo>
                  <a:lnTo>
                    <a:pt x="45974" y="0"/>
                  </a:lnTo>
                  <a:close/>
                </a:path>
                <a:path extrusionOk="0" h="128905" w="91439">
                  <a:moveTo>
                    <a:pt x="61072" y="122681"/>
                  </a:moveTo>
                  <a:lnTo>
                    <a:pt x="16383" y="122681"/>
                  </a:lnTo>
                  <a:lnTo>
                    <a:pt x="20065" y="124840"/>
                  </a:lnTo>
                  <a:lnTo>
                    <a:pt x="23749" y="126364"/>
                  </a:lnTo>
                  <a:lnTo>
                    <a:pt x="31242" y="128142"/>
                  </a:lnTo>
                  <a:lnTo>
                    <a:pt x="35433" y="128650"/>
                  </a:lnTo>
                  <a:lnTo>
                    <a:pt x="46862" y="128650"/>
                  </a:lnTo>
                  <a:lnTo>
                    <a:pt x="53339" y="126873"/>
                  </a:lnTo>
                  <a:lnTo>
                    <a:pt x="61072" y="122681"/>
                  </a:lnTo>
                  <a:close/>
                </a:path>
                <a:path extrusionOk="0" h="128905" w="91439">
                  <a:moveTo>
                    <a:pt x="88751" y="44450"/>
                  </a:moveTo>
                  <a:lnTo>
                    <a:pt x="65277" y="44450"/>
                  </a:lnTo>
                  <a:lnTo>
                    <a:pt x="68199" y="46100"/>
                  </a:lnTo>
                  <a:lnTo>
                    <a:pt x="70103" y="49402"/>
                  </a:lnTo>
                  <a:lnTo>
                    <a:pt x="72009" y="52577"/>
                  </a:lnTo>
                  <a:lnTo>
                    <a:pt x="73025" y="57657"/>
                  </a:lnTo>
                  <a:lnTo>
                    <a:pt x="73025" y="70865"/>
                  </a:lnTo>
                  <a:lnTo>
                    <a:pt x="72136" y="77597"/>
                  </a:lnTo>
                  <a:lnTo>
                    <a:pt x="70358" y="84074"/>
                  </a:lnTo>
                  <a:lnTo>
                    <a:pt x="68580" y="90677"/>
                  </a:lnTo>
                  <a:lnTo>
                    <a:pt x="66342" y="96519"/>
                  </a:lnTo>
                  <a:lnTo>
                    <a:pt x="66216" y="96774"/>
                  </a:lnTo>
                  <a:lnTo>
                    <a:pt x="63119" y="101853"/>
                  </a:lnTo>
                  <a:lnTo>
                    <a:pt x="60071" y="107187"/>
                  </a:lnTo>
                  <a:lnTo>
                    <a:pt x="56387" y="111378"/>
                  </a:lnTo>
                  <a:lnTo>
                    <a:pt x="52197" y="114680"/>
                  </a:lnTo>
                  <a:lnTo>
                    <a:pt x="47878" y="117982"/>
                  </a:lnTo>
                  <a:lnTo>
                    <a:pt x="43180" y="119634"/>
                  </a:lnTo>
                  <a:lnTo>
                    <a:pt x="66355" y="119634"/>
                  </a:lnTo>
                  <a:lnTo>
                    <a:pt x="89082" y="82516"/>
                  </a:lnTo>
                  <a:lnTo>
                    <a:pt x="91439" y="53086"/>
                  </a:lnTo>
                  <a:lnTo>
                    <a:pt x="89408" y="45338"/>
                  </a:lnTo>
                  <a:lnTo>
                    <a:pt x="88751" y="44450"/>
                  </a:lnTo>
                  <a:close/>
                </a:path>
                <a:path extrusionOk="0" h="128905" w="91439">
                  <a:moveTo>
                    <a:pt x="75819" y="32003"/>
                  </a:moveTo>
                  <a:lnTo>
                    <a:pt x="65659" y="32003"/>
                  </a:lnTo>
                  <a:lnTo>
                    <a:pt x="62737" y="32385"/>
                  </a:lnTo>
                  <a:lnTo>
                    <a:pt x="60071" y="33274"/>
                  </a:lnTo>
                  <a:lnTo>
                    <a:pt x="57276" y="34162"/>
                  </a:lnTo>
                  <a:lnTo>
                    <a:pt x="34289" y="53720"/>
                  </a:lnTo>
                  <a:lnTo>
                    <a:pt x="43325" y="53720"/>
                  </a:lnTo>
                  <a:lnTo>
                    <a:pt x="45212" y="51688"/>
                  </a:lnTo>
                  <a:lnTo>
                    <a:pt x="48513" y="49022"/>
                  </a:lnTo>
                  <a:lnTo>
                    <a:pt x="51815" y="47116"/>
                  </a:lnTo>
                  <a:lnTo>
                    <a:pt x="55245" y="45338"/>
                  </a:lnTo>
                  <a:lnTo>
                    <a:pt x="58293" y="44450"/>
                  </a:lnTo>
                  <a:lnTo>
                    <a:pt x="88751" y="44450"/>
                  </a:lnTo>
                  <a:lnTo>
                    <a:pt x="81534" y="34670"/>
                  </a:lnTo>
                  <a:lnTo>
                    <a:pt x="75819" y="32003"/>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649" name="Google Shape;649;p17"/>
          <p:cNvGrpSpPr/>
          <p:nvPr/>
        </p:nvGrpSpPr>
        <p:grpSpPr>
          <a:xfrm>
            <a:off x="3688593" y="917066"/>
            <a:ext cx="556260" cy="321564"/>
            <a:chOff x="3688593" y="917066"/>
            <a:chExt cx="556260" cy="321564"/>
          </a:xfrm>
        </p:grpSpPr>
        <p:sp>
          <p:nvSpPr>
            <p:cNvPr id="650" name="Google Shape;650;p17"/>
            <p:cNvSpPr/>
            <p:nvPr/>
          </p:nvSpPr>
          <p:spPr>
            <a:xfrm>
              <a:off x="3688593" y="927480"/>
              <a:ext cx="556260" cy="311150"/>
            </a:xfrm>
            <a:custGeom>
              <a:rect b="b" l="l" r="r" t="t"/>
              <a:pathLst>
                <a:path extrusionOk="0" h="311150" w="556260">
                  <a:moveTo>
                    <a:pt x="474466" y="0"/>
                  </a:moveTo>
                  <a:lnTo>
                    <a:pt x="471418" y="10287"/>
                  </a:lnTo>
                  <a:lnTo>
                    <a:pt x="485655" y="17690"/>
                  </a:lnTo>
                  <a:lnTo>
                    <a:pt x="498072" y="28463"/>
                  </a:lnTo>
                  <a:lnTo>
                    <a:pt x="524226" y="80456"/>
                  </a:lnTo>
                  <a:lnTo>
                    <a:pt x="532036" y="128133"/>
                  </a:lnTo>
                  <a:lnTo>
                    <a:pt x="533013" y="155448"/>
                  </a:lnTo>
                  <a:lnTo>
                    <a:pt x="532036" y="182687"/>
                  </a:lnTo>
                  <a:lnTo>
                    <a:pt x="524226" y="230260"/>
                  </a:lnTo>
                  <a:lnTo>
                    <a:pt x="508654" y="268047"/>
                  </a:lnTo>
                  <a:lnTo>
                    <a:pt x="471418" y="300355"/>
                  </a:lnTo>
                  <a:lnTo>
                    <a:pt x="474466" y="310642"/>
                  </a:lnTo>
                  <a:lnTo>
                    <a:pt x="509216" y="292163"/>
                  </a:lnTo>
                  <a:lnTo>
                    <a:pt x="534918" y="257302"/>
                  </a:lnTo>
                  <a:lnTo>
                    <a:pt x="550808" y="210264"/>
                  </a:lnTo>
                  <a:lnTo>
                    <a:pt x="556127" y="155321"/>
                  </a:lnTo>
                  <a:lnTo>
                    <a:pt x="554795" y="126867"/>
                  </a:lnTo>
                  <a:lnTo>
                    <a:pt x="544179" y="75864"/>
                  </a:lnTo>
                  <a:lnTo>
                    <a:pt x="523204" y="33861"/>
                  </a:lnTo>
                  <a:lnTo>
                    <a:pt x="492966" y="7191"/>
                  </a:lnTo>
                  <a:lnTo>
                    <a:pt x="474466" y="0"/>
                  </a:lnTo>
                  <a:close/>
                </a:path>
                <a:path extrusionOk="0" h="311150" w="556260">
                  <a:moveTo>
                    <a:pt x="81655" y="0"/>
                  </a:moveTo>
                  <a:lnTo>
                    <a:pt x="46968" y="18478"/>
                  </a:lnTo>
                  <a:lnTo>
                    <a:pt x="21330" y="53340"/>
                  </a:lnTo>
                  <a:lnTo>
                    <a:pt x="5328" y="100377"/>
                  </a:lnTo>
                  <a:lnTo>
                    <a:pt x="0" y="155448"/>
                  </a:lnTo>
                  <a:lnTo>
                    <a:pt x="1327" y="183774"/>
                  </a:lnTo>
                  <a:lnTo>
                    <a:pt x="11995" y="234777"/>
                  </a:lnTo>
                  <a:lnTo>
                    <a:pt x="33023" y="276780"/>
                  </a:lnTo>
                  <a:lnTo>
                    <a:pt x="63174" y="303450"/>
                  </a:lnTo>
                  <a:lnTo>
                    <a:pt x="81655" y="310642"/>
                  </a:lnTo>
                  <a:lnTo>
                    <a:pt x="84830" y="300355"/>
                  </a:lnTo>
                  <a:lnTo>
                    <a:pt x="70536" y="292951"/>
                  </a:lnTo>
                  <a:lnTo>
                    <a:pt x="58112" y="282178"/>
                  </a:lnTo>
                  <a:lnTo>
                    <a:pt x="31894" y="230260"/>
                  </a:lnTo>
                  <a:lnTo>
                    <a:pt x="24084" y="182687"/>
                  </a:lnTo>
                  <a:lnTo>
                    <a:pt x="23112" y="155321"/>
                  </a:lnTo>
                  <a:lnTo>
                    <a:pt x="24084" y="128133"/>
                  </a:lnTo>
                  <a:lnTo>
                    <a:pt x="31894" y="80456"/>
                  </a:lnTo>
                  <a:lnTo>
                    <a:pt x="47521" y="42594"/>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1" name="Google Shape;651;p17"/>
            <p:cNvSpPr/>
            <p:nvPr/>
          </p:nvSpPr>
          <p:spPr>
            <a:xfrm>
              <a:off x="3780281" y="953896"/>
              <a:ext cx="123825" cy="62230"/>
            </a:xfrm>
            <a:custGeom>
              <a:rect b="b" l="l" r="r" t="t"/>
              <a:pathLst>
                <a:path extrusionOk="0" h="62230" w="123825">
                  <a:moveTo>
                    <a:pt x="91820" y="0"/>
                  </a:moveTo>
                  <a:lnTo>
                    <a:pt x="85089" y="7492"/>
                  </a:lnTo>
                  <a:lnTo>
                    <a:pt x="105282" y="24891"/>
                  </a:lnTo>
                  <a:lnTo>
                    <a:pt x="0" y="24891"/>
                  </a:lnTo>
                  <a:lnTo>
                    <a:pt x="0" y="36702"/>
                  </a:lnTo>
                  <a:lnTo>
                    <a:pt x="105282" y="36702"/>
                  </a:lnTo>
                  <a:lnTo>
                    <a:pt x="85089" y="54228"/>
                  </a:lnTo>
                  <a:lnTo>
                    <a:pt x="91820" y="61722"/>
                  </a:lnTo>
                  <a:lnTo>
                    <a:pt x="123316" y="34416"/>
                  </a:lnTo>
                  <a:lnTo>
                    <a:pt x="123316" y="27177"/>
                  </a:lnTo>
                  <a:lnTo>
                    <a:pt x="91820"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52" name="Google Shape;652;p17"/>
            <p:cNvPicPr preferRelativeResize="0"/>
            <p:nvPr/>
          </p:nvPicPr>
          <p:blipFill rotWithShape="1">
            <a:blip r:embed="rId12">
              <a:alphaModFix/>
            </a:blip>
            <a:srcRect b="0" l="0" r="0" t="0"/>
            <a:stretch/>
          </p:blipFill>
          <p:spPr>
            <a:xfrm>
              <a:off x="3783202" y="1036192"/>
              <a:ext cx="118618" cy="120015"/>
            </a:xfrm>
            <a:prstGeom prst="rect">
              <a:avLst/>
            </a:prstGeom>
            <a:noFill/>
            <a:ln>
              <a:noFill/>
            </a:ln>
          </p:spPr>
        </p:pic>
        <p:pic>
          <p:nvPicPr>
            <p:cNvPr id="653" name="Google Shape;653;p17"/>
            <p:cNvPicPr preferRelativeResize="0"/>
            <p:nvPr/>
          </p:nvPicPr>
          <p:blipFill rotWithShape="1">
            <a:blip r:embed="rId13">
              <a:alphaModFix/>
            </a:blip>
            <a:srcRect b="0" l="0" r="0" t="0"/>
            <a:stretch/>
          </p:blipFill>
          <p:spPr>
            <a:xfrm>
              <a:off x="3930395" y="917066"/>
              <a:ext cx="197992" cy="176403"/>
            </a:xfrm>
            <a:prstGeom prst="rect">
              <a:avLst/>
            </a:prstGeom>
            <a:noFill/>
            <a:ln>
              <a:noFill/>
            </a:ln>
          </p:spPr>
        </p:pic>
      </p:grpSp>
      <p:sp>
        <p:nvSpPr>
          <p:cNvPr id="654" name="Google Shape;654;p17"/>
          <p:cNvSpPr/>
          <p:nvPr/>
        </p:nvSpPr>
        <p:spPr>
          <a:xfrm>
            <a:off x="4332478" y="1074355"/>
            <a:ext cx="154940" cy="17145"/>
          </a:xfrm>
          <a:custGeom>
            <a:rect b="b" l="l" r="r" t="t"/>
            <a:pathLst>
              <a:path extrusionOk="0" h="17144" w="154939">
                <a:moveTo>
                  <a:pt x="154711" y="0"/>
                </a:moveTo>
                <a:lnTo>
                  <a:pt x="0" y="0"/>
                </a:lnTo>
                <a:lnTo>
                  <a:pt x="0" y="16701"/>
                </a:lnTo>
                <a:lnTo>
                  <a:pt x="154711" y="16701"/>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655" name="Google Shape;655;p17"/>
          <p:cNvGrpSpPr/>
          <p:nvPr/>
        </p:nvGrpSpPr>
        <p:grpSpPr>
          <a:xfrm>
            <a:off x="4562221" y="917066"/>
            <a:ext cx="587628" cy="295910"/>
            <a:chOff x="4562221" y="917066"/>
            <a:chExt cx="587628" cy="295910"/>
          </a:xfrm>
        </p:grpSpPr>
        <p:pic>
          <p:nvPicPr>
            <p:cNvPr id="656" name="Google Shape;656;p17"/>
            <p:cNvPicPr preferRelativeResize="0"/>
            <p:nvPr/>
          </p:nvPicPr>
          <p:blipFill rotWithShape="1">
            <a:blip r:embed="rId14">
              <a:alphaModFix/>
            </a:blip>
            <a:srcRect b="0" l="0" r="0" t="0"/>
            <a:stretch/>
          </p:blipFill>
          <p:spPr>
            <a:xfrm>
              <a:off x="4562221" y="1034160"/>
              <a:ext cx="139318" cy="176911"/>
            </a:xfrm>
            <a:prstGeom prst="rect">
              <a:avLst/>
            </a:prstGeom>
            <a:noFill/>
            <a:ln>
              <a:noFill/>
            </a:ln>
          </p:spPr>
        </p:pic>
        <p:pic>
          <p:nvPicPr>
            <p:cNvPr id="657" name="Google Shape;657;p17"/>
            <p:cNvPicPr preferRelativeResize="0"/>
            <p:nvPr/>
          </p:nvPicPr>
          <p:blipFill rotWithShape="1">
            <a:blip r:embed="rId13">
              <a:alphaModFix/>
            </a:blip>
            <a:srcRect b="0" l="0" r="0" t="0"/>
            <a:stretch/>
          </p:blipFill>
          <p:spPr>
            <a:xfrm>
              <a:off x="4730496" y="917066"/>
              <a:ext cx="197992" cy="176403"/>
            </a:xfrm>
            <a:prstGeom prst="rect">
              <a:avLst/>
            </a:prstGeom>
            <a:noFill/>
            <a:ln>
              <a:noFill/>
            </a:ln>
          </p:spPr>
        </p:pic>
        <p:pic>
          <p:nvPicPr>
            <p:cNvPr id="658" name="Google Shape;658;p17"/>
            <p:cNvPicPr preferRelativeResize="0"/>
            <p:nvPr/>
          </p:nvPicPr>
          <p:blipFill rotWithShape="1">
            <a:blip r:embed="rId15">
              <a:alphaModFix/>
            </a:blip>
            <a:srcRect b="0" l="0" r="0" t="0"/>
            <a:stretch/>
          </p:blipFill>
          <p:spPr>
            <a:xfrm>
              <a:off x="4956683" y="974851"/>
              <a:ext cx="79375" cy="238125"/>
            </a:xfrm>
            <a:prstGeom prst="rect">
              <a:avLst/>
            </a:prstGeom>
            <a:noFill/>
            <a:ln>
              <a:noFill/>
            </a:ln>
          </p:spPr>
        </p:pic>
        <p:pic>
          <p:nvPicPr>
            <p:cNvPr id="659" name="Google Shape;659;p17"/>
            <p:cNvPicPr preferRelativeResize="0"/>
            <p:nvPr/>
          </p:nvPicPr>
          <p:blipFill rotWithShape="1">
            <a:blip r:embed="rId16">
              <a:alphaModFix/>
            </a:blip>
            <a:srcRect b="0" l="0" r="0" t="0"/>
            <a:stretch/>
          </p:blipFill>
          <p:spPr>
            <a:xfrm>
              <a:off x="5069332" y="940561"/>
              <a:ext cx="80517" cy="120396"/>
            </a:xfrm>
            <a:prstGeom prst="rect">
              <a:avLst/>
            </a:prstGeom>
            <a:noFill/>
            <a:ln>
              <a:noFill/>
            </a:ln>
          </p:spPr>
        </p:pic>
      </p:grpSp>
      <p:grpSp>
        <p:nvGrpSpPr>
          <p:cNvPr id="660" name="Google Shape;660;p17"/>
          <p:cNvGrpSpPr/>
          <p:nvPr/>
        </p:nvGrpSpPr>
        <p:grpSpPr>
          <a:xfrm>
            <a:off x="2314575" y="600075"/>
            <a:ext cx="180975" cy="365633"/>
            <a:chOff x="2314575" y="600075"/>
            <a:chExt cx="180975" cy="365633"/>
          </a:xfrm>
        </p:grpSpPr>
        <p:pic>
          <p:nvPicPr>
            <p:cNvPr id="661" name="Google Shape;661;p17"/>
            <p:cNvPicPr preferRelativeResize="0"/>
            <p:nvPr/>
          </p:nvPicPr>
          <p:blipFill rotWithShape="1">
            <a:blip r:embed="rId10">
              <a:alphaModFix/>
            </a:blip>
            <a:srcRect b="0" l="0" r="0" t="0"/>
            <a:stretch/>
          </p:blipFill>
          <p:spPr>
            <a:xfrm>
              <a:off x="2326259" y="792353"/>
              <a:ext cx="100076" cy="173355"/>
            </a:xfrm>
            <a:prstGeom prst="rect">
              <a:avLst/>
            </a:prstGeom>
            <a:noFill/>
            <a:ln>
              <a:noFill/>
            </a:ln>
          </p:spPr>
        </p:pic>
        <p:pic>
          <p:nvPicPr>
            <p:cNvPr id="662" name="Google Shape;662;p17"/>
            <p:cNvPicPr preferRelativeResize="0"/>
            <p:nvPr/>
          </p:nvPicPr>
          <p:blipFill rotWithShape="1">
            <a:blip r:embed="rId17">
              <a:alphaModFix/>
            </a:blip>
            <a:srcRect b="0" l="0" r="0" t="0"/>
            <a:stretch/>
          </p:blipFill>
          <p:spPr>
            <a:xfrm>
              <a:off x="2314575" y="600075"/>
              <a:ext cx="180975" cy="180975"/>
            </a:xfrm>
            <a:prstGeom prst="rect">
              <a:avLst/>
            </a:prstGeom>
            <a:noFill/>
            <a:ln>
              <a:noFill/>
            </a:ln>
          </p:spPr>
        </p:pic>
      </p:grpSp>
      <p:sp>
        <p:nvSpPr>
          <p:cNvPr id="663" name="Google Shape;663;p17"/>
          <p:cNvSpPr txBox="1"/>
          <p:nvPr/>
        </p:nvSpPr>
        <p:spPr>
          <a:xfrm>
            <a:off x="5742304" y="898461"/>
            <a:ext cx="264096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average of </a:t>
            </a:r>
            <a:r>
              <a:rPr lang="en-US" sz="1800">
                <a:solidFill>
                  <a:srgbClr val="0096FF"/>
                </a:solidFill>
                <a:latin typeface="Verdana"/>
                <a:ea typeface="Verdana"/>
                <a:cs typeface="Verdana"/>
                <a:sym typeface="Verdana"/>
              </a:rPr>
              <a:t>training set</a:t>
            </a:r>
            <a:endParaRPr sz="1800">
              <a:latin typeface="Verdana"/>
              <a:ea typeface="Verdana"/>
              <a:cs typeface="Verdana"/>
              <a:sym typeface="Verdana"/>
            </a:endParaRPr>
          </a:p>
        </p:txBody>
      </p:sp>
      <p:pic>
        <p:nvPicPr>
          <p:cNvPr id="664" name="Google Shape;664;p17"/>
          <p:cNvPicPr preferRelativeResize="0"/>
          <p:nvPr/>
        </p:nvPicPr>
        <p:blipFill rotWithShape="1">
          <a:blip r:embed="rId18">
            <a:alphaModFix/>
          </a:blip>
          <a:srcRect b="0" l="0" r="0" t="0"/>
          <a:stretch/>
        </p:blipFill>
        <p:spPr>
          <a:xfrm>
            <a:off x="1207147" y="616330"/>
            <a:ext cx="595490" cy="227838"/>
          </a:xfrm>
          <a:prstGeom prst="rect">
            <a:avLst/>
          </a:prstGeom>
          <a:noFill/>
          <a:ln>
            <a:noFill/>
          </a:ln>
        </p:spPr>
      </p:pic>
      <p:grpSp>
        <p:nvGrpSpPr>
          <p:cNvPr id="665" name="Google Shape;665;p17"/>
          <p:cNvGrpSpPr/>
          <p:nvPr/>
        </p:nvGrpSpPr>
        <p:grpSpPr>
          <a:xfrm>
            <a:off x="2841498" y="1691385"/>
            <a:ext cx="416052" cy="366014"/>
            <a:chOff x="2841498" y="1691385"/>
            <a:chExt cx="416052" cy="366014"/>
          </a:xfrm>
        </p:grpSpPr>
        <p:pic>
          <p:nvPicPr>
            <p:cNvPr id="666" name="Google Shape;666;p17"/>
            <p:cNvPicPr preferRelativeResize="0"/>
            <p:nvPr/>
          </p:nvPicPr>
          <p:blipFill rotWithShape="1">
            <a:blip r:embed="rId19">
              <a:alphaModFix/>
            </a:blip>
            <a:srcRect b="0" l="0" r="0" t="0"/>
            <a:stretch/>
          </p:blipFill>
          <p:spPr>
            <a:xfrm>
              <a:off x="2841498" y="1691385"/>
              <a:ext cx="396875" cy="150113"/>
            </a:xfrm>
            <a:prstGeom prst="rect">
              <a:avLst/>
            </a:prstGeom>
            <a:noFill/>
            <a:ln>
              <a:noFill/>
            </a:ln>
          </p:spPr>
        </p:pic>
        <p:pic>
          <p:nvPicPr>
            <p:cNvPr id="667" name="Google Shape;667;p17"/>
            <p:cNvPicPr preferRelativeResize="0"/>
            <p:nvPr/>
          </p:nvPicPr>
          <p:blipFill rotWithShape="1">
            <a:blip r:embed="rId17">
              <a:alphaModFix/>
            </a:blip>
            <a:srcRect b="0" l="0" r="0" t="0"/>
            <a:stretch/>
          </p:blipFill>
          <p:spPr>
            <a:xfrm>
              <a:off x="3076575" y="1876424"/>
              <a:ext cx="180975" cy="180975"/>
            </a:xfrm>
            <a:prstGeom prst="rect">
              <a:avLst/>
            </a:prstGeom>
            <a:noFill/>
            <a:ln>
              <a:noFill/>
            </a:ln>
          </p:spPr>
        </p:pic>
      </p:grpSp>
      <p:grpSp>
        <p:nvGrpSpPr>
          <p:cNvPr id="668" name="Google Shape;668;p17"/>
          <p:cNvGrpSpPr/>
          <p:nvPr/>
        </p:nvGrpSpPr>
        <p:grpSpPr>
          <a:xfrm>
            <a:off x="3324225" y="1533525"/>
            <a:ext cx="2333625" cy="447675"/>
            <a:chOff x="3324225" y="1533525"/>
            <a:chExt cx="2333625" cy="447675"/>
          </a:xfrm>
        </p:grpSpPr>
        <p:sp>
          <p:nvSpPr>
            <p:cNvPr id="669" name="Google Shape;669;p17"/>
            <p:cNvSpPr/>
            <p:nvPr/>
          </p:nvSpPr>
          <p:spPr>
            <a:xfrm>
              <a:off x="3324225" y="1533525"/>
              <a:ext cx="2333625" cy="447675"/>
            </a:xfrm>
            <a:custGeom>
              <a:rect b="b" l="l" r="r" t="t"/>
              <a:pathLst>
                <a:path extrusionOk="0" h="447675" w="2333625">
                  <a:moveTo>
                    <a:pt x="0" y="447675"/>
                  </a:moveTo>
                  <a:lnTo>
                    <a:pt x="2333625" y="447675"/>
                  </a:lnTo>
                  <a:lnTo>
                    <a:pt x="2333625" y="0"/>
                  </a:lnTo>
                  <a:lnTo>
                    <a:pt x="0" y="0"/>
                  </a:lnTo>
                  <a:lnTo>
                    <a:pt x="0" y="447675"/>
                  </a:lnTo>
                  <a:close/>
                </a:path>
              </a:pathLst>
            </a:custGeom>
            <a:noFill/>
            <a:ln cap="flat" cmpd="sng" w="38100">
              <a:solidFill>
                <a:srgbClr val="0096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0" name="Google Shape;670;p17"/>
            <p:cNvSpPr/>
            <p:nvPr/>
          </p:nvSpPr>
          <p:spPr>
            <a:xfrm>
              <a:off x="3582167" y="1620520"/>
              <a:ext cx="1804035" cy="311150"/>
            </a:xfrm>
            <a:custGeom>
              <a:rect b="b" l="l" r="r" t="t"/>
              <a:pathLst>
                <a:path extrusionOk="0" h="311150" w="1804035">
                  <a:moveTo>
                    <a:pt x="1722241" y="0"/>
                  </a:moveTo>
                  <a:lnTo>
                    <a:pt x="1719066" y="10287"/>
                  </a:lnTo>
                  <a:lnTo>
                    <a:pt x="1733377" y="17690"/>
                  </a:lnTo>
                  <a:lnTo>
                    <a:pt x="1745831" y="28463"/>
                  </a:lnTo>
                  <a:lnTo>
                    <a:pt x="1772001" y="80456"/>
                  </a:lnTo>
                  <a:lnTo>
                    <a:pt x="1779811" y="128133"/>
                  </a:lnTo>
                  <a:lnTo>
                    <a:pt x="1780788" y="155447"/>
                  </a:lnTo>
                  <a:lnTo>
                    <a:pt x="1779811" y="182687"/>
                  </a:lnTo>
                  <a:lnTo>
                    <a:pt x="1772001" y="230260"/>
                  </a:lnTo>
                  <a:lnTo>
                    <a:pt x="1756427" y="268047"/>
                  </a:lnTo>
                  <a:lnTo>
                    <a:pt x="1719066" y="300354"/>
                  </a:lnTo>
                  <a:lnTo>
                    <a:pt x="1722241" y="310641"/>
                  </a:lnTo>
                  <a:lnTo>
                    <a:pt x="1756943" y="292163"/>
                  </a:lnTo>
                  <a:lnTo>
                    <a:pt x="1782693" y="257301"/>
                  </a:lnTo>
                  <a:lnTo>
                    <a:pt x="1798583" y="210264"/>
                  </a:lnTo>
                  <a:lnTo>
                    <a:pt x="1803902" y="155320"/>
                  </a:lnTo>
                  <a:lnTo>
                    <a:pt x="1802570" y="126867"/>
                  </a:lnTo>
                  <a:lnTo>
                    <a:pt x="1791954" y="75864"/>
                  </a:lnTo>
                  <a:lnTo>
                    <a:pt x="1770925" y="33861"/>
                  </a:lnTo>
                  <a:lnTo>
                    <a:pt x="1740723" y="7191"/>
                  </a:lnTo>
                  <a:lnTo>
                    <a:pt x="1722241" y="0"/>
                  </a:lnTo>
                  <a:close/>
                </a:path>
                <a:path extrusionOk="0" h="311150" w="1804035">
                  <a:moveTo>
                    <a:pt x="81655" y="0"/>
                  </a:moveTo>
                  <a:lnTo>
                    <a:pt x="46952" y="18478"/>
                  </a:lnTo>
                  <a:lnTo>
                    <a:pt x="21203" y="53339"/>
                  </a:lnTo>
                  <a:lnTo>
                    <a:pt x="5312" y="100377"/>
                  </a:lnTo>
                  <a:lnTo>
                    <a:pt x="0" y="155447"/>
                  </a:lnTo>
                  <a:lnTo>
                    <a:pt x="1325" y="183774"/>
                  </a:lnTo>
                  <a:lnTo>
                    <a:pt x="11941" y="234777"/>
                  </a:lnTo>
                  <a:lnTo>
                    <a:pt x="32970" y="276780"/>
                  </a:lnTo>
                  <a:lnTo>
                    <a:pt x="63172" y="303450"/>
                  </a:lnTo>
                  <a:lnTo>
                    <a:pt x="81655" y="310641"/>
                  </a:lnTo>
                  <a:lnTo>
                    <a:pt x="84830" y="300354"/>
                  </a:lnTo>
                  <a:lnTo>
                    <a:pt x="70518" y="292951"/>
                  </a:lnTo>
                  <a:lnTo>
                    <a:pt x="58064" y="282178"/>
                  </a:lnTo>
                  <a:lnTo>
                    <a:pt x="31894" y="230260"/>
                  </a:lnTo>
                  <a:lnTo>
                    <a:pt x="24084" y="182687"/>
                  </a:lnTo>
                  <a:lnTo>
                    <a:pt x="23112" y="155320"/>
                  </a:lnTo>
                  <a:lnTo>
                    <a:pt x="24084" y="128133"/>
                  </a:lnTo>
                  <a:lnTo>
                    <a:pt x="31894" y="80456"/>
                  </a:lnTo>
                  <a:lnTo>
                    <a:pt x="47468" y="42594"/>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1" name="Google Shape;671;p17"/>
            <p:cNvSpPr/>
            <p:nvPr/>
          </p:nvSpPr>
          <p:spPr>
            <a:xfrm>
              <a:off x="3816730" y="1747011"/>
              <a:ext cx="165735" cy="45720"/>
            </a:xfrm>
            <a:custGeom>
              <a:rect b="b" l="l" r="r" t="t"/>
              <a:pathLst>
                <a:path extrusionOk="0" h="45719" w="165735">
                  <a:moveTo>
                    <a:pt x="142113" y="0"/>
                  </a:moveTo>
                  <a:lnTo>
                    <a:pt x="137160" y="5587"/>
                  </a:lnTo>
                  <a:lnTo>
                    <a:pt x="152019" y="18414"/>
                  </a:lnTo>
                  <a:lnTo>
                    <a:pt x="0" y="18414"/>
                  </a:lnTo>
                  <a:lnTo>
                    <a:pt x="0" y="27177"/>
                  </a:lnTo>
                  <a:lnTo>
                    <a:pt x="152019" y="27177"/>
                  </a:lnTo>
                  <a:lnTo>
                    <a:pt x="137160" y="40132"/>
                  </a:lnTo>
                  <a:lnTo>
                    <a:pt x="142113" y="45720"/>
                  </a:lnTo>
                  <a:lnTo>
                    <a:pt x="165354" y="25526"/>
                  </a:lnTo>
                  <a:lnTo>
                    <a:pt x="165354" y="20192"/>
                  </a:lnTo>
                  <a:lnTo>
                    <a:pt x="142113"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72" name="Google Shape;672;p17"/>
          <p:cNvSpPr txBox="1"/>
          <p:nvPr/>
        </p:nvSpPr>
        <p:spPr>
          <a:xfrm>
            <a:off x="3394709" y="1639569"/>
            <a:ext cx="778510" cy="335280"/>
          </a:xfrm>
          <a:prstGeom prst="rect">
            <a:avLst/>
          </a:prstGeom>
          <a:noFill/>
          <a:ln>
            <a:noFill/>
          </a:ln>
        </p:spPr>
        <p:txBody>
          <a:bodyPr anchorCtr="0" anchor="t" bIns="0" lIns="0" spcFirstLastPara="1" rIns="0" wrap="square" tIns="16500">
            <a:spAutoFit/>
          </a:bodyPr>
          <a:lstStyle/>
          <a:p>
            <a:pPr indent="0" lvl="0" marL="25400" rtl="0" algn="l">
              <a:lnSpc>
                <a:spcPct val="100000"/>
              </a:lnSpc>
              <a:spcBef>
                <a:spcPts val="0"/>
              </a:spcBef>
              <a:spcAft>
                <a:spcPts val="0"/>
              </a:spcAft>
              <a:buNone/>
            </a:pPr>
            <a:r>
              <a:rPr baseline="30000" lang="en-US" sz="3000">
                <a:solidFill>
                  <a:srgbClr val="0096FF"/>
                </a:solidFill>
                <a:latin typeface="Cambria Math"/>
                <a:ea typeface="Cambria Math"/>
                <a:cs typeface="Cambria Math"/>
                <a:sym typeface="Cambria Math"/>
              </a:rPr>
              <a:t>𝐿  </a:t>
            </a: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673" name="Google Shape;673;p17"/>
          <p:cNvGrpSpPr/>
          <p:nvPr/>
        </p:nvGrpSpPr>
        <p:grpSpPr>
          <a:xfrm>
            <a:off x="4172717" y="1610105"/>
            <a:ext cx="546735" cy="321564"/>
            <a:chOff x="4172717" y="1610105"/>
            <a:chExt cx="546735" cy="321564"/>
          </a:xfrm>
        </p:grpSpPr>
        <p:sp>
          <p:nvSpPr>
            <p:cNvPr id="674" name="Google Shape;674;p17"/>
            <p:cNvSpPr/>
            <p:nvPr/>
          </p:nvSpPr>
          <p:spPr>
            <a:xfrm>
              <a:off x="4172717" y="1620519"/>
              <a:ext cx="546735" cy="311150"/>
            </a:xfrm>
            <a:custGeom>
              <a:rect b="b" l="l" r="r" t="t"/>
              <a:pathLst>
                <a:path extrusionOk="0" h="311150" w="546735">
                  <a:moveTo>
                    <a:pt x="464941" y="0"/>
                  </a:moveTo>
                  <a:lnTo>
                    <a:pt x="461766" y="10287"/>
                  </a:lnTo>
                  <a:lnTo>
                    <a:pt x="476077" y="17690"/>
                  </a:lnTo>
                  <a:lnTo>
                    <a:pt x="488531" y="28463"/>
                  </a:lnTo>
                  <a:lnTo>
                    <a:pt x="514701" y="80456"/>
                  </a:lnTo>
                  <a:lnTo>
                    <a:pt x="522511" y="128133"/>
                  </a:lnTo>
                  <a:lnTo>
                    <a:pt x="523488" y="155447"/>
                  </a:lnTo>
                  <a:lnTo>
                    <a:pt x="522511" y="182687"/>
                  </a:lnTo>
                  <a:lnTo>
                    <a:pt x="514701" y="230260"/>
                  </a:lnTo>
                  <a:lnTo>
                    <a:pt x="499127" y="268047"/>
                  </a:lnTo>
                  <a:lnTo>
                    <a:pt x="461766" y="300354"/>
                  </a:lnTo>
                  <a:lnTo>
                    <a:pt x="464941" y="310641"/>
                  </a:lnTo>
                  <a:lnTo>
                    <a:pt x="499643" y="292163"/>
                  </a:lnTo>
                  <a:lnTo>
                    <a:pt x="525393" y="257301"/>
                  </a:lnTo>
                  <a:lnTo>
                    <a:pt x="541283" y="210264"/>
                  </a:lnTo>
                  <a:lnTo>
                    <a:pt x="546602" y="155320"/>
                  </a:lnTo>
                  <a:lnTo>
                    <a:pt x="545270" y="126867"/>
                  </a:lnTo>
                  <a:lnTo>
                    <a:pt x="534654" y="75864"/>
                  </a:lnTo>
                  <a:lnTo>
                    <a:pt x="513625" y="33861"/>
                  </a:lnTo>
                  <a:lnTo>
                    <a:pt x="483423" y="7191"/>
                  </a:lnTo>
                  <a:lnTo>
                    <a:pt x="464941" y="0"/>
                  </a:lnTo>
                  <a:close/>
                </a:path>
                <a:path extrusionOk="0" h="311150" w="546735">
                  <a:moveTo>
                    <a:pt x="81655" y="0"/>
                  </a:moveTo>
                  <a:lnTo>
                    <a:pt x="46952" y="18478"/>
                  </a:lnTo>
                  <a:lnTo>
                    <a:pt x="21203" y="53339"/>
                  </a:lnTo>
                  <a:lnTo>
                    <a:pt x="5312" y="100377"/>
                  </a:lnTo>
                  <a:lnTo>
                    <a:pt x="0" y="155447"/>
                  </a:lnTo>
                  <a:lnTo>
                    <a:pt x="1325" y="183774"/>
                  </a:lnTo>
                  <a:lnTo>
                    <a:pt x="11941" y="234777"/>
                  </a:lnTo>
                  <a:lnTo>
                    <a:pt x="32970" y="276780"/>
                  </a:lnTo>
                  <a:lnTo>
                    <a:pt x="63172" y="303450"/>
                  </a:lnTo>
                  <a:lnTo>
                    <a:pt x="81655" y="310641"/>
                  </a:lnTo>
                  <a:lnTo>
                    <a:pt x="84830" y="300354"/>
                  </a:lnTo>
                  <a:lnTo>
                    <a:pt x="70518" y="292951"/>
                  </a:lnTo>
                  <a:lnTo>
                    <a:pt x="58064" y="282178"/>
                  </a:lnTo>
                  <a:lnTo>
                    <a:pt x="31894" y="230260"/>
                  </a:lnTo>
                  <a:lnTo>
                    <a:pt x="24084" y="182687"/>
                  </a:lnTo>
                  <a:lnTo>
                    <a:pt x="23112" y="155320"/>
                  </a:lnTo>
                  <a:lnTo>
                    <a:pt x="24084" y="128133"/>
                  </a:lnTo>
                  <a:lnTo>
                    <a:pt x="31894" y="80456"/>
                  </a:lnTo>
                  <a:lnTo>
                    <a:pt x="47468" y="42594"/>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5" name="Google Shape;675;p17"/>
            <p:cNvSpPr/>
            <p:nvPr/>
          </p:nvSpPr>
          <p:spPr>
            <a:xfrm>
              <a:off x="4264405" y="1646935"/>
              <a:ext cx="123825" cy="62230"/>
            </a:xfrm>
            <a:custGeom>
              <a:rect b="b" l="l" r="r" t="t"/>
              <a:pathLst>
                <a:path extrusionOk="0" h="62230" w="123825">
                  <a:moveTo>
                    <a:pt x="91821" y="0"/>
                  </a:moveTo>
                  <a:lnTo>
                    <a:pt x="85090" y="7492"/>
                  </a:lnTo>
                  <a:lnTo>
                    <a:pt x="105156" y="24891"/>
                  </a:lnTo>
                  <a:lnTo>
                    <a:pt x="0" y="24891"/>
                  </a:lnTo>
                  <a:lnTo>
                    <a:pt x="0" y="36702"/>
                  </a:lnTo>
                  <a:lnTo>
                    <a:pt x="105156" y="36702"/>
                  </a:lnTo>
                  <a:lnTo>
                    <a:pt x="85090" y="54228"/>
                  </a:lnTo>
                  <a:lnTo>
                    <a:pt x="91821" y="61722"/>
                  </a:lnTo>
                  <a:lnTo>
                    <a:pt x="123317" y="34416"/>
                  </a:lnTo>
                  <a:lnTo>
                    <a:pt x="123317" y="27177"/>
                  </a:lnTo>
                  <a:lnTo>
                    <a:pt x="91821"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6" name="Google Shape;676;p17"/>
            <p:cNvSpPr/>
            <p:nvPr/>
          </p:nvSpPr>
          <p:spPr>
            <a:xfrm>
              <a:off x="4404994" y="1610105"/>
              <a:ext cx="198120" cy="176530"/>
            </a:xfrm>
            <a:custGeom>
              <a:rect b="b" l="l" r="r" t="t"/>
              <a:pathLst>
                <a:path extrusionOk="0" h="176530" w="198120">
                  <a:moveTo>
                    <a:pt x="141731" y="0"/>
                  </a:moveTo>
                  <a:lnTo>
                    <a:pt x="139191" y="7112"/>
                  </a:lnTo>
                  <a:lnTo>
                    <a:pt x="149429" y="11568"/>
                  </a:lnTo>
                  <a:lnTo>
                    <a:pt x="158226" y="17716"/>
                  </a:lnTo>
                  <a:lnTo>
                    <a:pt x="179276" y="58610"/>
                  </a:lnTo>
                  <a:lnTo>
                    <a:pt x="181863" y="87376"/>
                  </a:lnTo>
                  <a:lnTo>
                    <a:pt x="181219" y="102947"/>
                  </a:lnTo>
                  <a:lnTo>
                    <a:pt x="171450" y="140970"/>
                  </a:lnTo>
                  <a:lnTo>
                    <a:pt x="139445" y="169291"/>
                  </a:lnTo>
                  <a:lnTo>
                    <a:pt x="141731" y="176403"/>
                  </a:lnTo>
                  <a:lnTo>
                    <a:pt x="175468" y="156454"/>
                  </a:lnTo>
                  <a:lnTo>
                    <a:pt x="194373" y="119443"/>
                  </a:lnTo>
                  <a:lnTo>
                    <a:pt x="197992" y="88265"/>
                  </a:lnTo>
                  <a:lnTo>
                    <a:pt x="197086" y="72100"/>
                  </a:lnTo>
                  <a:lnTo>
                    <a:pt x="183387" y="30988"/>
                  </a:lnTo>
                  <a:lnTo>
                    <a:pt x="154491" y="4645"/>
                  </a:lnTo>
                  <a:lnTo>
                    <a:pt x="141731" y="0"/>
                  </a:lnTo>
                  <a:close/>
                </a:path>
                <a:path extrusionOk="0" h="176530" w="198120">
                  <a:moveTo>
                    <a:pt x="56260" y="0"/>
                  </a:moveTo>
                  <a:lnTo>
                    <a:pt x="22649" y="20127"/>
                  </a:lnTo>
                  <a:lnTo>
                    <a:pt x="3635" y="57150"/>
                  </a:lnTo>
                  <a:lnTo>
                    <a:pt x="0" y="88265"/>
                  </a:lnTo>
                  <a:lnTo>
                    <a:pt x="904" y="104485"/>
                  </a:lnTo>
                  <a:lnTo>
                    <a:pt x="14477" y="145669"/>
                  </a:lnTo>
                  <a:lnTo>
                    <a:pt x="43428" y="171832"/>
                  </a:lnTo>
                  <a:lnTo>
                    <a:pt x="56260" y="176403"/>
                  </a:lnTo>
                  <a:lnTo>
                    <a:pt x="58546" y="169291"/>
                  </a:lnTo>
                  <a:lnTo>
                    <a:pt x="48474" y="164812"/>
                  </a:lnTo>
                  <a:lnTo>
                    <a:pt x="39782" y="158607"/>
                  </a:lnTo>
                  <a:lnTo>
                    <a:pt x="18716" y="117078"/>
                  </a:lnTo>
                  <a:lnTo>
                    <a:pt x="16128" y="87376"/>
                  </a:lnTo>
                  <a:lnTo>
                    <a:pt x="16773" y="72326"/>
                  </a:lnTo>
                  <a:lnTo>
                    <a:pt x="26542" y="35179"/>
                  </a:lnTo>
                  <a:lnTo>
                    <a:pt x="58800" y="7112"/>
                  </a:lnTo>
                  <a:lnTo>
                    <a:pt x="5626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77" name="Google Shape;677;p17"/>
          <p:cNvSpPr txBox="1"/>
          <p:nvPr/>
        </p:nvSpPr>
        <p:spPr>
          <a:xfrm>
            <a:off x="4243451" y="1486788"/>
            <a:ext cx="330835" cy="335280"/>
          </a:xfrm>
          <a:prstGeom prst="rect">
            <a:avLst/>
          </a:prstGeom>
          <a:noFill/>
          <a:ln>
            <a:noFill/>
          </a:ln>
        </p:spPr>
        <p:txBody>
          <a:bodyPr anchorCtr="0" anchor="t" bIns="0" lIns="0" spcFirstLastPara="1" rIns="0" wrap="square" tIns="16500">
            <a:spAutoFit/>
          </a:bodyPr>
          <a:lstStyle/>
          <a:p>
            <a:pPr indent="0" lvl="0" marL="254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pic>
        <p:nvPicPr>
          <p:cNvPr id="678" name="Google Shape;678;p17"/>
          <p:cNvPicPr preferRelativeResize="0"/>
          <p:nvPr/>
        </p:nvPicPr>
        <p:blipFill rotWithShape="1">
          <a:blip r:embed="rId20">
            <a:alphaModFix/>
          </a:blip>
          <a:srcRect b="0" l="0" r="0" t="0"/>
          <a:stretch/>
        </p:blipFill>
        <p:spPr>
          <a:xfrm>
            <a:off x="5071745" y="1610105"/>
            <a:ext cx="197992" cy="176403"/>
          </a:xfrm>
          <a:prstGeom prst="rect">
            <a:avLst/>
          </a:prstGeom>
          <a:noFill/>
          <a:ln>
            <a:noFill/>
          </a:ln>
        </p:spPr>
      </p:pic>
      <p:sp>
        <p:nvSpPr>
          <p:cNvPr id="679" name="Google Shape;679;p17"/>
          <p:cNvSpPr txBox="1"/>
          <p:nvPr/>
        </p:nvSpPr>
        <p:spPr>
          <a:xfrm>
            <a:off x="4796409" y="1582038"/>
            <a:ext cx="445134" cy="335280"/>
          </a:xfrm>
          <a:prstGeom prst="rect">
            <a:avLst/>
          </a:prstGeom>
          <a:noFill/>
          <a:ln>
            <a:noFill/>
          </a:ln>
        </p:spPr>
        <p:txBody>
          <a:bodyPr anchorCtr="0" anchor="t" bIns="0" lIns="0" spcFirstLastPara="1" rIns="0" wrap="square" tIns="16500">
            <a:spAutoFit/>
          </a:bodyPr>
          <a:lstStyle/>
          <a:p>
            <a:pPr indent="0" lvl="0" marL="25400" rtl="0" algn="l">
              <a:lnSpc>
                <a:spcPct val="100000"/>
              </a:lnSpc>
              <a:spcBef>
                <a:spcPts val="0"/>
              </a:spcBef>
              <a:spcAft>
                <a:spcPts val="0"/>
              </a:spcAft>
              <a:buNone/>
            </a:pPr>
            <a:r>
              <a:rPr lang="en-US" sz="2000">
                <a:latin typeface="Cambria Math"/>
                <a:ea typeface="Cambria Math"/>
                <a:cs typeface="Cambria Math"/>
                <a:sym typeface="Cambria Math"/>
              </a:rPr>
              <a:t>,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a:t>
            </a:r>
            <a:endParaRPr baseline="30000" sz="2250">
              <a:latin typeface="Cambria Math"/>
              <a:ea typeface="Cambria Math"/>
              <a:cs typeface="Cambria Math"/>
              <a:sym typeface="Cambria Math"/>
            </a:endParaRPr>
          </a:p>
        </p:txBody>
      </p:sp>
      <p:sp>
        <p:nvSpPr>
          <p:cNvPr id="680" name="Google Shape;680;p17"/>
          <p:cNvSpPr txBox="1"/>
          <p:nvPr/>
        </p:nvSpPr>
        <p:spPr>
          <a:xfrm>
            <a:off x="7855966" y="4013834"/>
            <a:ext cx="362585"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solidFill>
                  <a:srgbClr val="0096FF"/>
                </a:solidFill>
                <a:latin typeface="Cambria Math"/>
                <a:ea typeface="Cambria Math"/>
                <a:cs typeface="Cambria Math"/>
                <a:sym typeface="Cambria Math"/>
              </a:rPr>
              <a:t>w</a:t>
            </a:r>
            <a:r>
              <a:rPr lang="en-US" sz="1550">
                <a:latin typeface="Cambria Math"/>
                <a:ea typeface="Cambria Math"/>
                <a:cs typeface="Cambria Math"/>
                <a:sym typeface="Cambria Math"/>
              </a:rPr>
              <a:t>, </a:t>
            </a:r>
            <a:r>
              <a:rPr lang="en-US" sz="1550">
                <a:solidFill>
                  <a:srgbClr val="0096FF"/>
                </a:solidFill>
                <a:latin typeface="Cambria Math"/>
                <a:ea typeface="Cambria Math"/>
                <a:cs typeface="Cambria Math"/>
                <a:sym typeface="Cambria Math"/>
              </a:rPr>
              <a:t>𝑏</a:t>
            </a:r>
            <a:endParaRPr sz="1550">
              <a:latin typeface="Cambria Math"/>
              <a:ea typeface="Cambria Math"/>
              <a:cs typeface="Cambria Math"/>
              <a:sym typeface="Cambria Math"/>
            </a:endParaRPr>
          </a:p>
        </p:txBody>
      </p:sp>
      <p:sp>
        <p:nvSpPr>
          <p:cNvPr id="681" name="Google Shape;681;p17"/>
          <p:cNvSpPr txBox="1"/>
          <p:nvPr/>
        </p:nvSpPr>
        <p:spPr>
          <a:xfrm>
            <a:off x="6608826" y="3256216"/>
            <a:ext cx="137287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C00000"/>
                </a:solidFill>
                <a:latin typeface="Verdana"/>
                <a:ea typeface="Verdana"/>
                <a:cs typeface="Verdana"/>
                <a:sym typeface="Verdana"/>
              </a:rPr>
              <a:t>non</a:t>
            </a:r>
            <a:r>
              <a:rPr lang="en-US" sz="1800">
                <a:latin typeface="Verdana"/>
                <a:ea typeface="Verdana"/>
                <a:cs typeface="Verdana"/>
                <a:sym typeface="Verdana"/>
              </a:rPr>
              <a:t>-convex</a:t>
            </a:r>
            <a:endParaRPr sz="1800">
              <a:latin typeface="Verdana"/>
              <a:ea typeface="Verdana"/>
              <a:cs typeface="Verdana"/>
              <a:sym typeface="Verdana"/>
            </a:endParaRPr>
          </a:p>
        </p:txBody>
      </p:sp>
      <p:grpSp>
        <p:nvGrpSpPr>
          <p:cNvPr id="682" name="Google Shape;682;p17"/>
          <p:cNvGrpSpPr/>
          <p:nvPr/>
        </p:nvGrpSpPr>
        <p:grpSpPr>
          <a:xfrm>
            <a:off x="5164073" y="3386454"/>
            <a:ext cx="467359" cy="192151"/>
            <a:chOff x="5164073" y="3386454"/>
            <a:chExt cx="467359" cy="192151"/>
          </a:xfrm>
        </p:grpSpPr>
        <p:sp>
          <p:nvSpPr>
            <p:cNvPr id="683" name="Google Shape;683;p17"/>
            <p:cNvSpPr/>
            <p:nvPr/>
          </p:nvSpPr>
          <p:spPr>
            <a:xfrm>
              <a:off x="5164073" y="3393185"/>
              <a:ext cx="467359" cy="185420"/>
            </a:xfrm>
            <a:custGeom>
              <a:rect b="b" l="l" r="r" t="t"/>
              <a:pathLst>
                <a:path extrusionOk="0" h="185420" w="467360">
                  <a:moveTo>
                    <a:pt x="407924" y="0"/>
                  </a:moveTo>
                  <a:lnTo>
                    <a:pt x="405256" y="7493"/>
                  </a:lnTo>
                  <a:lnTo>
                    <a:pt x="416020" y="12184"/>
                  </a:lnTo>
                  <a:lnTo>
                    <a:pt x="425259" y="18637"/>
                  </a:lnTo>
                  <a:lnTo>
                    <a:pt x="447341" y="61499"/>
                  </a:lnTo>
                  <a:lnTo>
                    <a:pt x="450088" y="91693"/>
                  </a:lnTo>
                  <a:lnTo>
                    <a:pt x="449399" y="108059"/>
                  </a:lnTo>
                  <a:lnTo>
                    <a:pt x="439165" y="148081"/>
                  </a:lnTo>
                  <a:lnTo>
                    <a:pt x="405511" y="177800"/>
                  </a:lnTo>
                  <a:lnTo>
                    <a:pt x="407924" y="185292"/>
                  </a:lnTo>
                  <a:lnTo>
                    <a:pt x="443285" y="164218"/>
                  </a:lnTo>
                  <a:lnTo>
                    <a:pt x="463169" y="125380"/>
                  </a:lnTo>
                  <a:lnTo>
                    <a:pt x="466978" y="92709"/>
                  </a:lnTo>
                  <a:lnTo>
                    <a:pt x="466026" y="75731"/>
                  </a:lnTo>
                  <a:lnTo>
                    <a:pt x="451738" y="32512"/>
                  </a:lnTo>
                  <a:lnTo>
                    <a:pt x="421378" y="4829"/>
                  </a:lnTo>
                  <a:lnTo>
                    <a:pt x="407924" y="0"/>
                  </a:lnTo>
                  <a:close/>
                </a:path>
                <a:path extrusionOk="0" h="185420" w="467360">
                  <a:moveTo>
                    <a:pt x="59181" y="0"/>
                  </a:moveTo>
                  <a:lnTo>
                    <a:pt x="23820" y="21109"/>
                  </a:lnTo>
                  <a:lnTo>
                    <a:pt x="3825" y="60039"/>
                  </a:lnTo>
                  <a:lnTo>
                    <a:pt x="0" y="92709"/>
                  </a:lnTo>
                  <a:lnTo>
                    <a:pt x="952" y="109688"/>
                  </a:lnTo>
                  <a:lnTo>
                    <a:pt x="15239" y="152907"/>
                  </a:lnTo>
                  <a:lnTo>
                    <a:pt x="45654" y="180411"/>
                  </a:lnTo>
                  <a:lnTo>
                    <a:pt x="59181" y="185292"/>
                  </a:lnTo>
                  <a:lnTo>
                    <a:pt x="61467" y="177800"/>
                  </a:lnTo>
                  <a:lnTo>
                    <a:pt x="50942" y="173085"/>
                  </a:lnTo>
                  <a:lnTo>
                    <a:pt x="41846" y="166560"/>
                  </a:lnTo>
                  <a:lnTo>
                    <a:pt x="19653" y="122888"/>
                  </a:lnTo>
                  <a:lnTo>
                    <a:pt x="16890" y="91693"/>
                  </a:lnTo>
                  <a:lnTo>
                    <a:pt x="17581" y="75906"/>
                  </a:lnTo>
                  <a:lnTo>
                    <a:pt x="27939" y="36830"/>
                  </a:lnTo>
                  <a:lnTo>
                    <a:pt x="61722" y="7493"/>
                  </a:lnTo>
                  <a:lnTo>
                    <a:pt x="5918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4" name="Google Shape;684;p17"/>
            <p:cNvSpPr/>
            <p:nvPr/>
          </p:nvSpPr>
          <p:spPr>
            <a:xfrm>
              <a:off x="5232272" y="3386454"/>
              <a:ext cx="159385" cy="48260"/>
            </a:xfrm>
            <a:custGeom>
              <a:rect b="b" l="l" r="r" t="t"/>
              <a:pathLst>
                <a:path extrusionOk="0" h="48260" w="159385">
                  <a:moveTo>
                    <a:pt x="134874" y="0"/>
                  </a:moveTo>
                  <a:lnTo>
                    <a:pt x="129666" y="5842"/>
                  </a:lnTo>
                  <a:lnTo>
                    <a:pt x="145287" y="19431"/>
                  </a:lnTo>
                  <a:lnTo>
                    <a:pt x="0" y="19431"/>
                  </a:lnTo>
                  <a:lnTo>
                    <a:pt x="0" y="28575"/>
                  </a:lnTo>
                  <a:lnTo>
                    <a:pt x="145287" y="28575"/>
                  </a:lnTo>
                  <a:lnTo>
                    <a:pt x="129666" y="42164"/>
                  </a:lnTo>
                  <a:lnTo>
                    <a:pt x="134874" y="48006"/>
                  </a:lnTo>
                  <a:lnTo>
                    <a:pt x="159385" y="26797"/>
                  </a:lnTo>
                  <a:lnTo>
                    <a:pt x="159385" y="21082"/>
                  </a:lnTo>
                  <a:lnTo>
                    <a:pt x="134874"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85" name="Google Shape;685;p17"/>
          <p:cNvSpPr txBox="1"/>
          <p:nvPr/>
        </p:nvSpPr>
        <p:spPr>
          <a:xfrm>
            <a:off x="5053329" y="3336925"/>
            <a:ext cx="534035" cy="2667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550">
                <a:solidFill>
                  <a:srgbClr val="0096FF"/>
                </a:solidFill>
                <a:latin typeface="Cambria Math"/>
                <a:ea typeface="Cambria Math"/>
                <a:cs typeface="Cambria Math"/>
                <a:sym typeface="Cambria Math"/>
              </a:rPr>
              <a:t>𝐽 w</a:t>
            </a:r>
            <a:r>
              <a:rPr lang="en-US" sz="1550">
                <a:latin typeface="Cambria Math"/>
                <a:ea typeface="Cambria Math"/>
                <a:cs typeface="Cambria Math"/>
                <a:sym typeface="Cambria Math"/>
              </a:rPr>
              <a:t>, </a:t>
            </a:r>
            <a:r>
              <a:rPr lang="en-US" sz="1550">
                <a:solidFill>
                  <a:srgbClr val="0096FF"/>
                </a:solidFill>
                <a:latin typeface="Cambria Math"/>
                <a:ea typeface="Cambria Math"/>
                <a:cs typeface="Cambria Math"/>
                <a:sym typeface="Cambria Math"/>
              </a:rPr>
              <a:t>𝑏</a:t>
            </a:r>
            <a:endParaRPr sz="1550">
              <a:latin typeface="Cambria Math"/>
              <a:ea typeface="Cambria Math"/>
              <a:cs typeface="Cambria Math"/>
              <a:sym typeface="Cambria Math"/>
            </a:endParaRPr>
          </a:p>
        </p:txBody>
      </p:sp>
      <p:grpSp>
        <p:nvGrpSpPr>
          <p:cNvPr id="686" name="Google Shape;686;p17"/>
          <p:cNvGrpSpPr/>
          <p:nvPr/>
        </p:nvGrpSpPr>
        <p:grpSpPr>
          <a:xfrm>
            <a:off x="6272403" y="3365119"/>
            <a:ext cx="1005712" cy="877087"/>
            <a:chOff x="6272403" y="3365119"/>
            <a:chExt cx="1005712" cy="877087"/>
          </a:xfrm>
        </p:grpSpPr>
        <p:pic>
          <p:nvPicPr>
            <p:cNvPr id="687" name="Google Shape;687;p17"/>
            <p:cNvPicPr preferRelativeResize="0"/>
            <p:nvPr/>
          </p:nvPicPr>
          <p:blipFill rotWithShape="1">
            <a:blip r:embed="rId21">
              <a:alphaModFix/>
            </a:blip>
            <a:srcRect b="0" l="0" r="0" t="0"/>
            <a:stretch/>
          </p:blipFill>
          <p:spPr>
            <a:xfrm>
              <a:off x="7142321" y="4108856"/>
              <a:ext cx="135794" cy="133350"/>
            </a:xfrm>
            <a:prstGeom prst="rect">
              <a:avLst/>
            </a:prstGeom>
            <a:noFill/>
            <a:ln>
              <a:noFill/>
            </a:ln>
          </p:spPr>
        </p:pic>
        <p:pic>
          <p:nvPicPr>
            <p:cNvPr id="688" name="Google Shape;688;p17"/>
            <p:cNvPicPr preferRelativeResize="0"/>
            <p:nvPr/>
          </p:nvPicPr>
          <p:blipFill rotWithShape="1">
            <a:blip r:embed="rId22">
              <a:alphaModFix/>
            </a:blip>
            <a:srcRect b="0" l="0" r="0" t="0"/>
            <a:stretch/>
          </p:blipFill>
          <p:spPr>
            <a:xfrm>
              <a:off x="6272403" y="3365119"/>
              <a:ext cx="285369" cy="424180"/>
            </a:xfrm>
            <a:prstGeom prst="rect">
              <a:avLst/>
            </a:prstGeom>
            <a:noFill/>
            <a:ln>
              <a:noFill/>
            </a:ln>
          </p:spPr>
        </p:pic>
      </p:grpSp>
      <p:sp>
        <p:nvSpPr>
          <p:cNvPr id="689" name="Google Shape;689;p17"/>
          <p:cNvSpPr txBox="1"/>
          <p:nvPr/>
        </p:nvSpPr>
        <p:spPr>
          <a:xfrm>
            <a:off x="5832221" y="2167254"/>
            <a:ext cx="2094864"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solidFill>
                  <a:srgbClr val="0096FF"/>
                </a:solidFill>
                <a:latin typeface="Verdana"/>
                <a:ea typeface="Verdana"/>
                <a:cs typeface="Verdana"/>
                <a:sym typeface="Verdana"/>
              </a:rPr>
              <a:t>logistic </a:t>
            </a:r>
            <a:r>
              <a:rPr lang="en-US" sz="1800">
                <a:latin typeface="Verdana"/>
                <a:ea typeface="Verdana"/>
                <a:cs typeface="Verdana"/>
                <a:sym typeface="Verdana"/>
              </a:rPr>
              <a:t>regression</a:t>
            </a:r>
            <a:endParaRPr sz="1800">
              <a:latin typeface="Verdana"/>
              <a:ea typeface="Verdana"/>
              <a:cs typeface="Verdana"/>
              <a:sym typeface="Verdana"/>
            </a:endParaRPr>
          </a:p>
        </p:txBody>
      </p:sp>
      <p:sp>
        <p:nvSpPr>
          <p:cNvPr id="690" name="Google Shape;690;p17"/>
          <p:cNvSpPr txBox="1"/>
          <p:nvPr/>
        </p:nvSpPr>
        <p:spPr>
          <a:xfrm>
            <a:off x="1850770" y="3231260"/>
            <a:ext cx="836930"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convex</a:t>
            </a:r>
            <a:endParaRPr sz="1800">
              <a:latin typeface="Verdana"/>
              <a:ea typeface="Verdana"/>
              <a:cs typeface="Verdana"/>
              <a:sym typeface="Verdana"/>
            </a:endParaRPr>
          </a:p>
        </p:txBody>
      </p:sp>
      <p:grpSp>
        <p:nvGrpSpPr>
          <p:cNvPr id="691" name="Google Shape;691;p17"/>
          <p:cNvGrpSpPr/>
          <p:nvPr/>
        </p:nvGrpSpPr>
        <p:grpSpPr>
          <a:xfrm>
            <a:off x="723900" y="3141294"/>
            <a:ext cx="2921635" cy="1373555"/>
            <a:chOff x="723900" y="3141294"/>
            <a:chExt cx="2921635" cy="1373555"/>
          </a:xfrm>
        </p:grpSpPr>
        <p:sp>
          <p:nvSpPr>
            <p:cNvPr id="692" name="Google Shape;692;p17"/>
            <p:cNvSpPr/>
            <p:nvPr/>
          </p:nvSpPr>
          <p:spPr>
            <a:xfrm>
              <a:off x="723900" y="3143249"/>
              <a:ext cx="2921635" cy="1371600"/>
            </a:xfrm>
            <a:custGeom>
              <a:rect b="b" l="l" r="r" t="t"/>
              <a:pathLst>
                <a:path extrusionOk="0" h="1371600" w="2921635">
                  <a:moveTo>
                    <a:pt x="2921381" y="1171575"/>
                  </a:moveTo>
                  <a:lnTo>
                    <a:pt x="2898521" y="1152525"/>
                  </a:lnTo>
                  <a:lnTo>
                    <a:pt x="2789555" y="1061694"/>
                  </a:lnTo>
                  <a:lnTo>
                    <a:pt x="2782938" y="1058100"/>
                  </a:lnTo>
                  <a:lnTo>
                    <a:pt x="2758389" y="1078052"/>
                  </a:lnTo>
                  <a:lnTo>
                    <a:pt x="2760408" y="1085062"/>
                  </a:lnTo>
                  <a:lnTo>
                    <a:pt x="2765171" y="1090955"/>
                  </a:lnTo>
                  <a:lnTo>
                    <a:pt x="2839047" y="1152525"/>
                  </a:lnTo>
                  <a:lnTo>
                    <a:pt x="228600" y="1152525"/>
                  </a:lnTo>
                  <a:lnTo>
                    <a:pt x="228600" y="82334"/>
                  </a:lnTo>
                  <a:lnTo>
                    <a:pt x="290169" y="156210"/>
                  </a:lnTo>
                  <a:lnTo>
                    <a:pt x="296062" y="160972"/>
                  </a:lnTo>
                  <a:lnTo>
                    <a:pt x="303072" y="162991"/>
                  </a:lnTo>
                  <a:lnTo>
                    <a:pt x="310337" y="162229"/>
                  </a:lnTo>
                  <a:lnTo>
                    <a:pt x="316992" y="158623"/>
                  </a:lnTo>
                  <a:lnTo>
                    <a:pt x="321729" y="152742"/>
                  </a:lnTo>
                  <a:lnTo>
                    <a:pt x="323773" y="145757"/>
                  </a:lnTo>
                  <a:lnTo>
                    <a:pt x="323024" y="138506"/>
                  </a:lnTo>
                  <a:lnTo>
                    <a:pt x="319430" y="131826"/>
                  </a:lnTo>
                  <a:lnTo>
                    <a:pt x="234315" y="29718"/>
                  </a:lnTo>
                  <a:lnTo>
                    <a:pt x="209550" y="0"/>
                  </a:lnTo>
                  <a:lnTo>
                    <a:pt x="99669" y="131826"/>
                  </a:lnTo>
                  <a:lnTo>
                    <a:pt x="96062" y="138506"/>
                  </a:lnTo>
                  <a:lnTo>
                    <a:pt x="95326" y="145757"/>
                  </a:lnTo>
                  <a:lnTo>
                    <a:pt x="97358" y="152742"/>
                  </a:lnTo>
                  <a:lnTo>
                    <a:pt x="102108" y="158623"/>
                  </a:lnTo>
                  <a:lnTo>
                    <a:pt x="108750" y="162229"/>
                  </a:lnTo>
                  <a:lnTo>
                    <a:pt x="116014" y="162991"/>
                  </a:lnTo>
                  <a:lnTo>
                    <a:pt x="123024" y="160972"/>
                  </a:lnTo>
                  <a:lnTo>
                    <a:pt x="128930" y="156210"/>
                  </a:lnTo>
                  <a:lnTo>
                    <a:pt x="190487" y="82334"/>
                  </a:lnTo>
                  <a:lnTo>
                    <a:pt x="190500" y="29718"/>
                  </a:lnTo>
                  <a:lnTo>
                    <a:pt x="190500" y="82334"/>
                  </a:lnTo>
                  <a:lnTo>
                    <a:pt x="190500" y="1152525"/>
                  </a:lnTo>
                  <a:lnTo>
                    <a:pt x="0" y="1152525"/>
                  </a:lnTo>
                  <a:lnTo>
                    <a:pt x="0" y="1190625"/>
                  </a:lnTo>
                  <a:lnTo>
                    <a:pt x="190500" y="1190625"/>
                  </a:lnTo>
                  <a:lnTo>
                    <a:pt x="190500" y="1370977"/>
                  </a:lnTo>
                  <a:lnTo>
                    <a:pt x="228600" y="1370977"/>
                  </a:lnTo>
                  <a:lnTo>
                    <a:pt x="228600" y="1190625"/>
                  </a:lnTo>
                  <a:lnTo>
                    <a:pt x="2839047" y="1190625"/>
                  </a:lnTo>
                  <a:lnTo>
                    <a:pt x="2765171" y="1252194"/>
                  </a:lnTo>
                  <a:lnTo>
                    <a:pt x="2760408" y="1258100"/>
                  </a:lnTo>
                  <a:lnTo>
                    <a:pt x="2758389" y="1265110"/>
                  </a:lnTo>
                  <a:lnTo>
                    <a:pt x="2759151" y="1272374"/>
                  </a:lnTo>
                  <a:lnTo>
                    <a:pt x="2762758" y="1279017"/>
                  </a:lnTo>
                  <a:lnTo>
                    <a:pt x="2768650" y="1283766"/>
                  </a:lnTo>
                  <a:lnTo>
                    <a:pt x="2775674" y="1285798"/>
                  </a:lnTo>
                  <a:lnTo>
                    <a:pt x="2782938" y="1285062"/>
                  </a:lnTo>
                  <a:lnTo>
                    <a:pt x="2789555" y="1281455"/>
                  </a:lnTo>
                  <a:lnTo>
                    <a:pt x="2898521" y="1190625"/>
                  </a:lnTo>
                  <a:lnTo>
                    <a:pt x="2921381" y="117157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93" name="Google Shape;693;p17"/>
            <p:cNvPicPr preferRelativeResize="0"/>
            <p:nvPr/>
          </p:nvPicPr>
          <p:blipFill rotWithShape="1">
            <a:blip r:embed="rId23">
              <a:alphaModFix/>
            </a:blip>
            <a:srcRect b="0" l="0" r="0" t="0"/>
            <a:stretch/>
          </p:blipFill>
          <p:spPr>
            <a:xfrm>
              <a:off x="1042262" y="3141294"/>
              <a:ext cx="2357654" cy="1116863"/>
            </a:xfrm>
            <a:prstGeom prst="rect">
              <a:avLst/>
            </a:prstGeom>
            <a:noFill/>
            <a:ln>
              <a:noFill/>
            </a:ln>
          </p:spPr>
        </p:pic>
      </p:grpSp>
      <p:sp>
        <p:nvSpPr>
          <p:cNvPr id="694" name="Google Shape;694;p17"/>
          <p:cNvSpPr txBox="1"/>
          <p:nvPr/>
        </p:nvSpPr>
        <p:spPr>
          <a:xfrm>
            <a:off x="3127755" y="3981767"/>
            <a:ext cx="364490"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solidFill>
                  <a:srgbClr val="0096FF"/>
                </a:solidFill>
                <a:latin typeface="Cambria Math"/>
                <a:ea typeface="Cambria Math"/>
                <a:cs typeface="Cambria Math"/>
                <a:sym typeface="Cambria Math"/>
              </a:rPr>
              <a:t>w</a:t>
            </a:r>
            <a:r>
              <a:rPr lang="en-US" sz="1550">
                <a:latin typeface="Cambria Math"/>
                <a:ea typeface="Cambria Math"/>
                <a:cs typeface="Cambria Math"/>
                <a:sym typeface="Cambria Math"/>
              </a:rPr>
              <a:t>, </a:t>
            </a:r>
            <a:r>
              <a:rPr lang="en-US" sz="1550">
                <a:solidFill>
                  <a:srgbClr val="0096FF"/>
                </a:solidFill>
                <a:latin typeface="Cambria Math"/>
                <a:ea typeface="Cambria Math"/>
                <a:cs typeface="Cambria Math"/>
                <a:sym typeface="Cambria Math"/>
              </a:rPr>
              <a:t>b</a:t>
            </a:r>
            <a:endParaRPr sz="1550">
              <a:latin typeface="Cambria Math"/>
              <a:ea typeface="Cambria Math"/>
              <a:cs typeface="Cambria Math"/>
              <a:sym typeface="Cambria Math"/>
            </a:endParaRPr>
          </a:p>
        </p:txBody>
      </p:sp>
      <p:grpSp>
        <p:nvGrpSpPr>
          <p:cNvPr id="695" name="Google Shape;695;p17"/>
          <p:cNvGrpSpPr/>
          <p:nvPr/>
        </p:nvGrpSpPr>
        <p:grpSpPr>
          <a:xfrm>
            <a:off x="368693" y="3356355"/>
            <a:ext cx="467359" cy="192151"/>
            <a:chOff x="368693" y="3356355"/>
            <a:chExt cx="467359" cy="192151"/>
          </a:xfrm>
        </p:grpSpPr>
        <p:sp>
          <p:nvSpPr>
            <p:cNvPr id="696" name="Google Shape;696;p17"/>
            <p:cNvSpPr/>
            <p:nvPr/>
          </p:nvSpPr>
          <p:spPr>
            <a:xfrm>
              <a:off x="368693" y="3363086"/>
              <a:ext cx="467359" cy="185420"/>
            </a:xfrm>
            <a:custGeom>
              <a:rect b="b" l="l" r="r" t="t"/>
              <a:pathLst>
                <a:path extrusionOk="0" h="185420" w="467359">
                  <a:moveTo>
                    <a:pt x="407860" y="0"/>
                  </a:moveTo>
                  <a:lnTo>
                    <a:pt x="405231" y="7493"/>
                  </a:lnTo>
                  <a:lnTo>
                    <a:pt x="415956" y="12184"/>
                  </a:lnTo>
                  <a:lnTo>
                    <a:pt x="425178" y="18637"/>
                  </a:lnTo>
                  <a:lnTo>
                    <a:pt x="447322" y="61499"/>
                  </a:lnTo>
                  <a:lnTo>
                    <a:pt x="450062" y="91693"/>
                  </a:lnTo>
                  <a:lnTo>
                    <a:pt x="449374" y="108077"/>
                  </a:lnTo>
                  <a:lnTo>
                    <a:pt x="439064" y="148081"/>
                  </a:lnTo>
                  <a:lnTo>
                    <a:pt x="405523" y="177800"/>
                  </a:lnTo>
                  <a:lnTo>
                    <a:pt x="407860" y="185293"/>
                  </a:lnTo>
                  <a:lnTo>
                    <a:pt x="443264" y="164218"/>
                  </a:lnTo>
                  <a:lnTo>
                    <a:pt x="463143" y="125428"/>
                  </a:lnTo>
                  <a:lnTo>
                    <a:pt x="466953" y="92710"/>
                  </a:lnTo>
                  <a:lnTo>
                    <a:pt x="465998" y="75731"/>
                  </a:lnTo>
                  <a:lnTo>
                    <a:pt x="451662" y="32512"/>
                  </a:lnTo>
                  <a:lnTo>
                    <a:pt x="421292" y="4883"/>
                  </a:lnTo>
                  <a:lnTo>
                    <a:pt x="407860" y="0"/>
                  </a:lnTo>
                  <a:close/>
                </a:path>
                <a:path extrusionOk="0" h="185420" w="467359">
                  <a:moveTo>
                    <a:pt x="59080" y="0"/>
                  </a:moveTo>
                  <a:lnTo>
                    <a:pt x="23750" y="21127"/>
                  </a:lnTo>
                  <a:lnTo>
                    <a:pt x="3819" y="60039"/>
                  </a:lnTo>
                  <a:lnTo>
                    <a:pt x="0" y="92710"/>
                  </a:lnTo>
                  <a:lnTo>
                    <a:pt x="952" y="109706"/>
                  </a:lnTo>
                  <a:lnTo>
                    <a:pt x="15227" y="152907"/>
                  </a:lnTo>
                  <a:lnTo>
                    <a:pt x="45609" y="180411"/>
                  </a:lnTo>
                  <a:lnTo>
                    <a:pt x="59080" y="185293"/>
                  </a:lnTo>
                  <a:lnTo>
                    <a:pt x="61429" y="177800"/>
                  </a:lnTo>
                  <a:lnTo>
                    <a:pt x="50874" y="173085"/>
                  </a:lnTo>
                  <a:lnTo>
                    <a:pt x="41762" y="166560"/>
                  </a:lnTo>
                  <a:lnTo>
                    <a:pt x="19640" y="122935"/>
                  </a:lnTo>
                  <a:lnTo>
                    <a:pt x="16891" y="91693"/>
                  </a:lnTo>
                  <a:lnTo>
                    <a:pt x="17578" y="75906"/>
                  </a:lnTo>
                  <a:lnTo>
                    <a:pt x="27876" y="36830"/>
                  </a:lnTo>
                  <a:lnTo>
                    <a:pt x="61721" y="7493"/>
                  </a:lnTo>
                  <a:lnTo>
                    <a:pt x="5908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7" name="Google Shape;697;p17"/>
            <p:cNvSpPr/>
            <p:nvPr/>
          </p:nvSpPr>
          <p:spPr>
            <a:xfrm>
              <a:off x="436829" y="3356355"/>
              <a:ext cx="159385" cy="48260"/>
            </a:xfrm>
            <a:custGeom>
              <a:rect b="b" l="l" r="r" t="t"/>
              <a:pathLst>
                <a:path extrusionOk="0" h="48260" w="159384">
                  <a:moveTo>
                    <a:pt x="134861" y="0"/>
                  </a:moveTo>
                  <a:lnTo>
                    <a:pt x="129679" y="5842"/>
                  </a:lnTo>
                  <a:lnTo>
                    <a:pt x="145313" y="19431"/>
                  </a:lnTo>
                  <a:lnTo>
                    <a:pt x="0" y="19431"/>
                  </a:lnTo>
                  <a:lnTo>
                    <a:pt x="0" y="28575"/>
                  </a:lnTo>
                  <a:lnTo>
                    <a:pt x="145313" y="28575"/>
                  </a:lnTo>
                  <a:lnTo>
                    <a:pt x="129679" y="42164"/>
                  </a:lnTo>
                  <a:lnTo>
                    <a:pt x="134861" y="48006"/>
                  </a:lnTo>
                  <a:lnTo>
                    <a:pt x="159372" y="26797"/>
                  </a:lnTo>
                  <a:lnTo>
                    <a:pt x="159372" y="21209"/>
                  </a:lnTo>
                  <a:lnTo>
                    <a:pt x="134861"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98" name="Google Shape;698;p17"/>
          <p:cNvSpPr txBox="1"/>
          <p:nvPr/>
        </p:nvSpPr>
        <p:spPr>
          <a:xfrm>
            <a:off x="253047" y="3306698"/>
            <a:ext cx="534035" cy="2667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550">
                <a:solidFill>
                  <a:srgbClr val="0096FF"/>
                </a:solidFill>
                <a:latin typeface="Cambria Math"/>
                <a:ea typeface="Cambria Math"/>
                <a:cs typeface="Cambria Math"/>
                <a:sym typeface="Cambria Math"/>
              </a:rPr>
              <a:t>𝐽 w</a:t>
            </a:r>
            <a:r>
              <a:rPr lang="en-US" sz="1550">
                <a:latin typeface="Cambria Math"/>
                <a:ea typeface="Cambria Math"/>
                <a:cs typeface="Cambria Math"/>
                <a:sym typeface="Cambria Math"/>
              </a:rPr>
              <a:t>, </a:t>
            </a:r>
            <a:r>
              <a:rPr lang="en-US" sz="1550">
                <a:solidFill>
                  <a:srgbClr val="0096FF"/>
                </a:solidFill>
                <a:latin typeface="Cambria Math"/>
                <a:ea typeface="Cambria Math"/>
                <a:cs typeface="Cambria Math"/>
                <a:sym typeface="Cambria Math"/>
              </a:rPr>
              <a:t>𝑏</a:t>
            </a:r>
            <a:endParaRPr sz="1550">
              <a:latin typeface="Cambria Math"/>
              <a:ea typeface="Cambria Math"/>
              <a:cs typeface="Cambria Math"/>
              <a:sym typeface="Cambria Math"/>
            </a:endParaRPr>
          </a:p>
        </p:txBody>
      </p:sp>
      <p:sp>
        <p:nvSpPr>
          <p:cNvPr id="699" name="Google Shape;699;p17"/>
          <p:cNvSpPr txBox="1"/>
          <p:nvPr/>
        </p:nvSpPr>
        <p:spPr>
          <a:xfrm>
            <a:off x="1195069" y="2169223"/>
            <a:ext cx="1942464"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7030A0"/>
                </a:solidFill>
                <a:latin typeface="Verdana"/>
                <a:ea typeface="Verdana"/>
                <a:cs typeface="Verdana"/>
                <a:sym typeface="Verdana"/>
              </a:rPr>
              <a:t>linear </a:t>
            </a:r>
            <a:r>
              <a:rPr lang="en-US" sz="1800">
                <a:latin typeface="Verdana"/>
                <a:ea typeface="Verdana"/>
                <a:cs typeface="Verdana"/>
                <a:sym typeface="Verdana"/>
              </a:rPr>
              <a:t>regression</a:t>
            </a:r>
            <a:endParaRPr sz="1800">
              <a:latin typeface="Verdana"/>
              <a:ea typeface="Verdana"/>
              <a:cs typeface="Verdana"/>
              <a:sym typeface="Verdana"/>
            </a:endParaRPr>
          </a:p>
        </p:txBody>
      </p:sp>
      <p:sp>
        <p:nvSpPr>
          <p:cNvPr id="700" name="Google Shape;700;p17"/>
          <p:cNvSpPr/>
          <p:nvPr/>
        </p:nvSpPr>
        <p:spPr>
          <a:xfrm>
            <a:off x="5915025" y="2700401"/>
            <a:ext cx="149225" cy="41275"/>
          </a:xfrm>
          <a:custGeom>
            <a:rect b="b" l="l" r="r" t="t"/>
            <a:pathLst>
              <a:path extrusionOk="0" h="41275" w="149225">
                <a:moveTo>
                  <a:pt x="127888" y="0"/>
                </a:moveTo>
                <a:lnTo>
                  <a:pt x="123444" y="5080"/>
                </a:lnTo>
                <a:lnTo>
                  <a:pt x="136778" y="16763"/>
                </a:lnTo>
                <a:lnTo>
                  <a:pt x="0" y="16763"/>
                </a:lnTo>
                <a:lnTo>
                  <a:pt x="0" y="24637"/>
                </a:lnTo>
                <a:lnTo>
                  <a:pt x="136778" y="24637"/>
                </a:lnTo>
                <a:lnTo>
                  <a:pt x="123444" y="36194"/>
                </a:lnTo>
                <a:lnTo>
                  <a:pt x="127888" y="41275"/>
                </a:lnTo>
                <a:lnTo>
                  <a:pt x="148844" y="23113"/>
                </a:lnTo>
                <a:lnTo>
                  <a:pt x="148844" y="18161"/>
                </a:lnTo>
                <a:lnTo>
                  <a:pt x="12788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701" name="Google Shape;701;p17"/>
          <p:cNvGrpSpPr/>
          <p:nvPr/>
        </p:nvGrpSpPr>
        <p:grpSpPr>
          <a:xfrm>
            <a:off x="6239890" y="2617342"/>
            <a:ext cx="264795" cy="221234"/>
            <a:chOff x="6239890" y="2617342"/>
            <a:chExt cx="264795" cy="221234"/>
          </a:xfrm>
        </p:grpSpPr>
        <p:sp>
          <p:nvSpPr>
            <p:cNvPr id="702" name="Google Shape;702;p17"/>
            <p:cNvSpPr/>
            <p:nvPr/>
          </p:nvSpPr>
          <p:spPr>
            <a:xfrm>
              <a:off x="6239890" y="2626486"/>
              <a:ext cx="264795" cy="212090"/>
            </a:xfrm>
            <a:custGeom>
              <a:rect b="b" l="l" r="r" t="t"/>
              <a:pathLst>
                <a:path extrusionOk="0" h="212089" w="264795">
                  <a:moveTo>
                    <a:pt x="196723" y="0"/>
                  </a:moveTo>
                  <a:lnTo>
                    <a:pt x="193801" y="8636"/>
                  </a:lnTo>
                  <a:lnTo>
                    <a:pt x="206015" y="13946"/>
                  </a:lnTo>
                  <a:lnTo>
                    <a:pt x="216550" y="21304"/>
                  </a:lnTo>
                  <a:lnTo>
                    <a:pt x="237964" y="55429"/>
                  </a:lnTo>
                  <a:lnTo>
                    <a:pt x="244983" y="104775"/>
                  </a:lnTo>
                  <a:lnTo>
                    <a:pt x="244197" y="123443"/>
                  </a:lnTo>
                  <a:lnTo>
                    <a:pt x="232410" y="169163"/>
                  </a:lnTo>
                  <a:lnTo>
                    <a:pt x="206156" y="197792"/>
                  </a:lnTo>
                  <a:lnTo>
                    <a:pt x="194056" y="203200"/>
                  </a:lnTo>
                  <a:lnTo>
                    <a:pt x="196723" y="211708"/>
                  </a:lnTo>
                  <a:lnTo>
                    <a:pt x="237245" y="187706"/>
                  </a:lnTo>
                  <a:lnTo>
                    <a:pt x="259921" y="143335"/>
                  </a:lnTo>
                  <a:lnTo>
                    <a:pt x="264287" y="105918"/>
                  </a:lnTo>
                  <a:lnTo>
                    <a:pt x="263191" y="86536"/>
                  </a:lnTo>
                  <a:lnTo>
                    <a:pt x="246761" y="37083"/>
                  </a:lnTo>
                  <a:lnTo>
                    <a:pt x="212078" y="5544"/>
                  </a:lnTo>
                  <a:lnTo>
                    <a:pt x="196723" y="0"/>
                  </a:lnTo>
                  <a:close/>
                </a:path>
                <a:path extrusionOk="0" h="212089" w="264795">
                  <a:moveTo>
                    <a:pt x="67563" y="0"/>
                  </a:moveTo>
                  <a:lnTo>
                    <a:pt x="27219" y="24110"/>
                  </a:lnTo>
                  <a:lnTo>
                    <a:pt x="4381" y="68595"/>
                  </a:lnTo>
                  <a:lnTo>
                    <a:pt x="0" y="105918"/>
                  </a:lnTo>
                  <a:lnTo>
                    <a:pt x="1093" y="125370"/>
                  </a:lnTo>
                  <a:lnTo>
                    <a:pt x="17399" y="174751"/>
                  </a:lnTo>
                  <a:lnTo>
                    <a:pt x="52153" y="206184"/>
                  </a:lnTo>
                  <a:lnTo>
                    <a:pt x="67563" y="211708"/>
                  </a:lnTo>
                  <a:lnTo>
                    <a:pt x="70231" y="203200"/>
                  </a:lnTo>
                  <a:lnTo>
                    <a:pt x="58183" y="197792"/>
                  </a:lnTo>
                  <a:lnTo>
                    <a:pt x="47767" y="190325"/>
                  </a:lnTo>
                  <a:lnTo>
                    <a:pt x="26376" y="155638"/>
                  </a:lnTo>
                  <a:lnTo>
                    <a:pt x="19304" y="104775"/>
                  </a:lnTo>
                  <a:lnTo>
                    <a:pt x="20089" y="86723"/>
                  </a:lnTo>
                  <a:lnTo>
                    <a:pt x="31876" y="42163"/>
                  </a:lnTo>
                  <a:lnTo>
                    <a:pt x="58398" y="13946"/>
                  </a:lnTo>
                  <a:lnTo>
                    <a:pt x="70612" y="8636"/>
                  </a:lnTo>
                  <a:lnTo>
                    <a:pt x="6756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3" name="Google Shape;703;p17"/>
            <p:cNvSpPr/>
            <p:nvPr/>
          </p:nvSpPr>
          <p:spPr>
            <a:xfrm>
              <a:off x="6315074" y="2617342"/>
              <a:ext cx="113030" cy="55244"/>
            </a:xfrm>
            <a:custGeom>
              <a:rect b="b" l="l" r="r" t="t"/>
              <a:pathLst>
                <a:path extrusionOk="0" h="55244" w="113029">
                  <a:moveTo>
                    <a:pt x="84709" y="0"/>
                  </a:moveTo>
                  <a:lnTo>
                    <a:pt x="78866" y="6731"/>
                  </a:lnTo>
                  <a:lnTo>
                    <a:pt x="96647" y="22225"/>
                  </a:lnTo>
                  <a:lnTo>
                    <a:pt x="0" y="22225"/>
                  </a:lnTo>
                  <a:lnTo>
                    <a:pt x="0" y="32765"/>
                  </a:lnTo>
                  <a:lnTo>
                    <a:pt x="96647" y="32765"/>
                  </a:lnTo>
                  <a:lnTo>
                    <a:pt x="78866" y="48259"/>
                  </a:lnTo>
                  <a:lnTo>
                    <a:pt x="84709" y="54990"/>
                  </a:lnTo>
                  <a:lnTo>
                    <a:pt x="112775" y="30733"/>
                  </a:lnTo>
                  <a:lnTo>
                    <a:pt x="112775" y="24256"/>
                  </a:lnTo>
                  <a:lnTo>
                    <a:pt x="8470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04" name="Google Shape;704;p17"/>
          <p:cNvSpPr txBox="1"/>
          <p:nvPr/>
        </p:nvSpPr>
        <p:spPr>
          <a:xfrm>
            <a:off x="5759196" y="2608516"/>
            <a:ext cx="71183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30000" lang="en-US" sz="2700">
                <a:solidFill>
                  <a:srgbClr val="FF40FF"/>
                </a:solidFill>
                <a:latin typeface="Cambria Math"/>
                <a:ea typeface="Cambria Math"/>
                <a:cs typeface="Cambria Math"/>
                <a:sym typeface="Cambria Math"/>
              </a:rPr>
              <a:t>𝑓</a:t>
            </a: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  </a:t>
            </a:r>
            <a:r>
              <a:rPr baseline="30000" lang="en-US" sz="2700">
                <a:solidFill>
                  <a:srgbClr val="FF9300"/>
                </a:solidFill>
                <a:latin typeface="Cambria Math"/>
                <a:ea typeface="Cambria Math"/>
                <a:cs typeface="Cambria Math"/>
                <a:sym typeface="Cambria Math"/>
              </a:rPr>
              <a:t>x</a:t>
            </a:r>
            <a:endParaRPr baseline="30000" sz="2700">
              <a:latin typeface="Cambria Math"/>
              <a:ea typeface="Cambria Math"/>
              <a:cs typeface="Cambria Math"/>
              <a:sym typeface="Cambria Math"/>
            </a:endParaRPr>
          </a:p>
        </p:txBody>
      </p:sp>
      <p:sp>
        <p:nvSpPr>
          <p:cNvPr id="705" name="Google Shape;705;p17"/>
          <p:cNvSpPr txBox="1"/>
          <p:nvPr/>
        </p:nvSpPr>
        <p:spPr>
          <a:xfrm>
            <a:off x="6566534" y="2560891"/>
            <a:ext cx="19685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grpSp>
        <p:nvGrpSpPr>
          <p:cNvPr id="706" name="Google Shape;706;p17"/>
          <p:cNvGrpSpPr/>
          <p:nvPr/>
        </p:nvGrpSpPr>
        <p:grpSpPr>
          <a:xfrm>
            <a:off x="6810375" y="2730626"/>
            <a:ext cx="1304925" cy="209550"/>
            <a:chOff x="6810375" y="2730626"/>
            <a:chExt cx="1304925" cy="209550"/>
          </a:xfrm>
        </p:grpSpPr>
        <p:sp>
          <p:nvSpPr>
            <p:cNvPr id="707" name="Google Shape;707;p17"/>
            <p:cNvSpPr/>
            <p:nvPr/>
          </p:nvSpPr>
          <p:spPr>
            <a:xfrm>
              <a:off x="6810375" y="2730626"/>
              <a:ext cx="1304925" cy="209550"/>
            </a:xfrm>
            <a:custGeom>
              <a:rect b="b" l="l" r="r" t="t"/>
              <a:pathLst>
                <a:path extrusionOk="0" h="209550" w="1304925">
                  <a:moveTo>
                    <a:pt x="725170" y="56896"/>
                  </a:moveTo>
                  <a:lnTo>
                    <a:pt x="723011" y="50546"/>
                  </a:lnTo>
                  <a:lnTo>
                    <a:pt x="711454" y="54648"/>
                  </a:lnTo>
                  <a:lnTo>
                    <a:pt x="701344" y="60642"/>
                  </a:lnTo>
                  <a:lnTo>
                    <a:pt x="675589" y="101904"/>
                  </a:lnTo>
                  <a:lnTo>
                    <a:pt x="672338" y="129921"/>
                  </a:lnTo>
                  <a:lnTo>
                    <a:pt x="673138" y="144526"/>
                  </a:lnTo>
                  <a:lnTo>
                    <a:pt x="685419" y="181483"/>
                  </a:lnTo>
                  <a:lnTo>
                    <a:pt x="723011" y="209296"/>
                  </a:lnTo>
                  <a:lnTo>
                    <a:pt x="724916" y="202819"/>
                  </a:lnTo>
                  <a:lnTo>
                    <a:pt x="715886" y="198818"/>
                  </a:lnTo>
                  <a:lnTo>
                    <a:pt x="708088" y="193268"/>
                  </a:lnTo>
                  <a:lnTo>
                    <a:pt x="689178" y="155803"/>
                  </a:lnTo>
                  <a:lnTo>
                    <a:pt x="686816" y="129032"/>
                  </a:lnTo>
                  <a:lnTo>
                    <a:pt x="687400" y="115531"/>
                  </a:lnTo>
                  <a:lnTo>
                    <a:pt x="701535" y="73482"/>
                  </a:lnTo>
                  <a:lnTo>
                    <a:pt x="716051" y="60896"/>
                  </a:lnTo>
                  <a:lnTo>
                    <a:pt x="725170" y="56896"/>
                  </a:lnTo>
                  <a:close/>
                </a:path>
                <a:path extrusionOk="0" h="209550" w="1304925">
                  <a:moveTo>
                    <a:pt x="1284859" y="129921"/>
                  </a:moveTo>
                  <a:lnTo>
                    <a:pt x="1277454" y="89585"/>
                  </a:lnTo>
                  <a:lnTo>
                    <a:pt x="1245679" y="54648"/>
                  </a:lnTo>
                  <a:lnTo>
                    <a:pt x="1234186" y="50546"/>
                  </a:lnTo>
                  <a:lnTo>
                    <a:pt x="1231900" y="56896"/>
                  </a:lnTo>
                  <a:lnTo>
                    <a:pt x="1241082" y="60896"/>
                  </a:lnTo>
                  <a:lnTo>
                    <a:pt x="1249006" y="66421"/>
                  </a:lnTo>
                  <a:lnTo>
                    <a:pt x="1268006" y="103212"/>
                  </a:lnTo>
                  <a:lnTo>
                    <a:pt x="1270381" y="129032"/>
                  </a:lnTo>
                  <a:lnTo>
                    <a:pt x="1269784" y="143065"/>
                  </a:lnTo>
                  <a:lnTo>
                    <a:pt x="1255610" y="186143"/>
                  </a:lnTo>
                  <a:lnTo>
                    <a:pt x="1232154" y="202819"/>
                  </a:lnTo>
                  <a:lnTo>
                    <a:pt x="1234186" y="209296"/>
                  </a:lnTo>
                  <a:lnTo>
                    <a:pt x="1271778" y="181483"/>
                  </a:lnTo>
                  <a:lnTo>
                    <a:pt x="1284046" y="144526"/>
                  </a:lnTo>
                  <a:lnTo>
                    <a:pt x="1284859" y="129921"/>
                  </a:lnTo>
                  <a:close/>
                </a:path>
                <a:path extrusionOk="0" h="209550" w="1304925">
                  <a:moveTo>
                    <a:pt x="1304925" y="0"/>
                  </a:moveTo>
                  <a:lnTo>
                    <a:pt x="0" y="0"/>
                  </a:lnTo>
                  <a:lnTo>
                    <a:pt x="0" y="9525"/>
                  </a:lnTo>
                  <a:lnTo>
                    <a:pt x="1304925" y="9525"/>
                  </a:lnTo>
                  <a:lnTo>
                    <a:pt x="130492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8" name="Google Shape;708;p17"/>
            <p:cNvSpPr/>
            <p:nvPr/>
          </p:nvSpPr>
          <p:spPr>
            <a:xfrm>
              <a:off x="7524750" y="2757550"/>
              <a:ext cx="149225" cy="41275"/>
            </a:xfrm>
            <a:custGeom>
              <a:rect b="b" l="l" r="r" t="t"/>
              <a:pathLst>
                <a:path extrusionOk="0" h="41275" w="149225">
                  <a:moveTo>
                    <a:pt x="127889" y="0"/>
                  </a:moveTo>
                  <a:lnTo>
                    <a:pt x="123444" y="5080"/>
                  </a:lnTo>
                  <a:lnTo>
                    <a:pt x="136778" y="16763"/>
                  </a:lnTo>
                  <a:lnTo>
                    <a:pt x="0" y="16763"/>
                  </a:lnTo>
                  <a:lnTo>
                    <a:pt x="0" y="24637"/>
                  </a:lnTo>
                  <a:lnTo>
                    <a:pt x="136778" y="24637"/>
                  </a:lnTo>
                  <a:lnTo>
                    <a:pt x="123444" y="36194"/>
                  </a:lnTo>
                  <a:lnTo>
                    <a:pt x="127889" y="41275"/>
                  </a:lnTo>
                  <a:lnTo>
                    <a:pt x="148844" y="23113"/>
                  </a:lnTo>
                  <a:lnTo>
                    <a:pt x="148844" y="18161"/>
                  </a:lnTo>
                  <a:lnTo>
                    <a:pt x="127889"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9" name="Google Shape;709;p17"/>
            <p:cNvSpPr/>
            <p:nvPr/>
          </p:nvSpPr>
          <p:spPr>
            <a:xfrm>
              <a:off x="7724775" y="2757550"/>
              <a:ext cx="92075" cy="41275"/>
            </a:xfrm>
            <a:custGeom>
              <a:rect b="b" l="l" r="r" t="t"/>
              <a:pathLst>
                <a:path extrusionOk="0" h="41275" w="92075">
                  <a:moveTo>
                    <a:pt x="70739" y="0"/>
                  </a:moveTo>
                  <a:lnTo>
                    <a:pt x="66294" y="5080"/>
                  </a:lnTo>
                  <a:lnTo>
                    <a:pt x="79628" y="16763"/>
                  </a:lnTo>
                  <a:lnTo>
                    <a:pt x="0" y="16763"/>
                  </a:lnTo>
                  <a:lnTo>
                    <a:pt x="0" y="24637"/>
                  </a:lnTo>
                  <a:lnTo>
                    <a:pt x="79628" y="24637"/>
                  </a:lnTo>
                  <a:lnTo>
                    <a:pt x="66294" y="36194"/>
                  </a:lnTo>
                  <a:lnTo>
                    <a:pt x="70739" y="41275"/>
                  </a:lnTo>
                  <a:lnTo>
                    <a:pt x="91694" y="23113"/>
                  </a:lnTo>
                  <a:lnTo>
                    <a:pt x="91694" y="18161"/>
                  </a:lnTo>
                  <a:lnTo>
                    <a:pt x="7073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10" name="Google Shape;710;p17"/>
          <p:cNvSpPr txBox="1"/>
          <p:nvPr/>
        </p:nvSpPr>
        <p:spPr>
          <a:xfrm>
            <a:off x="7395844" y="2389187"/>
            <a:ext cx="15240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p:txBody>
      </p:sp>
      <p:sp>
        <p:nvSpPr>
          <p:cNvPr id="711" name="Google Shape;711;p17"/>
          <p:cNvSpPr txBox="1"/>
          <p:nvPr/>
        </p:nvSpPr>
        <p:spPr>
          <a:xfrm>
            <a:off x="6779259" y="2665666"/>
            <a:ext cx="130429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1 + 𝑒</a:t>
            </a:r>
            <a:r>
              <a:rPr lang="en-US" sz="1350">
                <a:latin typeface="Cambria Math"/>
                <a:ea typeface="Cambria Math"/>
                <a:cs typeface="Cambria Math"/>
                <a:sym typeface="Cambria Math"/>
              </a:rPr>
              <a:t>− </a:t>
            </a: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FF9300"/>
                </a:solidFill>
                <a:latin typeface="Cambria Math"/>
                <a:ea typeface="Cambria Math"/>
                <a:cs typeface="Cambria Math"/>
                <a:sym typeface="Cambria Math"/>
              </a:rPr>
              <a:t>x</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sp>
        <p:nvSpPr>
          <p:cNvPr id="712" name="Google Shape;712;p17"/>
          <p:cNvSpPr/>
          <p:nvPr/>
        </p:nvSpPr>
        <p:spPr>
          <a:xfrm>
            <a:off x="1290192" y="2682113"/>
            <a:ext cx="165735" cy="46355"/>
          </a:xfrm>
          <a:custGeom>
            <a:rect b="b" l="l" r="r" t="t"/>
            <a:pathLst>
              <a:path extrusionOk="0" h="46355" w="165734">
                <a:moveTo>
                  <a:pt x="141985" y="0"/>
                </a:moveTo>
                <a:lnTo>
                  <a:pt x="137032" y="5587"/>
                </a:lnTo>
                <a:lnTo>
                  <a:pt x="151891" y="18542"/>
                </a:lnTo>
                <a:lnTo>
                  <a:pt x="0" y="18542"/>
                </a:lnTo>
                <a:lnTo>
                  <a:pt x="0" y="27305"/>
                </a:lnTo>
                <a:lnTo>
                  <a:pt x="151891" y="27305"/>
                </a:lnTo>
                <a:lnTo>
                  <a:pt x="137032" y="40259"/>
                </a:lnTo>
                <a:lnTo>
                  <a:pt x="141985" y="45847"/>
                </a:lnTo>
                <a:lnTo>
                  <a:pt x="165353" y="25654"/>
                </a:lnTo>
                <a:lnTo>
                  <a:pt x="165353" y="20193"/>
                </a:lnTo>
                <a:lnTo>
                  <a:pt x="141985"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713" name="Google Shape;713;p17"/>
          <p:cNvGrpSpPr/>
          <p:nvPr/>
        </p:nvGrpSpPr>
        <p:grpSpPr>
          <a:xfrm>
            <a:off x="1646047" y="2582036"/>
            <a:ext cx="290195" cy="250190"/>
            <a:chOff x="1646047" y="2582036"/>
            <a:chExt cx="290195" cy="250190"/>
          </a:xfrm>
        </p:grpSpPr>
        <p:sp>
          <p:nvSpPr>
            <p:cNvPr id="714" name="Google Shape;714;p17"/>
            <p:cNvSpPr/>
            <p:nvPr/>
          </p:nvSpPr>
          <p:spPr>
            <a:xfrm>
              <a:off x="1646047" y="2593466"/>
              <a:ext cx="290195" cy="238760"/>
            </a:xfrm>
            <a:custGeom>
              <a:rect b="b" l="l" r="r" t="t"/>
              <a:pathLst>
                <a:path extrusionOk="0" h="238760" w="290194">
                  <a:moveTo>
                    <a:pt x="214248" y="0"/>
                  </a:moveTo>
                  <a:lnTo>
                    <a:pt x="210819" y="9651"/>
                  </a:lnTo>
                  <a:lnTo>
                    <a:pt x="224609" y="15652"/>
                  </a:lnTo>
                  <a:lnTo>
                    <a:pt x="236458" y="23939"/>
                  </a:lnTo>
                  <a:lnTo>
                    <a:pt x="260548" y="62351"/>
                  </a:lnTo>
                  <a:lnTo>
                    <a:pt x="268477" y="117982"/>
                  </a:lnTo>
                  <a:lnTo>
                    <a:pt x="267596" y="138937"/>
                  </a:lnTo>
                  <a:lnTo>
                    <a:pt x="254380" y="190372"/>
                  </a:lnTo>
                  <a:lnTo>
                    <a:pt x="224770" y="222573"/>
                  </a:lnTo>
                  <a:lnTo>
                    <a:pt x="211200" y="228600"/>
                  </a:lnTo>
                  <a:lnTo>
                    <a:pt x="214248" y="238251"/>
                  </a:lnTo>
                  <a:lnTo>
                    <a:pt x="259754" y="211195"/>
                  </a:lnTo>
                  <a:lnTo>
                    <a:pt x="285321" y="161242"/>
                  </a:lnTo>
                  <a:lnTo>
                    <a:pt x="290194" y="119125"/>
                  </a:lnTo>
                  <a:lnTo>
                    <a:pt x="288958" y="97289"/>
                  </a:lnTo>
                  <a:lnTo>
                    <a:pt x="279104" y="58618"/>
                  </a:lnTo>
                  <a:lnTo>
                    <a:pt x="246618" y="15271"/>
                  </a:lnTo>
                  <a:lnTo>
                    <a:pt x="231487" y="6242"/>
                  </a:lnTo>
                  <a:lnTo>
                    <a:pt x="214248" y="0"/>
                  </a:lnTo>
                  <a:close/>
                </a:path>
                <a:path extrusionOk="0" h="238760" w="290194">
                  <a:moveTo>
                    <a:pt x="76072" y="0"/>
                  </a:moveTo>
                  <a:lnTo>
                    <a:pt x="30567" y="27110"/>
                  </a:lnTo>
                  <a:lnTo>
                    <a:pt x="4937" y="77120"/>
                  </a:lnTo>
                  <a:lnTo>
                    <a:pt x="0" y="119125"/>
                  </a:lnTo>
                  <a:lnTo>
                    <a:pt x="1236" y="141035"/>
                  </a:lnTo>
                  <a:lnTo>
                    <a:pt x="11090" y="179758"/>
                  </a:lnTo>
                  <a:lnTo>
                    <a:pt x="43592" y="222996"/>
                  </a:lnTo>
                  <a:lnTo>
                    <a:pt x="76072" y="238251"/>
                  </a:lnTo>
                  <a:lnTo>
                    <a:pt x="78993" y="228600"/>
                  </a:lnTo>
                  <a:lnTo>
                    <a:pt x="65444" y="222573"/>
                  </a:lnTo>
                  <a:lnTo>
                    <a:pt x="53752" y="214201"/>
                  </a:lnTo>
                  <a:lnTo>
                    <a:pt x="29773" y="175132"/>
                  </a:lnTo>
                  <a:lnTo>
                    <a:pt x="21843" y="117982"/>
                  </a:lnTo>
                  <a:lnTo>
                    <a:pt x="22725" y="97645"/>
                  </a:lnTo>
                  <a:lnTo>
                    <a:pt x="35940" y="47370"/>
                  </a:lnTo>
                  <a:lnTo>
                    <a:pt x="65658" y="15652"/>
                  </a:lnTo>
                  <a:lnTo>
                    <a:pt x="79375" y="9651"/>
                  </a:lnTo>
                  <a:lnTo>
                    <a:pt x="7607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5" name="Google Shape;715;p17"/>
            <p:cNvSpPr/>
            <p:nvPr/>
          </p:nvSpPr>
          <p:spPr>
            <a:xfrm>
              <a:off x="1728343" y="2582036"/>
              <a:ext cx="123189" cy="62230"/>
            </a:xfrm>
            <a:custGeom>
              <a:rect b="b" l="l" r="r" t="t"/>
              <a:pathLst>
                <a:path extrusionOk="0" h="62230" w="123189">
                  <a:moveTo>
                    <a:pt x="91693" y="0"/>
                  </a:moveTo>
                  <a:lnTo>
                    <a:pt x="84962" y="7493"/>
                  </a:lnTo>
                  <a:lnTo>
                    <a:pt x="105156" y="25018"/>
                  </a:lnTo>
                  <a:lnTo>
                    <a:pt x="0" y="25018"/>
                  </a:lnTo>
                  <a:lnTo>
                    <a:pt x="0" y="36830"/>
                  </a:lnTo>
                  <a:lnTo>
                    <a:pt x="105156" y="36830"/>
                  </a:lnTo>
                  <a:lnTo>
                    <a:pt x="84962" y="54229"/>
                  </a:lnTo>
                  <a:lnTo>
                    <a:pt x="91693" y="61721"/>
                  </a:lnTo>
                  <a:lnTo>
                    <a:pt x="123189" y="34543"/>
                  </a:lnTo>
                  <a:lnTo>
                    <a:pt x="123189" y="27305"/>
                  </a:lnTo>
                  <a:lnTo>
                    <a:pt x="91693"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16" name="Google Shape;716;p17"/>
          <p:cNvSpPr/>
          <p:nvPr/>
        </p:nvSpPr>
        <p:spPr>
          <a:xfrm>
            <a:off x="2280792" y="2582036"/>
            <a:ext cx="199390" cy="62230"/>
          </a:xfrm>
          <a:custGeom>
            <a:rect b="b" l="l" r="r" t="t"/>
            <a:pathLst>
              <a:path extrusionOk="0" h="62230" w="199389">
                <a:moveTo>
                  <a:pt x="167894" y="0"/>
                </a:moveTo>
                <a:lnTo>
                  <a:pt x="161162" y="7493"/>
                </a:lnTo>
                <a:lnTo>
                  <a:pt x="181356" y="25018"/>
                </a:lnTo>
                <a:lnTo>
                  <a:pt x="0" y="25018"/>
                </a:lnTo>
                <a:lnTo>
                  <a:pt x="0" y="36830"/>
                </a:lnTo>
                <a:lnTo>
                  <a:pt x="181356" y="36830"/>
                </a:lnTo>
                <a:lnTo>
                  <a:pt x="161162" y="54229"/>
                </a:lnTo>
                <a:lnTo>
                  <a:pt x="167894" y="61721"/>
                </a:lnTo>
                <a:lnTo>
                  <a:pt x="199389" y="34543"/>
                </a:lnTo>
                <a:lnTo>
                  <a:pt x="199389" y="27305"/>
                </a:lnTo>
                <a:lnTo>
                  <a:pt x="167894"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7" name="Google Shape;717;p17"/>
          <p:cNvSpPr/>
          <p:nvPr/>
        </p:nvSpPr>
        <p:spPr>
          <a:xfrm>
            <a:off x="2661792" y="2582036"/>
            <a:ext cx="123189" cy="62230"/>
          </a:xfrm>
          <a:custGeom>
            <a:rect b="b" l="l" r="r" t="t"/>
            <a:pathLst>
              <a:path extrusionOk="0" h="62230" w="123189">
                <a:moveTo>
                  <a:pt x="91693" y="0"/>
                </a:moveTo>
                <a:lnTo>
                  <a:pt x="84962" y="7493"/>
                </a:lnTo>
                <a:lnTo>
                  <a:pt x="105156" y="25018"/>
                </a:lnTo>
                <a:lnTo>
                  <a:pt x="0" y="25018"/>
                </a:lnTo>
                <a:lnTo>
                  <a:pt x="0" y="36830"/>
                </a:lnTo>
                <a:lnTo>
                  <a:pt x="105156" y="36830"/>
                </a:lnTo>
                <a:lnTo>
                  <a:pt x="84962" y="54229"/>
                </a:lnTo>
                <a:lnTo>
                  <a:pt x="91693" y="61721"/>
                </a:lnTo>
                <a:lnTo>
                  <a:pt x="123189" y="34543"/>
                </a:lnTo>
                <a:lnTo>
                  <a:pt x="123189" y="27305"/>
                </a:lnTo>
                <a:lnTo>
                  <a:pt x="91693"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8" name="Google Shape;718;p17"/>
          <p:cNvSpPr txBox="1"/>
          <p:nvPr/>
        </p:nvSpPr>
        <p:spPr>
          <a:xfrm>
            <a:off x="1110297" y="2519044"/>
            <a:ext cx="215074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lang="en-US" sz="2000">
                <a:solidFill>
                  <a:srgbClr val="FF40FF"/>
                </a:solidFill>
                <a:latin typeface="Cambria Math"/>
                <a:ea typeface="Cambria Math"/>
                <a:cs typeface="Cambria Math"/>
                <a:sym typeface="Cambria Math"/>
              </a:rPr>
              <a:t>𝑓</a:t>
            </a:r>
            <a:r>
              <a:rPr baseline="-25000" lang="en-US" sz="2250">
                <a:solidFill>
                  <a:srgbClr val="0096FF"/>
                </a:solidFill>
                <a:latin typeface="Cambria Math"/>
                <a:ea typeface="Cambria Math"/>
                <a:cs typeface="Cambria Math"/>
                <a:sym typeface="Cambria Math"/>
              </a:rPr>
              <a:t>w</a:t>
            </a:r>
            <a:r>
              <a:rPr baseline="-25000" lang="en-US" sz="2250">
                <a:latin typeface="Cambria Math"/>
                <a:ea typeface="Cambria Math"/>
                <a:cs typeface="Cambria Math"/>
                <a:sym typeface="Cambria Math"/>
              </a:rPr>
              <a:t>,</a:t>
            </a:r>
            <a:r>
              <a:rPr baseline="-25000" lang="en-US" sz="2250">
                <a:solidFill>
                  <a:srgbClr val="0096FF"/>
                </a:solidFill>
                <a:latin typeface="Cambria Math"/>
                <a:ea typeface="Cambria Math"/>
                <a:cs typeface="Cambria Math"/>
                <a:sym typeface="Cambria Math"/>
              </a:rPr>
              <a:t>𝑏  </a:t>
            </a:r>
            <a:r>
              <a:rPr lang="en-US" sz="2000">
                <a:solidFill>
                  <a:srgbClr val="FF9300"/>
                </a:solidFill>
                <a:latin typeface="Cambria Math"/>
                <a:ea typeface="Cambria Math"/>
                <a:cs typeface="Cambria Math"/>
                <a:sym typeface="Cambria Math"/>
              </a:rPr>
              <a:t>x	</a:t>
            </a:r>
            <a:r>
              <a:rPr lang="en-US" sz="2000">
                <a:latin typeface="Cambria Math"/>
                <a:ea typeface="Cambria Math"/>
                <a:cs typeface="Cambria Math"/>
                <a:sym typeface="Cambria Math"/>
              </a:rPr>
              <a:t>= </a:t>
            </a:r>
            <a:r>
              <a:rPr lang="en-US" sz="2000">
                <a:solidFill>
                  <a:srgbClr val="0096FF"/>
                </a:solidFill>
                <a:latin typeface="Cambria Math"/>
                <a:ea typeface="Cambria Math"/>
                <a:cs typeface="Cambria Math"/>
                <a:sym typeface="Cambria Math"/>
              </a:rPr>
              <a:t>w </a:t>
            </a:r>
            <a:r>
              <a:rPr lang="en-US" sz="2000">
                <a:latin typeface="Cambria Math"/>
                <a:ea typeface="Cambria Math"/>
                <a:cs typeface="Cambria Math"/>
                <a:sym typeface="Cambria Math"/>
              </a:rPr>
              <a:t>∙ </a:t>
            </a:r>
            <a:r>
              <a:rPr lang="en-US" sz="2000">
                <a:solidFill>
                  <a:srgbClr val="FF9300"/>
                </a:solidFill>
                <a:latin typeface="Cambria Math"/>
                <a:ea typeface="Cambria Math"/>
                <a:cs typeface="Cambria Math"/>
                <a:sym typeface="Cambria Math"/>
              </a:rPr>
              <a:t>x </a:t>
            </a:r>
            <a:r>
              <a:rPr lang="en-US" sz="2000">
                <a:latin typeface="Cambria Math"/>
                <a:ea typeface="Cambria Math"/>
                <a:cs typeface="Cambria Math"/>
                <a:sym typeface="Cambria Math"/>
              </a:rPr>
              <a:t>+ </a:t>
            </a:r>
            <a:r>
              <a:rPr lang="en-US" sz="2000">
                <a:solidFill>
                  <a:srgbClr val="0096FF"/>
                </a:solidFill>
                <a:latin typeface="Cambria Math"/>
                <a:ea typeface="Cambria Math"/>
                <a:cs typeface="Cambria Math"/>
                <a:sym typeface="Cambria Math"/>
              </a:rPr>
              <a:t>𝑏</a:t>
            </a:r>
            <a:endParaRPr sz="2000">
              <a:latin typeface="Cambria Math"/>
              <a:ea typeface="Cambria Math"/>
              <a:cs typeface="Cambria Math"/>
              <a:sym typeface="Cambria Math"/>
            </a:endParaRPr>
          </a:p>
        </p:txBody>
      </p:sp>
      <p:pic>
        <p:nvPicPr>
          <p:cNvPr id="719" name="Google Shape;719;p17"/>
          <p:cNvPicPr preferRelativeResize="0"/>
          <p:nvPr/>
        </p:nvPicPr>
        <p:blipFill rotWithShape="1">
          <a:blip r:embed="rId24">
            <a:alphaModFix/>
          </a:blip>
          <a:srcRect b="0" l="0" r="0" t="0"/>
          <a:stretch/>
        </p:blipFill>
        <p:spPr>
          <a:xfrm>
            <a:off x="2781300" y="381000"/>
            <a:ext cx="2554859" cy="1068324"/>
          </a:xfrm>
          <a:prstGeom prst="rect">
            <a:avLst/>
          </a:prstGeom>
          <a:noFill/>
          <a:ln>
            <a:noFill/>
          </a:ln>
        </p:spPr>
      </p:pic>
      <p:sp>
        <p:nvSpPr>
          <p:cNvPr id="720" name="Google Shape;720;p17"/>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grpSp>
        <p:nvGrpSpPr>
          <p:cNvPr id="725" name="Google Shape;725;p18"/>
          <p:cNvGrpSpPr/>
          <p:nvPr/>
        </p:nvGrpSpPr>
        <p:grpSpPr>
          <a:xfrm>
            <a:off x="5505450" y="1685925"/>
            <a:ext cx="2612390" cy="1260475"/>
            <a:chOff x="5505450" y="1685925"/>
            <a:chExt cx="2612390" cy="1260475"/>
          </a:xfrm>
        </p:grpSpPr>
        <p:sp>
          <p:nvSpPr>
            <p:cNvPr id="726" name="Google Shape;726;p18"/>
            <p:cNvSpPr/>
            <p:nvPr/>
          </p:nvSpPr>
          <p:spPr>
            <a:xfrm>
              <a:off x="5505450" y="2400379"/>
              <a:ext cx="2612390" cy="228600"/>
            </a:xfrm>
            <a:custGeom>
              <a:rect b="b" l="l" r="r" t="t"/>
              <a:pathLst>
                <a:path extrusionOk="0" h="228600" w="2612390">
                  <a:moveTo>
                    <a:pt x="2552827" y="114220"/>
                  </a:moveTo>
                  <a:lnTo>
                    <a:pt x="2456053" y="194865"/>
                  </a:lnTo>
                  <a:lnTo>
                    <a:pt x="2451354" y="200749"/>
                  </a:lnTo>
                  <a:lnTo>
                    <a:pt x="2449322" y="207740"/>
                  </a:lnTo>
                  <a:lnTo>
                    <a:pt x="2450052" y="214993"/>
                  </a:lnTo>
                  <a:lnTo>
                    <a:pt x="2453640" y="221662"/>
                  </a:lnTo>
                  <a:lnTo>
                    <a:pt x="2459543" y="226415"/>
                  </a:lnTo>
                  <a:lnTo>
                    <a:pt x="2466578" y="228441"/>
                  </a:lnTo>
                  <a:lnTo>
                    <a:pt x="2473874" y="227681"/>
                  </a:lnTo>
                  <a:lnTo>
                    <a:pt x="2480564" y="224075"/>
                  </a:lnTo>
                  <a:lnTo>
                    <a:pt x="2589530" y="133270"/>
                  </a:lnTo>
                  <a:lnTo>
                    <a:pt x="2582672" y="133270"/>
                  </a:lnTo>
                  <a:lnTo>
                    <a:pt x="2582672" y="128825"/>
                  </a:lnTo>
                  <a:lnTo>
                    <a:pt x="2570353" y="128825"/>
                  </a:lnTo>
                  <a:lnTo>
                    <a:pt x="2552827" y="114220"/>
                  </a:lnTo>
                  <a:close/>
                </a:path>
                <a:path extrusionOk="0" h="228600" w="2612390">
                  <a:moveTo>
                    <a:pt x="2529966" y="95170"/>
                  </a:moveTo>
                  <a:lnTo>
                    <a:pt x="0" y="95170"/>
                  </a:lnTo>
                  <a:lnTo>
                    <a:pt x="0" y="133270"/>
                  </a:lnTo>
                  <a:lnTo>
                    <a:pt x="2529967" y="133270"/>
                  </a:lnTo>
                  <a:lnTo>
                    <a:pt x="2552827" y="114220"/>
                  </a:lnTo>
                  <a:lnTo>
                    <a:pt x="2529966" y="95170"/>
                  </a:lnTo>
                  <a:close/>
                </a:path>
                <a:path extrusionOk="0" h="228600" w="2612390">
                  <a:moveTo>
                    <a:pt x="2589530" y="95170"/>
                  </a:moveTo>
                  <a:lnTo>
                    <a:pt x="2582672" y="95170"/>
                  </a:lnTo>
                  <a:lnTo>
                    <a:pt x="2582672" y="133270"/>
                  </a:lnTo>
                  <a:lnTo>
                    <a:pt x="2589530" y="133270"/>
                  </a:lnTo>
                  <a:lnTo>
                    <a:pt x="2612390" y="114220"/>
                  </a:lnTo>
                  <a:lnTo>
                    <a:pt x="2589530" y="95170"/>
                  </a:lnTo>
                  <a:close/>
                </a:path>
                <a:path extrusionOk="0" h="228600" w="2612390">
                  <a:moveTo>
                    <a:pt x="2570353" y="99615"/>
                  </a:moveTo>
                  <a:lnTo>
                    <a:pt x="2552827" y="114220"/>
                  </a:lnTo>
                  <a:lnTo>
                    <a:pt x="2570353" y="128825"/>
                  </a:lnTo>
                  <a:lnTo>
                    <a:pt x="2570353" y="99615"/>
                  </a:lnTo>
                  <a:close/>
                </a:path>
                <a:path extrusionOk="0" h="228600" w="2612390">
                  <a:moveTo>
                    <a:pt x="2582672" y="99615"/>
                  </a:moveTo>
                  <a:lnTo>
                    <a:pt x="2570353" y="99615"/>
                  </a:lnTo>
                  <a:lnTo>
                    <a:pt x="2570353" y="128825"/>
                  </a:lnTo>
                  <a:lnTo>
                    <a:pt x="2582672" y="128825"/>
                  </a:lnTo>
                  <a:lnTo>
                    <a:pt x="2582672" y="99615"/>
                  </a:lnTo>
                  <a:close/>
                </a:path>
                <a:path extrusionOk="0" h="228600" w="2612390">
                  <a:moveTo>
                    <a:pt x="2466578" y="0"/>
                  </a:moveTo>
                  <a:lnTo>
                    <a:pt x="2459543" y="2026"/>
                  </a:lnTo>
                  <a:lnTo>
                    <a:pt x="2453640" y="6778"/>
                  </a:lnTo>
                  <a:lnTo>
                    <a:pt x="2450052" y="13448"/>
                  </a:lnTo>
                  <a:lnTo>
                    <a:pt x="2449322" y="20700"/>
                  </a:lnTo>
                  <a:lnTo>
                    <a:pt x="2451354" y="27691"/>
                  </a:lnTo>
                  <a:lnTo>
                    <a:pt x="2456053" y="33575"/>
                  </a:lnTo>
                  <a:lnTo>
                    <a:pt x="2552827" y="114220"/>
                  </a:lnTo>
                  <a:lnTo>
                    <a:pt x="2570353" y="99615"/>
                  </a:lnTo>
                  <a:lnTo>
                    <a:pt x="2582672" y="99615"/>
                  </a:lnTo>
                  <a:lnTo>
                    <a:pt x="2582672" y="95170"/>
                  </a:lnTo>
                  <a:lnTo>
                    <a:pt x="2589530" y="95170"/>
                  </a:lnTo>
                  <a:lnTo>
                    <a:pt x="2480564" y="4365"/>
                  </a:lnTo>
                  <a:lnTo>
                    <a:pt x="2473874" y="760"/>
                  </a:lnTo>
                  <a:lnTo>
                    <a:pt x="246657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7" name="Google Shape;727;p18"/>
            <p:cNvSpPr/>
            <p:nvPr/>
          </p:nvSpPr>
          <p:spPr>
            <a:xfrm>
              <a:off x="5753100" y="1685925"/>
              <a:ext cx="0" cy="1260475"/>
            </a:xfrm>
            <a:custGeom>
              <a:rect b="b" l="l" r="r" t="t"/>
              <a:pathLst>
                <a:path extrusionOk="0" h="1260475" w="120000">
                  <a:moveTo>
                    <a:pt x="0" y="1259967"/>
                  </a:moveTo>
                  <a:lnTo>
                    <a:pt x="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8" name="Google Shape;728;p18"/>
            <p:cNvSpPr/>
            <p:nvPr/>
          </p:nvSpPr>
          <p:spPr>
            <a:xfrm>
              <a:off x="5757925" y="1881250"/>
              <a:ext cx="561975" cy="628650"/>
            </a:xfrm>
            <a:custGeom>
              <a:rect b="b" l="l" r="r" t="t"/>
              <a:pathLst>
                <a:path extrusionOk="0" h="628650" w="561975">
                  <a:moveTo>
                    <a:pt x="0" y="628650"/>
                  </a:moveTo>
                  <a:lnTo>
                    <a:pt x="561975" y="628650"/>
                  </a:lnTo>
                  <a:lnTo>
                    <a:pt x="561975" y="0"/>
                  </a:lnTo>
                  <a:lnTo>
                    <a:pt x="0" y="0"/>
                  </a:lnTo>
                  <a:lnTo>
                    <a:pt x="0" y="628650"/>
                  </a:lnTo>
                  <a:close/>
                </a:path>
              </a:pathLst>
            </a:custGeom>
            <a:noFill/>
            <a:ln cap="flat" cmpd="sng" w="25400">
              <a:solidFill>
                <a:srgbClr val="FF40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29" name="Google Shape;729;p18"/>
          <p:cNvSpPr txBox="1"/>
          <p:nvPr>
            <p:ph type="title"/>
          </p:nvPr>
        </p:nvSpPr>
        <p:spPr>
          <a:xfrm>
            <a:off x="303529" y="70470"/>
            <a:ext cx="6536055" cy="868680"/>
          </a:xfrm>
          <a:prstGeom prst="rect">
            <a:avLst/>
          </a:prstGeom>
          <a:noFill/>
          <a:ln>
            <a:noFill/>
          </a:ln>
        </p:spPr>
        <p:txBody>
          <a:bodyPr anchorCtr="0" anchor="t" bIns="0" lIns="0" spcFirstLastPara="1" rIns="0" wrap="square" tIns="107575">
            <a:spAutoFit/>
          </a:bodyPr>
          <a:lstStyle/>
          <a:p>
            <a:pPr indent="0" lvl="0" marL="11430" rtl="0" algn="l">
              <a:lnSpc>
                <a:spcPct val="100000"/>
              </a:lnSpc>
              <a:spcBef>
                <a:spcPts val="0"/>
              </a:spcBef>
              <a:spcAft>
                <a:spcPts val="0"/>
              </a:spcAft>
              <a:buNone/>
            </a:pPr>
            <a:r>
              <a:rPr lang="en-US" sz="2750"/>
              <a:t>Logistic loss function</a:t>
            </a:r>
            <a:endParaRPr sz="2750"/>
          </a:p>
        </p:txBody>
      </p:sp>
      <p:sp>
        <p:nvSpPr>
          <p:cNvPr id="730" name="Google Shape;730;p18"/>
          <p:cNvSpPr/>
          <p:nvPr/>
        </p:nvSpPr>
        <p:spPr>
          <a:xfrm>
            <a:off x="2624836" y="1115948"/>
            <a:ext cx="154940" cy="69215"/>
          </a:xfrm>
          <a:custGeom>
            <a:rect b="b" l="l" r="r" t="t"/>
            <a:pathLst>
              <a:path extrusionOk="0" h="69215" w="154939">
                <a:moveTo>
                  <a:pt x="154686" y="52070"/>
                </a:moveTo>
                <a:lnTo>
                  <a:pt x="0" y="52070"/>
                </a:lnTo>
                <a:lnTo>
                  <a:pt x="0" y="68834"/>
                </a:lnTo>
                <a:lnTo>
                  <a:pt x="154686" y="68834"/>
                </a:lnTo>
                <a:lnTo>
                  <a:pt x="154686" y="52070"/>
                </a:lnTo>
                <a:close/>
              </a:path>
              <a:path extrusionOk="0" h="69215" w="154939">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31" name="Google Shape;731;p18"/>
          <p:cNvPicPr preferRelativeResize="0"/>
          <p:nvPr/>
        </p:nvPicPr>
        <p:blipFill rotWithShape="1">
          <a:blip r:embed="rId3">
            <a:alphaModFix/>
          </a:blip>
          <a:srcRect b="0" l="0" r="0" t="0"/>
          <a:stretch/>
        </p:blipFill>
        <p:spPr>
          <a:xfrm>
            <a:off x="4056888" y="690498"/>
            <a:ext cx="1282064" cy="424179"/>
          </a:xfrm>
          <a:prstGeom prst="rect">
            <a:avLst/>
          </a:prstGeom>
          <a:noFill/>
          <a:ln>
            <a:noFill/>
          </a:ln>
        </p:spPr>
      </p:pic>
      <p:sp>
        <p:nvSpPr>
          <p:cNvPr id="732" name="Google Shape;732;p18"/>
          <p:cNvSpPr/>
          <p:nvPr/>
        </p:nvSpPr>
        <p:spPr>
          <a:xfrm>
            <a:off x="6406261" y="868298"/>
            <a:ext cx="154940" cy="69215"/>
          </a:xfrm>
          <a:custGeom>
            <a:rect b="b" l="l" r="r" t="t"/>
            <a:pathLst>
              <a:path extrusionOk="0" h="69215" w="154940">
                <a:moveTo>
                  <a:pt x="154686" y="52070"/>
                </a:moveTo>
                <a:lnTo>
                  <a:pt x="0" y="52070"/>
                </a:lnTo>
                <a:lnTo>
                  <a:pt x="0" y="68834"/>
                </a:lnTo>
                <a:lnTo>
                  <a:pt x="154686" y="68834"/>
                </a:lnTo>
                <a:lnTo>
                  <a:pt x="154686" y="52070"/>
                </a:lnTo>
                <a:close/>
              </a:path>
              <a:path extrusionOk="0" h="69215" w="154940">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3" name="Google Shape;733;p18"/>
          <p:cNvSpPr/>
          <p:nvPr/>
        </p:nvSpPr>
        <p:spPr>
          <a:xfrm>
            <a:off x="6406261" y="1363598"/>
            <a:ext cx="154940" cy="69215"/>
          </a:xfrm>
          <a:custGeom>
            <a:rect b="b" l="l" r="r" t="t"/>
            <a:pathLst>
              <a:path extrusionOk="0" h="69215" w="154940">
                <a:moveTo>
                  <a:pt x="154686" y="52070"/>
                </a:moveTo>
                <a:lnTo>
                  <a:pt x="0" y="52070"/>
                </a:lnTo>
                <a:lnTo>
                  <a:pt x="0" y="68834"/>
                </a:lnTo>
                <a:lnTo>
                  <a:pt x="154686" y="68834"/>
                </a:lnTo>
                <a:lnTo>
                  <a:pt x="154686" y="52070"/>
                </a:lnTo>
                <a:close/>
              </a:path>
              <a:path extrusionOk="0" h="69215" w="154940">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34" name="Google Shape;734;p18"/>
          <p:cNvPicPr preferRelativeResize="0"/>
          <p:nvPr/>
        </p:nvPicPr>
        <p:blipFill rotWithShape="1">
          <a:blip r:embed="rId4">
            <a:alphaModFix/>
          </a:blip>
          <a:srcRect b="0" l="0" r="0" t="0"/>
          <a:stretch/>
        </p:blipFill>
        <p:spPr>
          <a:xfrm>
            <a:off x="6660963" y="1298066"/>
            <a:ext cx="109914" cy="175387"/>
          </a:xfrm>
          <a:prstGeom prst="rect">
            <a:avLst/>
          </a:prstGeom>
          <a:noFill/>
          <a:ln>
            <a:noFill/>
          </a:ln>
        </p:spPr>
      </p:pic>
      <p:grpSp>
        <p:nvGrpSpPr>
          <p:cNvPr id="735" name="Google Shape;735;p18"/>
          <p:cNvGrpSpPr/>
          <p:nvPr/>
        </p:nvGrpSpPr>
        <p:grpSpPr>
          <a:xfrm>
            <a:off x="555840" y="597788"/>
            <a:ext cx="6211100" cy="2987166"/>
            <a:chOff x="555840" y="597788"/>
            <a:chExt cx="6211100" cy="2987166"/>
          </a:xfrm>
        </p:grpSpPr>
        <p:sp>
          <p:nvSpPr>
            <p:cNvPr id="736" name="Google Shape;736;p18"/>
            <p:cNvSpPr/>
            <p:nvPr/>
          </p:nvSpPr>
          <p:spPr>
            <a:xfrm>
              <a:off x="4176776" y="3376675"/>
              <a:ext cx="0" cy="208279"/>
            </a:xfrm>
            <a:custGeom>
              <a:rect b="b" l="l" r="r" t="t"/>
              <a:pathLst>
                <a:path extrusionOk="0" h="208279" w="120000">
                  <a:moveTo>
                    <a:pt x="0" y="0"/>
                  </a:moveTo>
                  <a:lnTo>
                    <a:pt x="0" y="208280"/>
                  </a:lnTo>
                </a:path>
              </a:pathLst>
            </a:custGeom>
            <a:noFill/>
            <a:ln cap="flat" cmpd="sng" w="31750">
              <a:solidFill>
                <a:srgbClr val="0D0D0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7" name="Google Shape;737;p18"/>
            <p:cNvSpPr/>
            <p:nvPr/>
          </p:nvSpPr>
          <p:spPr>
            <a:xfrm>
              <a:off x="1600200" y="1704974"/>
              <a:ext cx="2916555" cy="1866900"/>
            </a:xfrm>
            <a:custGeom>
              <a:rect b="b" l="l" r="r" t="t"/>
              <a:pathLst>
                <a:path extrusionOk="0" h="1866900" w="2916554">
                  <a:moveTo>
                    <a:pt x="2916047" y="1752600"/>
                  </a:moveTo>
                  <a:lnTo>
                    <a:pt x="2893187" y="1733550"/>
                  </a:lnTo>
                  <a:lnTo>
                    <a:pt x="2784221" y="1642745"/>
                  </a:lnTo>
                  <a:lnTo>
                    <a:pt x="2777528" y="1639150"/>
                  </a:lnTo>
                  <a:lnTo>
                    <a:pt x="2752991" y="1659089"/>
                  </a:lnTo>
                  <a:lnTo>
                    <a:pt x="2755061" y="1666074"/>
                  </a:lnTo>
                  <a:lnTo>
                    <a:pt x="2759837" y="1671955"/>
                  </a:lnTo>
                  <a:lnTo>
                    <a:pt x="2833751" y="1733550"/>
                  </a:lnTo>
                  <a:lnTo>
                    <a:pt x="230263" y="1733550"/>
                  </a:lnTo>
                  <a:lnTo>
                    <a:pt x="228650" y="82270"/>
                  </a:lnTo>
                  <a:lnTo>
                    <a:pt x="290322" y="156095"/>
                  </a:lnTo>
                  <a:lnTo>
                    <a:pt x="296214" y="160858"/>
                  </a:lnTo>
                  <a:lnTo>
                    <a:pt x="303237" y="162915"/>
                  </a:lnTo>
                  <a:lnTo>
                    <a:pt x="310502" y="162166"/>
                  </a:lnTo>
                  <a:lnTo>
                    <a:pt x="317119" y="158508"/>
                  </a:lnTo>
                  <a:lnTo>
                    <a:pt x="321868" y="152615"/>
                  </a:lnTo>
                  <a:lnTo>
                    <a:pt x="323888" y="145630"/>
                  </a:lnTo>
                  <a:lnTo>
                    <a:pt x="323126" y="138379"/>
                  </a:lnTo>
                  <a:lnTo>
                    <a:pt x="319532" y="131699"/>
                  </a:lnTo>
                  <a:lnTo>
                    <a:pt x="234365" y="29718"/>
                  </a:lnTo>
                  <a:lnTo>
                    <a:pt x="209550" y="0"/>
                  </a:lnTo>
                  <a:lnTo>
                    <a:pt x="99822" y="131953"/>
                  </a:lnTo>
                  <a:lnTo>
                    <a:pt x="96215" y="138633"/>
                  </a:lnTo>
                  <a:lnTo>
                    <a:pt x="95453" y="145884"/>
                  </a:lnTo>
                  <a:lnTo>
                    <a:pt x="97472" y="152869"/>
                  </a:lnTo>
                  <a:lnTo>
                    <a:pt x="102235" y="158750"/>
                  </a:lnTo>
                  <a:lnTo>
                    <a:pt x="108902" y="162344"/>
                  </a:lnTo>
                  <a:lnTo>
                    <a:pt x="116154" y="163068"/>
                  </a:lnTo>
                  <a:lnTo>
                    <a:pt x="123139" y="161036"/>
                  </a:lnTo>
                  <a:lnTo>
                    <a:pt x="129032" y="156337"/>
                  </a:lnTo>
                  <a:lnTo>
                    <a:pt x="190550" y="82435"/>
                  </a:lnTo>
                  <a:lnTo>
                    <a:pt x="190690" y="82270"/>
                  </a:lnTo>
                  <a:lnTo>
                    <a:pt x="190627" y="163068"/>
                  </a:lnTo>
                  <a:lnTo>
                    <a:pt x="192163" y="1733550"/>
                  </a:lnTo>
                  <a:lnTo>
                    <a:pt x="0" y="1733550"/>
                  </a:lnTo>
                  <a:lnTo>
                    <a:pt x="0" y="1771650"/>
                  </a:lnTo>
                  <a:lnTo>
                    <a:pt x="192201" y="1771650"/>
                  </a:lnTo>
                  <a:lnTo>
                    <a:pt x="192278" y="1845945"/>
                  </a:lnTo>
                  <a:lnTo>
                    <a:pt x="230378" y="1845945"/>
                  </a:lnTo>
                  <a:lnTo>
                    <a:pt x="230301" y="1771650"/>
                  </a:lnTo>
                  <a:lnTo>
                    <a:pt x="2833751" y="1771650"/>
                  </a:lnTo>
                  <a:lnTo>
                    <a:pt x="2759837" y="1833245"/>
                  </a:lnTo>
                  <a:lnTo>
                    <a:pt x="2755061" y="1839137"/>
                  </a:lnTo>
                  <a:lnTo>
                    <a:pt x="2752991" y="1846122"/>
                  </a:lnTo>
                  <a:lnTo>
                    <a:pt x="2753703" y="1853374"/>
                  </a:lnTo>
                  <a:lnTo>
                    <a:pt x="2757297" y="1860042"/>
                  </a:lnTo>
                  <a:lnTo>
                    <a:pt x="2763189" y="1864804"/>
                  </a:lnTo>
                  <a:lnTo>
                    <a:pt x="2770225" y="1866823"/>
                  </a:lnTo>
                  <a:lnTo>
                    <a:pt x="2777528" y="1866061"/>
                  </a:lnTo>
                  <a:lnTo>
                    <a:pt x="2784221" y="1862455"/>
                  </a:lnTo>
                  <a:lnTo>
                    <a:pt x="2893187" y="1771650"/>
                  </a:lnTo>
                  <a:lnTo>
                    <a:pt x="2916047" y="17526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8" name="Google Shape;738;p18"/>
            <p:cNvSpPr/>
            <p:nvPr/>
          </p:nvSpPr>
          <p:spPr>
            <a:xfrm>
              <a:off x="2877058" y="597788"/>
              <a:ext cx="673100" cy="1105535"/>
            </a:xfrm>
            <a:custGeom>
              <a:rect b="b" l="l" r="r" t="t"/>
              <a:pathLst>
                <a:path extrusionOk="0" h="1105535" w="673100">
                  <a:moveTo>
                    <a:pt x="143383" y="0"/>
                  </a:moveTo>
                  <a:lnTo>
                    <a:pt x="103644" y="19913"/>
                  </a:lnTo>
                  <a:lnTo>
                    <a:pt x="68961" y="65532"/>
                  </a:lnTo>
                  <a:lnTo>
                    <a:pt x="44945" y="134683"/>
                  </a:lnTo>
                  <a:lnTo>
                    <a:pt x="38950" y="177266"/>
                  </a:lnTo>
                  <a:lnTo>
                    <a:pt x="36957" y="225171"/>
                  </a:lnTo>
                  <a:lnTo>
                    <a:pt x="37541" y="245681"/>
                  </a:lnTo>
                  <a:lnTo>
                    <a:pt x="39319" y="270421"/>
                  </a:lnTo>
                  <a:lnTo>
                    <a:pt x="42252" y="299402"/>
                  </a:lnTo>
                  <a:lnTo>
                    <a:pt x="50520" y="365455"/>
                  </a:lnTo>
                  <a:lnTo>
                    <a:pt x="53492" y="393306"/>
                  </a:lnTo>
                  <a:lnTo>
                    <a:pt x="55283" y="416179"/>
                  </a:lnTo>
                  <a:lnTo>
                    <a:pt x="55880" y="434086"/>
                  </a:lnTo>
                  <a:lnTo>
                    <a:pt x="54952" y="460044"/>
                  </a:lnTo>
                  <a:lnTo>
                    <a:pt x="47574" y="501434"/>
                  </a:lnTo>
                  <a:lnTo>
                    <a:pt x="23469" y="537743"/>
                  </a:lnTo>
                  <a:lnTo>
                    <a:pt x="0" y="545338"/>
                  </a:lnTo>
                  <a:lnTo>
                    <a:pt x="0" y="559689"/>
                  </a:lnTo>
                  <a:lnTo>
                    <a:pt x="41148" y="588137"/>
                  </a:lnTo>
                  <a:lnTo>
                    <a:pt x="54952" y="644994"/>
                  </a:lnTo>
                  <a:lnTo>
                    <a:pt x="55880" y="670941"/>
                  </a:lnTo>
                  <a:lnTo>
                    <a:pt x="55283" y="688873"/>
                  </a:lnTo>
                  <a:lnTo>
                    <a:pt x="53492" y="711796"/>
                  </a:lnTo>
                  <a:lnTo>
                    <a:pt x="50520" y="739686"/>
                  </a:lnTo>
                  <a:lnTo>
                    <a:pt x="42252" y="805688"/>
                  </a:lnTo>
                  <a:lnTo>
                    <a:pt x="39319" y="834631"/>
                  </a:lnTo>
                  <a:lnTo>
                    <a:pt x="37541" y="859358"/>
                  </a:lnTo>
                  <a:lnTo>
                    <a:pt x="36957" y="879856"/>
                  </a:lnTo>
                  <a:lnTo>
                    <a:pt x="38950" y="927773"/>
                  </a:lnTo>
                  <a:lnTo>
                    <a:pt x="44958" y="970343"/>
                  </a:lnTo>
                  <a:lnTo>
                    <a:pt x="54952" y="1007592"/>
                  </a:lnTo>
                  <a:lnTo>
                    <a:pt x="85674" y="1065530"/>
                  </a:lnTo>
                  <a:lnTo>
                    <a:pt x="122872" y="1098296"/>
                  </a:lnTo>
                  <a:lnTo>
                    <a:pt x="143383" y="1105027"/>
                  </a:lnTo>
                  <a:lnTo>
                    <a:pt x="143383" y="1091819"/>
                  </a:lnTo>
                  <a:lnTo>
                    <a:pt x="126517" y="1084110"/>
                  </a:lnTo>
                  <a:lnTo>
                    <a:pt x="111404" y="1071219"/>
                  </a:lnTo>
                  <a:lnTo>
                    <a:pt x="86487" y="1029843"/>
                  </a:lnTo>
                  <a:lnTo>
                    <a:pt x="70408" y="969810"/>
                  </a:lnTo>
                  <a:lnTo>
                    <a:pt x="65024" y="893191"/>
                  </a:lnTo>
                  <a:lnTo>
                    <a:pt x="65570" y="870127"/>
                  </a:lnTo>
                  <a:lnTo>
                    <a:pt x="67208" y="843965"/>
                  </a:lnTo>
                  <a:lnTo>
                    <a:pt x="69951" y="814743"/>
                  </a:lnTo>
                  <a:lnTo>
                    <a:pt x="77546" y="751395"/>
                  </a:lnTo>
                  <a:lnTo>
                    <a:pt x="80238" y="725868"/>
                  </a:lnTo>
                  <a:lnTo>
                    <a:pt x="81876" y="705866"/>
                  </a:lnTo>
                  <a:lnTo>
                    <a:pt x="82423" y="691388"/>
                  </a:lnTo>
                  <a:lnTo>
                    <a:pt x="81495" y="666965"/>
                  </a:lnTo>
                  <a:lnTo>
                    <a:pt x="74117" y="622960"/>
                  </a:lnTo>
                  <a:lnTo>
                    <a:pt x="59613" y="586308"/>
                  </a:lnTo>
                  <a:lnTo>
                    <a:pt x="27559" y="554355"/>
                  </a:lnTo>
                  <a:lnTo>
                    <a:pt x="27559" y="550799"/>
                  </a:lnTo>
                  <a:lnTo>
                    <a:pt x="59613" y="518795"/>
                  </a:lnTo>
                  <a:lnTo>
                    <a:pt x="74117" y="482155"/>
                  </a:lnTo>
                  <a:lnTo>
                    <a:pt x="81495" y="438150"/>
                  </a:lnTo>
                  <a:lnTo>
                    <a:pt x="82423" y="413639"/>
                  </a:lnTo>
                  <a:lnTo>
                    <a:pt x="81876" y="399237"/>
                  </a:lnTo>
                  <a:lnTo>
                    <a:pt x="80238" y="379260"/>
                  </a:lnTo>
                  <a:lnTo>
                    <a:pt x="77546" y="353707"/>
                  </a:lnTo>
                  <a:lnTo>
                    <a:pt x="69951" y="290296"/>
                  </a:lnTo>
                  <a:lnTo>
                    <a:pt x="67208" y="261073"/>
                  </a:lnTo>
                  <a:lnTo>
                    <a:pt x="65570" y="234911"/>
                  </a:lnTo>
                  <a:lnTo>
                    <a:pt x="65024" y="211836"/>
                  </a:lnTo>
                  <a:lnTo>
                    <a:pt x="66370" y="171500"/>
                  </a:lnTo>
                  <a:lnTo>
                    <a:pt x="77127" y="103162"/>
                  </a:lnTo>
                  <a:lnTo>
                    <a:pt x="98044" y="51955"/>
                  </a:lnTo>
                  <a:lnTo>
                    <a:pt x="126517" y="20955"/>
                  </a:lnTo>
                  <a:lnTo>
                    <a:pt x="143383" y="13208"/>
                  </a:lnTo>
                  <a:lnTo>
                    <a:pt x="143383" y="0"/>
                  </a:lnTo>
                  <a:close/>
                </a:path>
                <a:path extrusionOk="0" h="1105535" w="673100">
                  <a:moveTo>
                    <a:pt x="331114" y="791781"/>
                  </a:moveTo>
                  <a:lnTo>
                    <a:pt x="176403" y="791781"/>
                  </a:lnTo>
                  <a:lnTo>
                    <a:pt x="176403" y="808482"/>
                  </a:lnTo>
                  <a:lnTo>
                    <a:pt x="331114" y="808482"/>
                  </a:lnTo>
                  <a:lnTo>
                    <a:pt x="331114" y="791781"/>
                  </a:lnTo>
                  <a:close/>
                </a:path>
                <a:path extrusionOk="0" h="1105535" w="673100">
                  <a:moveTo>
                    <a:pt x="407924" y="867537"/>
                  </a:moveTo>
                  <a:lnTo>
                    <a:pt x="393827" y="693928"/>
                  </a:lnTo>
                  <a:lnTo>
                    <a:pt x="386321" y="693928"/>
                  </a:lnTo>
                  <a:lnTo>
                    <a:pt x="356108" y="695198"/>
                  </a:lnTo>
                  <a:lnTo>
                    <a:pt x="356108" y="701802"/>
                  </a:lnTo>
                  <a:lnTo>
                    <a:pt x="360299" y="702437"/>
                  </a:lnTo>
                  <a:lnTo>
                    <a:pt x="363347" y="703199"/>
                  </a:lnTo>
                  <a:lnTo>
                    <a:pt x="364871" y="703961"/>
                  </a:lnTo>
                  <a:lnTo>
                    <a:pt x="366522" y="704723"/>
                  </a:lnTo>
                  <a:lnTo>
                    <a:pt x="367792" y="705739"/>
                  </a:lnTo>
                  <a:lnTo>
                    <a:pt x="372110" y="850392"/>
                  </a:lnTo>
                  <a:lnTo>
                    <a:pt x="371856" y="853186"/>
                  </a:lnTo>
                  <a:lnTo>
                    <a:pt x="358013" y="867537"/>
                  </a:lnTo>
                  <a:lnTo>
                    <a:pt x="358013" y="873633"/>
                  </a:lnTo>
                  <a:lnTo>
                    <a:pt x="407924" y="873633"/>
                  </a:lnTo>
                  <a:lnTo>
                    <a:pt x="407924" y="867537"/>
                  </a:lnTo>
                  <a:close/>
                </a:path>
                <a:path extrusionOk="0" h="1105535" w="673100">
                  <a:moveTo>
                    <a:pt x="538099" y="812038"/>
                  </a:moveTo>
                  <a:lnTo>
                    <a:pt x="524383" y="767080"/>
                  </a:lnTo>
                  <a:lnTo>
                    <a:pt x="517880" y="761365"/>
                  </a:lnTo>
                  <a:lnTo>
                    <a:pt x="516610" y="760247"/>
                  </a:lnTo>
                  <a:lnTo>
                    <a:pt x="514350" y="759079"/>
                  </a:lnTo>
                  <a:lnTo>
                    <a:pt x="514350" y="822198"/>
                  </a:lnTo>
                  <a:lnTo>
                    <a:pt x="513842" y="828548"/>
                  </a:lnTo>
                  <a:lnTo>
                    <a:pt x="493903" y="864362"/>
                  </a:lnTo>
                  <a:lnTo>
                    <a:pt x="489077" y="865759"/>
                  </a:lnTo>
                  <a:lnTo>
                    <a:pt x="483489" y="865759"/>
                  </a:lnTo>
                  <a:lnTo>
                    <a:pt x="453809" y="834999"/>
                  </a:lnTo>
                  <a:lnTo>
                    <a:pt x="451739" y="812038"/>
                  </a:lnTo>
                  <a:lnTo>
                    <a:pt x="452234" y="800671"/>
                  </a:lnTo>
                  <a:lnTo>
                    <a:pt x="469671" y="764692"/>
                  </a:lnTo>
                  <a:lnTo>
                    <a:pt x="483108" y="761365"/>
                  </a:lnTo>
                  <a:lnTo>
                    <a:pt x="489204" y="761365"/>
                  </a:lnTo>
                  <a:lnTo>
                    <a:pt x="513359" y="798728"/>
                  </a:lnTo>
                  <a:lnTo>
                    <a:pt x="514350" y="822198"/>
                  </a:lnTo>
                  <a:lnTo>
                    <a:pt x="514350" y="759079"/>
                  </a:lnTo>
                  <a:lnTo>
                    <a:pt x="507225" y="755370"/>
                  </a:lnTo>
                  <a:lnTo>
                    <a:pt x="496227" y="752436"/>
                  </a:lnTo>
                  <a:lnTo>
                    <a:pt x="483616" y="751459"/>
                  </a:lnTo>
                  <a:lnTo>
                    <a:pt x="475818" y="751890"/>
                  </a:lnTo>
                  <a:lnTo>
                    <a:pt x="439178" y="773036"/>
                  </a:lnTo>
                  <a:lnTo>
                    <a:pt x="428104" y="812038"/>
                  </a:lnTo>
                  <a:lnTo>
                    <a:pt x="428040" y="815594"/>
                  </a:lnTo>
                  <a:lnTo>
                    <a:pt x="428840" y="828903"/>
                  </a:lnTo>
                  <a:lnTo>
                    <a:pt x="449389" y="867041"/>
                  </a:lnTo>
                  <a:lnTo>
                    <a:pt x="481584" y="875665"/>
                  </a:lnTo>
                  <a:lnTo>
                    <a:pt x="489966" y="875220"/>
                  </a:lnTo>
                  <a:lnTo>
                    <a:pt x="527431" y="853909"/>
                  </a:lnTo>
                  <a:lnTo>
                    <a:pt x="537667" y="822020"/>
                  </a:lnTo>
                  <a:lnTo>
                    <a:pt x="538099" y="812038"/>
                  </a:lnTo>
                  <a:close/>
                </a:path>
                <a:path extrusionOk="0" h="1105535" w="673100">
                  <a:moveTo>
                    <a:pt x="672973" y="753618"/>
                  </a:moveTo>
                  <a:lnTo>
                    <a:pt x="634492" y="753618"/>
                  </a:lnTo>
                  <a:lnTo>
                    <a:pt x="634492" y="786384"/>
                  </a:lnTo>
                  <a:lnTo>
                    <a:pt x="634492" y="797941"/>
                  </a:lnTo>
                  <a:lnTo>
                    <a:pt x="614934" y="824611"/>
                  </a:lnTo>
                  <a:lnTo>
                    <a:pt x="602615" y="824611"/>
                  </a:lnTo>
                  <a:lnTo>
                    <a:pt x="596519" y="821690"/>
                  </a:lnTo>
                  <a:lnTo>
                    <a:pt x="592201" y="815975"/>
                  </a:lnTo>
                  <a:lnTo>
                    <a:pt x="588010" y="810260"/>
                  </a:lnTo>
                  <a:lnTo>
                    <a:pt x="585851" y="802259"/>
                  </a:lnTo>
                  <a:lnTo>
                    <a:pt x="585851" y="781812"/>
                  </a:lnTo>
                  <a:lnTo>
                    <a:pt x="587883" y="774192"/>
                  </a:lnTo>
                  <a:lnTo>
                    <a:pt x="592074" y="768985"/>
                  </a:lnTo>
                  <a:lnTo>
                    <a:pt x="596265" y="763651"/>
                  </a:lnTo>
                  <a:lnTo>
                    <a:pt x="602361" y="760984"/>
                  </a:lnTo>
                  <a:lnTo>
                    <a:pt x="615061" y="760984"/>
                  </a:lnTo>
                  <a:lnTo>
                    <a:pt x="634492" y="786384"/>
                  </a:lnTo>
                  <a:lnTo>
                    <a:pt x="634492" y="753618"/>
                  </a:lnTo>
                  <a:lnTo>
                    <a:pt x="628523" y="753618"/>
                  </a:lnTo>
                  <a:lnTo>
                    <a:pt x="622554" y="752221"/>
                  </a:lnTo>
                  <a:lnTo>
                    <a:pt x="616585" y="751459"/>
                  </a:lnTo>
                  <a:lnTo>
                    <a:pt x="603885" y="751459"/>
                  </a:lnTo>
                  <a:lnTo>
                    <a:pt x="597662" y="752348"/>
                  </a:lnTo>
                  <a:lnTo>
                    <a:pt x="566928" y="774954"/>
                  </a:lnTo>
                  <a:lnTo>
                    <a:pt x="563410" y="786384"/>
                  </a:lnTo>
                  <a:lnTo>
                    <a:pt x="563422" y="801751"/>
                  </a:lnTo>
                  <a:lnTo>
                    <a:pt x="564896" y="808355"/>
                  </a:lnTo>
                  <a:lnTo>
                    <a:pt x="568071" y="814324"/>
                  </a:lnTo>
                  <a:lnTo>
                    <a:pt x="571246" y="820420"/>
                  </a:lnTo>
                  <a:lnTo>
                    <a:pt x="575818" y="825119"/>
                  </a:lnTo>
                  <a:lnTo>
                    <a:pt x="581787" y="828675"/>
                  </a:lnTo>
                  <a:lnTo>
                    <a:pt x="575056" y="833755"/>
                  </a:lnTo>
                  <a:lnTo>
                    <a:pt x="570357" y="838327"/>
                  </a:lnTo>
                  <a:lnTo>
                    <a:pt x="567690" y="842264"/>
                  </a:lnTo>
                  <a:lnTo>
                    <a:pt x="565023" y="846328"/>
                  </a:lnTo>
                  <a:lnTo>
                    <a:pt x="563626" y="850646"/>
                  </a:lnTo>
                  <a:lnTo>
                    <a:pt x="563626" y="859663"/>
                  </a:lnTo>
                  <a:lnTo>
                    <a:pt x="564769" y="863219"/>
                  </a:lnTo>
                  <a:lnTo>
                    <a:pt x="567055" y="866394"/>
                  </a:lnTo>
                  <a:lnTo>
                    <a:pt x="569214" y="869442"/>
                  </a:lnTo>
                  <a:lnTo>
                    <a:pt x="572389" y="871855"/>
                  </a:lnTo>
                  <a:lnTo>
                    <a:pt x="576326" y="873379"/>
                  </a:lnTo>
                  <a:lnTo>
                    <a:pt x="569849" y="876681"/>
                  </a:lnTo>
                  <a:lnTo>
                    <a:pt x="564896" y="880491"/>
                  </a:lnTo>
                  <a:lnTo>
                    <a:pt x="557784" y="889127"/>
                  </a:lnTo>
                  <a:lnTo>
                    <a:pt x="556310" y="893318"/>
                  </a:lnTo>
                  <a:lnTo>
                    <a:pt x="556221" y="905383"/>
                  </a:lnTo>
                  <a:lnTo>
                    <a:pt x="557403" y="909828"/>
                  </a:lnTo>
                  <a:lnTo>
                    <a:pt x="560197" y="913765"/>
                  </a:lnTo>
                  <a:lnTo>
                    <a:pt x="562864" y="917702"/>
                  </a:lnTo>
                  <a:lnTo>
                    <a:pt x="604393" y="929767"/>
                  </a:lnTo>
                  <a:lnTo>
                    <a:pt x="612902" y="929767"/>
                  </a:lnTo>
                  <a:lnTo>
                    <a:pt x="651256" y="921258"/>
                  </a:lnTo>
                  <a:lnTo>
                    <a:pt x="653161" y="919861"/>
                  </a:lnTo>
                  <a:lnTo>
                    <a:pt x="657860" y="916432"/>
                  </a:lnTo>
                  <a:lnTo>
                    <a:pt x="662305" y="910209"/>
                  </a:lnTo>
                  <a:lnTo>
                    <a:pt x="666877" y="904113"/>
                  </a:lnTo>
                  <a:lnTo>
                    <a:pt x="669163" y="897128"/>
                  </a:lnTo>
                  <a:lnTo>
                    <a:pt x="669163" y="883031"/>
                  </a:lnTo>
                  <a:lnTo>
                    <a:pt x="667893" y="877570"/>
                  </a:lnTo>
                  <a:lnTo>
                    <a:pt x="666877" y="875665"/>
                  </a:lnTo>
                  <a:lnTo>
                    <a:pt x="665480" y="872998"/>
                  </a:lnTo>
                  <a:lnTo>
                    <a:pt x="663194" y="868299"/>
                  </a:lnTo>
                  <a:lnTo>
                    <a:pt x="659130" y="864616"/>
                  </a:lnTo>
                  <a:lnTo>
                    <a:pt x="648589" y="859345"/>
                  </a:lnTo>
                  <a:lnTo>
                    <a:pt x="648589" y="892683"/>
                  </a:lnTo>
                  <a:lnTo>
                    <a:pt x="648589" y="900049"/>
                  </a:lnTo>
                  <a:lnTo>
                    <a:pt x="631825" y="916863"/>
                  </a:lnTo>
                  <a:lnTo>
                    <a:pt x="626618" y="918845"/>
                  </a:lnTo>
                  <a:lnTo>
                    <a:pt x="620141" y="919861"/>
                  </a:lnTo>
                  <a:lnTo>
                    <a:pt x="612648" y="919861"/>
                  </a:lnTo>
                  <a:lnTo>
                    <a:pt x="576199" y="905383"/>
                  </a:lnTo>
                  <a:lnTo>
                    <a:pt x="576199" y="893318"/>
                  </a:lnTo>
                  <a:lnTo>
                    <a:pt x="577215" y="889381"/>
                  </a:lnTo>
                  <a:lnTo>
                    <a:pt x="581533" y="882269"/>
                  </a:lnTo>
                  <a:lnTo>
                    <a:pt x="584708" y="878840"/>
                  </a:lnTo>
                  <a:lnTo>
                    <a:pt x="589026" y="875665"/>
                  </a:lnTo>
                  <a:lnTo>
                    <a:pt x="594233" y="876173"/>
                  </a:lnTo>
                  <a:lnTo>
                    <a:pt x="600202" y="876427"/>
                  </a:lnTo>
                  <a:lnTo>
                    <a:pt x="630555" y="876427"/>
                  </a:lnTo>
                  <a:lnTo>
                    <a:pt x="634492" y="876935"/>
                  </a:lnTo>
                  <a:lnTo>
                    <a:pt x="647700" y="888111"/>
                  </a:lnTo>
                  <a:lnTo>
                    <a:pt x="648335" y="890397"/>
                  </a:lnTo>
                  <a:lnTo>
                    <a:pt x="648589" y="892683"/>
                  </a:lnTo>
                  <a:lnTo>
                    <a:pt x="648589" y="859345"/>
                  </a:lnTo>
                  <a:lnTo>
                    <a:pt x="647954" y="859028"/>
                  </a:lnTo>
                  <a:lnTo>
                    <a:pt x="640715" y="857758"/>
                  </a:lnTo>
                  <a:lnTo>
                    <a:pt x="596011" y="857758"/>
                  </a:lnTo>
                  <a:lnTo>
                    <a:pt x="591693" y="857377"/>
                  </a:lnTo>
                  <a:lnTo>
                    <a:pt x="581025" y="849376"/>
                  </a:lnTo>
                  <a:lnTo>
                    <a:pt x="581025" y="841629"/>
                  </a:lnTo>
                  <a:lnTo>
                    <a:pt x="584200" y="836803"/>
                  </a:lnTo>
                  <a:lnTo>
                    <a:pt x="590677" y="831977"/>
                  </a:lnTo>
                  <a:lnTo>
                    <a:pt x="595630" y="833755"/>
                  </a:lnTo>
                  <a:lnTo>
                    <a:pt x="601599" y="834644"/>
                  </a:lnTo>
                  <a:lnTo>
                    <a:pt x="608584" y="834644"/>
                  </a:lnTo>
                  <a:lnTo>
                    <a:pt x="619531" y="833945"/>
                  </a:lnTo>
                  <a:lnTo>
                    <a:pt x="628434" y="831977"/>
                  </a:lnTo>
                  <a:lnTo>
                    <a:pt x="629158" y="831824"/>
                  </a:lnTo>
                  <a:lnTo>
                    <a:pt x="637438" y="828332"/>
                  </a:lnTo>
                  <a:lnTo>
                    <a:pt x="642759" y="824611"/>
                  </a:lnTo>
                  <a:lnTo>
                    <a:pt x="644398" y="823468"/>
                  </a:lnTo>
                  <a:lnTo>
                    <a:pt x="649960" y="817359"/>
                  </a:lnTo>
                  <a:lnTo>
                    <a:pt x="653935" y="810044"/>
                  </a:lnTo>
                  <a:lnTo>
                    <a:pt x="656310" y="801497"/>
                  </a:lnTo>
                  <a:lnTo>
                    <a:pt x="657098" y="791845"/>
                  </a:lnTo>
                  <a:lnTo>
                    <a:pt x="657034" y="786384"/>
                  </a:lnTo>
                  <a:lnTo>
                    <a:pt x="648589" y="766826"/>
                  </a:lnTo>
                  <a:lnTo>
                    <a:pt x="649732" y="765429"/>
                  </a:lnTo>
                  <a:lnTo>
                    <a:pt x="672973" y="766318"/>
                  </a:lnTo>
                  <a:lnTo>
                    <a:pt x="672973" y="765429"/>
                  </a:lnTo>
                  <a:lnTo>
                    <a:pt x="672973" y="760984"/>
                  </a:lnTo>
                  <a:lnTo>
                    <a:pt x="672973" y="7536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39" name="Google Shape;739;p18"/>
            <p:cNvPicPr preferRelativeResize="0"/>
            <p:nvPr/>
          </p:nvPicPr>
          <p:blipFill rotWithShape="1">
            <a:blip r:embed="rId5">
              <a:alphaModFix/>
            </a:blip>
            <a:srcRect b="0" l="0" r="0" t="0"/>
            <a:stretch/>
          </p:blipFill>
          <p:spPr>
            <a:xfrm>
              <a:off x="555840" y="1052322"/>
              <a:ext cx="118922" cy="171450"/>
            </a:xfrm>
            <a:prstGeom prst="rect">
              <a:avLst/>
            </a:prstGeom>
            <a:noFill/>
            <a:ln>
              <a:noFill/>
            </a:ln>
          </p:spPr>
        </p:pic>
        <p:pic>
          <p:nvPicPr>
            <p:cNvPr id="740" name="Google Shape;740;p18"/>
            <p:cNvPicPr preferRelativeResize="0"/>
            <p:nvPr/>
          </p:nvPicPr>
          <p:blipFill rotWithShape="1">
            <a:blip r:embed="rId6">
              <a:alphaModFix/>
            </a:blip>
            <a:srcRect b="0" l="0" r="0" t="0"/>
            <a:stretch/>
          </p:blipFill>
          <p:spPr>
            <a:xfrm>
              <a:off x="714164" y="984630"/>
              <a:ext cx="1803863" cy="321945"/>
            </a:xfrm>
            <a:prstGeom prst="rect">
              <a:avLst/>
            </a:prstGeom>
            <a:noFill/>
            <a:ln>
              <a:noFill/>
            </a:ln>
          </p:spPr>
        </p:pic>
        <p:pic>
          <p:nvPicPr>
            <p:cNvPr id="741" name="Google Shape;741;p18"/>
            <p:cNvPicPr preferRelativeResize="0"/>
            <p:nvPr/>
          </p:nvPicPr>
          <p:blipFill rotWithShape="1">
            <a:blip r:embed="rId7">
              <a:alphaModFix/>
            </a:blip>
            <a:srcRect b="0" l="0" r="0" t="0"/>
            <a:stretch/>
          </p:blipFill>
          <p:spPr>
            <a:xfrm>
              <a:off x="5740653" y="795781"/>
              <a:ext cx="159131" cy="180339"/>
            </a:xfrm>
            <a:prstGeom prst="rect">
              <a:avLst/>
            </a:prstGeom>
            <a:noFill/>
            <a:ln>
              <a:noFill/>
            </a:ln>
          </p:spPr>
        </p:pic>
        <p:pic>
          <p:nvPicPr>
            <p:cNvPr id="742" name="Google Shape;742;p18"/>
            <p:cNvPicPr preferRelativeResize="0"/>
            <p:nvPr/>
          </p:nvPicPr>
          <p:blipFill rotWithShape="1">
            <a:blip r:embed="rId8">
              <a:alphaModFix/>
            </a:blip>
            <a:srcRect b="0" l="0" r="0" t="0"/>
            <a:stretch/>
          </p:blipFill>
          <p:spPr>
            <a:xfrm>
              <a:off x="5940678" y="854075"/>
              <a:ext cx="139319" cy="176784"/>
            </a:xfrm>
            <a:prstGeom prst="rect">
              <a:avLst/>
            </a:prstGeom>
            <a:noFill/>
            <a:ln>
              <a:noFill/>
            </a:ln>
          </p:spPr>
        </p:pic>
        <p:pic>
          <p:nvPicPr>
            <p:cNvPr id="743" name="Google Shape;743;p18"/>
            <p:cNvPicPr preferRelativeResize="0"/>
            <p:nvPr/>
          </p:nvPicPr>
          <p:blipFill rotWithShape="1">
            <a:blip r:embed="rId9">
              <a:alphaModFix/>
            </a:blip>
            <a:srcRect b="0" l="0" r="0" t="0"/>
            <a:stretch/>
          </p:blipFill>
          <p:spPr>
            <a:xfrm>
              <a:off x="6108953" y="736980"/>
              <a:ext cx="188468" cy="176403"/>
            </a:xfrm>
            <a:prstGeom prst="rect">
              <a:avLst/>
            </a:prstGeom>
            <a:noFill/>
            <a:ln>
              <a:noFill/>
            </a:ln>
          </p:spPr>
        </p:pic>
        <p:sp>
          <p:nvSpPr>
            <p:cNvPr id="744" name="Google Shape;744;p18"/>
            <p:cNvSpPr/>
            <p:nvPr/>
          </p:nvSpPr>
          <p:spPr>
            <a:xfrm>
              <a:off x="3501136" y="796416"/>
              <a:ext cx="496570" cy="236220"/>
            </a:xfrm>
            <a:custGeom>
              <a:rect b="b" l="l" r="r" t="t"/>
              <a:pathLst>
                <a:path extrusionOk="0" h="236219" w="496570">
                  <a:moveTo>
                    <a:pt x="154711" y="97853"/>
                  </a:moveTo>
                  <a:lnTo>
                    <a:pt x="0" y="97853"/>
                  </a:lnTo>
                  <a:lnTo>
                    <a:pt x="0" y="114554"/>
                  </a:lnTo>
                  <a:lnTo>
                    <a:pt x="154711" y="114554"/>
                  </a:lnTo>
                  <a:lnTo>
                    <a:pt x="154711" y="97853"/>
                  </a:lnTo>
                  <a:close/>
                </a:path>
                <a:path extrusionOk="0" h="236219" w="496570">
                  <a:moveTo>
                    <a:pt x="231521" y="173609"/>
                  </a:moveTo>
                  <a:lnTo>
                    <a:pt x="217424" y="0"/>
                  </a:lnTo>
                  <a:lnTo>
                    <a:pt x="209931" y="0"/>
                  </a:lnTo>
                  <a:lnTo>
                    <a:pt x="179705" y="1270"/>
                  </a:lnTo>
                  <a:lnTo>
                    <a:pt x="179705" y="7874"/>
                  </a:lnTo>
                  <a:lnTo>
                    <a:pt x="183896" y="8509"/>
                  </a:lnTo>
                  <a:lnTo>
                    <a:pt x="186944" y="9271"/>
                  </a:lnTo>
                  <a:lnTo>
                    <a:pt x="188468" y="10033"/>
                  </a:lnTo>
                  <a:lnTo>
                    <a:pt x="190119" y="10795"/>
                  </a:lnTo>
                  <a:lnTo>
                    <a:pt x="191389" y="11811"/>
                  </a:lnTo>
                  <a:lnTo>
                    <a:pt x="195834" y="29591"/>
                  </a:lnTo>
                  <a:lnTo>
                    <a:pt x="195732" y="155575"/>
                  </a:lnTo>
                  <a:lnTo>
                    <a:pt x="181610" y="173609"/>
                  </a:lnTo>
                  <a:lnTo>
                    <a:pt x="181610" y="179705"/>
                  </a:lnTo>
                  <a:lnTo>
                    <a:pt x="231521" y="179705"/>
                  </a:lnTo>
                  <a:lnTo>
                    <a:pt x="231521" y="173609"/>
                  </a:lnTo>
                  <a:close/>
                </a:path>
                <a:path extrusionOk="0" h="236219" w="496570">
                  <a:moveTo>
                    <a:pt x="361696" y="118110"/>
                  </a:moveTo>
                  <a:lnTo>
                    <a:pt x="347980" y="73152"/>
                  </a:lnTo>
                  <a:lnTo>
                    <a:pt x="341477" y="67437"/>
                  </a:lnTo>
                  <a:lnTo>
                    <a:pt x="340207" y="66319"/>
                  </a:lnTo>
                  <a:lnTo>
                    <a:pt x="337947" y="65151"/>
                  </a:lnTo>
                  <a:lnTo>
                    <a:pt x="337947" y="128270"/>
                  </a:lnTo>
                  <a:lnTo>
                    <a:pt x="337439" y="134620"/>
                  </a:lnTo>
                  <a:lnTo>
                    <a:pt x="317500" y="170434"/>
                  </a:lnTo>
                  <a:lnTo>
                    <a:pt x="312674" y="171831"/>
                  </a:lnTo>
                  <a:lnTo>
                    <a:pt x="307086" y="171831"/>
                  </a:lnTo>
                  <a:lnTo>
                    <a:pt x="277406" y="141071"/>
                  </a:lnTo>
                  <a:lnTo>
                    <a:pt x="275336" y="118110"/>
                  </a:lnTo>
                  <a:lnTo>
                    <a:pt x="275831" y="106743"/>
                  </a:lnTo>
                  <a:lnTo>
                    <a:pt x="293268" y="70764"/>
                  </a:lnTo>
                  <a:lnTo>
                    <a:pt x="306705" y="67437"/>
                  </a:lnTo>
                  <a:lnTo>
                    <a:pt x="312801" y="67437"/>
                  </a:lnTo>
                  <a:lnTo>
                    <a:pt x="336956" y="104800"/>
                  </a:lnTo>
                  <a:lnTo>
                    <a:pt x="337947" y="128270"/>
                  </a:lnTo>
                  <a:lnTo>
                    <a:pt x="337947" y="65151"/>
                  </a:lnTo>
                  <a:lnTo>
                    <a:pt x="330822" y="61442"/>
                  </a:lnTo>
                  <a:lnTo>
                    <a:pt x="319824" y="58508"/>
                  </a:lnTo>
                  <a:lnTo>
                    <a:pt x="307213" y="57531"/>
                  </a:lnTo>
                  <a:lnTo>
                    <a:pt x="299415" y="57962"/>
                  </a:lnTo>
                  <a:lnTo>
                    <a:pt x="262775" y="79108"/>
                  </a:lnTo>
                  <a:lnTo>
                    <a:pt x="251701" y="118110"/>
                  </a:lnTo>
                  <a:lnTo>
                    <a:pt x="251637" y="121666"/>
                  </a:lnTo>
                  <a:lnTo>
                    <a:pt x="252437" y="134975"/>
                  </a:lnTo>
                  <a:lnTo>
                    <a:pt x="272986" y="173113"/>
                  </a:lnTo>
                  <a:lnTo>
                    <a:pt x="305181" y="181737"/>
                  </a:lnTo>
                  <a:lnTo>
                    <a:pt x="313563" y="181292"/>
                  </a:lnTo>
                  <a:lnTo>
                    <a:pt x="351028" y="159981"/>
                  </a:lnTo>
                  <a:lnTo>
                    <a:pt x="361264" y="128092"/>
                  </a:lnTo>
                  <a:lnTo>
                    <a:pt x="361696" y="118110"/>
                  </a:lnTo>
                  <a:close/>
                </a:path>
                <a:path extrusionOk="0" h="236219" w="496570">
                  <a:moveTo>
                    <a:pt x="496570" y="59690"/>
                  </a:moveTo>
                  <a:lnTo>
                    <a:pt x="458089" y="59690"/>
                  </a:lnTo>
                  <a:lnTo>
                    <a:pt x="458089" y="92456"/>
                  </a:lnTo>
                  <a:lnTo>
                    <a:pt x="458089" y="104013"/>
                  </a:lnTo>
                  <a:lnTo>
                    <a:pt x="438531" y="130683"/>
                  </a:lnTo>
                  <a:lnTo>
                    <a:pt x="426212" y="130683"/>
                  </a:lnTo>
                  <a:lnTo>
                    <a:pt x="420116" y="127762"/>
                  </a:lnTo>
                  <a:lnTo>
                    <a:pt x="415798" y="122047"/>
                  </a:lnTo>
                  <a:lnTo>
                    <a:pt x="411607" y="116332"/>
                  </a:lnTo>
                  <a:lnTo>
                    <a:pt x="409448" y="108331"/>
                  </a:lnTo>
                  <a:lnTo>
                    <a:pt x="409448" y="87884"/>
                  </a:lnTo>
                  <a:lnTo>
                    <a:pt x="411480" y="80264"/>
                  </a:lnTo>
                  <a:lnTo>
                    <a:pt x="415671" y="75057"/>
                  </a:lnTo>
                  <a:lnTo>
                    <a:pt x="419862" y="69723"/>
                  </a:lnTo>
                  <a:lnTo>
                    <a:pt x="425958" y="67056"/>
                  </a:lnTo>
                  <a:lnTo>
                    <a:pt x="438658" y="67056"/>
                  </a:lnTo>
                  <a:lnTo>
                    <a:pt x="458089" y="92456"/>
                  </a:lnTo>
                  <a:lnTo>
                    <a:pt x="458089" y="59690"/>
                  </a:lnTo>
                  <a:lnTo>
                    <a:pt x="452120" y="59690"/>
                  </a:lnTo>
                  <a:lnTo>
                    <a:pt x="446151" y="58293"/>
                  </a:lnTo>
                  <a:lnTo>
                    <a:pt x="440182" y="57531"/>
                  </a:lnTo>
                  <a:lnTo>
                    <a:pt x="427482" y="57531"/>
                  </a:lnTo>
                  <a:lnTo>
                    <a:pt x="421259" y="58420"/>
                  </a:lnTo>
                  <a:lnTo>
                    <a:pt x="390525" y="81026"/>
                  </a:lnTo>
                  <a:lnTo>
                    <a:pt x="387007" y="92456"/>
                  </a:lnTo>
                  <a:lnTo>
                    <a:pt x="387019" y="107823"/>
                  </a:lnTo>
                  <a:lnTo>
                    <a:pt x="388493" y="114427"/>
                  </a:lnTo>
                  <a:lnTo>
                    <a:pt x="391668" y="120396"/>
                  </a:lnTo>
                  <a:lnTo>
                    <a:pt x="394843" y="126492"/>
                  </a:lnTo>
                  <a:lnTo>
                    <a:pt x="399415" y="131191"/>
                  </a:lnTo>
                  <a:lnTo>
                    <a:pt x="405384" y="134747"/>
                  </a:lnTo>
                  <a:lnTo>
                    <a:pt x="398653" y="139827"/>
                  </a:lnTo>
                  <a:lnTo>
                    <a:pt x="393954" y="144399"/>
                  </a:lnTo>
                  <a:lnTo>
                    <a:pt x="391287" y="148336"/>
                  </a:lnTo>
                  <a:lnTo>
                    <a:pt x="388620" y="152400"/>
                  </a:lnTo>
                  <a:lnTo>
                    <a:pt x="387223" y="156718"/>
                  </a:lnTo>
                  <a:lnTo>
                    <a:pt x="387223" y="165735"/>
                  </a:lnTo>
                  <a:lnTo>
                    <a:pt x="388366" y="169291"/>
                  </a:lnTo>
                  <a:lnTo>
                    <a:pt x="390652" y="172466"/>
                  </a:lnTo>
                  <a:lnTo>
                    <a:pt x="392811" y="175514"/>
                  </a:lnTo>
                  <a:lnTo>
                    <a:pt x="395986" y="177927"/>
                  </a:lnTo>
                  <a:lnTo>
                    <a:pt x="399923" y="179451"/>
                  </a:lnTo>
                  <a:lnTo>
                    <a:pt x="393446" y="182753"/>
                  </a:lnTo>
                  <a:lnTo>
                    <a:pt x="388493" y="186563"/>
                  </a:lnTo>
                  <a:lnTo>
                    <a:pt x="381381" y="195199"/>
                  </a:lnTo>
                  <a:lnTo>
                    <a:pt x="379907" y="199390"/>
                  </a:lnTo>
                  <a:lnTo>
                    <a:pt x="379818" y="211455"/>
                  </a:lnTo>
                  <a:lnTo>
                    <a:pt x="381000" y="215900"/>
                  </a:lnTo>
                  <a:lnTo>
                    <a:pt x="383794" y="219837"/>
                  </a:lnTo>
                  <a:lnTo>
                    <a:pt x="386461" y="223774"/>
                  </a:lnTo>
                  <a:lnTo>
                    <a:pt x="427990" y="235839"/>
                  </a:lnTo>
                  <a:lnTo>
                    <a:pt x="436499" y="235839"/>
                  </a:lnTo>
                  <a:lnTo>
                    <a:pt x="474853" y="227330"/>
                  </a:lnTo>
                  <a:lnTo>
                    <a:pt x="476758" y="225933"/>
                  </a:lnTo>
                  <a:lnTo>
                    <a:pt x="481457" y="222504"/>
                  </a:lnTo>
                  <a:lnTo>
                    <a:pt x="485902" y="216281"/>
                  </a:lnTo>
                  <a:lnTo>
                    <a:pt x="490474" y="210185"/>
                  </a:lnTo>
                  <a:lnTo>
                    <a:pt x="492760" y="203200"/>
                  </a:lnTo>
                  <a:lnTo>
                    <a:pt x="492760" y="189103"/>
                  </a:lnTo>
                  <a:lnTo>
                    <a:pt x="491490" y="183642"/>
                  </a:lnTo>
                  <a:lnTo>
                    <a:pt x="490474" y="181737"/>
                  </a:lnTo>
                  <a:lnTo>
                    <a:pt x="489077" y="179070"/>
                  </a:lnTo>
                  <a:lnTo>
                    <a:pt x="486791" y="174371"/>
                  </a:lnTo>
                  <a:lnTo>
                    <a:pt x="482727" y="170688"/>
                  </a:lnTo>
                  <a:lnTo>
                    <a:pt x="472186" y="165417"/>
                  </a:lnTo>
                  <a:lnTo>
                    <a:pt x="472186" y="198755"/>
                  </a:lnTo>
                  <a:lnTo>
                    <a:pt x="472186" y="206121"/>
                  </a:lnTo>
                  <a:lnTo>
                    <a:pt x="455422" y="222935"/>
                  </a:lnTo>
                  <a:lnTo>
                    <a:pt x="450215" y="224917"/>
                  </a:lnTo>
                  <a:lnTo>
                    <a:pt x="443738" y="225933"/>
                  </a:lnTo>
                  <a:lnTo>
                    <a:pt x="436245" y="225933"/>
                  </a:lnTo>
                  <a:lnTo>
                    <a:pt x="399796" y="211455"/>
                  </a:lnTo>
                  <a:lnTo>
                    <a:pt x="399796" y="199390"/>
                  </a:lnTo>
                  <a:lnTo>
                    <a:pt x="400812" y="195453"/>
                  </a:lnTo>
                  <a:lnTo>
                    <a:pt x="405130" y="188341"/>
                  </a:lnTo>
                  <a:lnTo>
                    <a:pt x="408305" y="184912"/>
                  </a:lnTo>
                  <a:lnTo>
                    <a:pt x="412623" y="181737"/>
                  </a:lnTo>
                  <a:lnTo>
                    <a:pt x="417830" y="182245"/>
                  </a:lnTo>
                  <a:lnTo>
                    <a:pt x="423799" y="182499"/>
                  </a:lnTo>
                  <a:lnTo>
                    <a:pt x="454152" y="182499"/>
                  </a:lnTo>
                  <a:lnTo>
                    <a:pt x="458089" y="183007"/>
                  </a:lnTo>
                  <a:lnTo>
                    <a:pt x="471297" y="194183"/>
                  </a:lnTo>
                  <a:lnTo>
                    <a:pt x="471932" y="196469"/>
                  </a:lnTo>
                  <a:lnTo>
                    <a:pt x="472186" y="198755"/>
                  </a:lnTo>
                  <a:lnTo>
                    <a:pt x="472186" y="165417"/>
                  </a:lnTo>
                  <a:lnTo>
                    <a:pt x="471551" y="165100"/>
                  </a:lnTo>
                  <a:lnTo>
                    <a:pt x="464312" y="163830"/>
                  </a:lnTo>
                  <a:lnTo>
                    <a:pt x="419608" y="163830"/>
                  </a:lnTo>
                  <a:lnTo>
                    <a:pt x="415290" y="163449"/>
                  </a:lnTo>
                  <a:lnTo>
                    <a:pt x="404622" y="155448"/>
                  </a:lnTo>
                  <a:lnTo>
                    <a:pt x="404622" y="147701"/>
                  </a:lnTo>
                  <a:lnTo>
                    <a:pt x="407797" y="142875"/>
                  </a:lnTo>
                  <a:lnTo>
                    <a:pt x="414274" y="138049"/>
                  </a:lnTo>
                  <a:lnTo>
                    <a:pt x="419227" y="139827"/>
                  </a:lnTo>
                  <a:lnTo>
                    <a:pt x="425196" y="140716"/>
                  </a:lnTo>
                  <a:lnTo>
                    <a:pt x="432181" y="140716"/>
                  </a:lnTo>
                  <a:lnTo>
                    <a:pt x="443128" y="140017"/>
                  </a:lnTo>
                  <a:lnTo>
                    <a:pt x="452031" y="138049"/>
                  </a:lnTo>
                  <a:lnTo>
                    <a:pt x="452755" y="137896"/>
                  </a:lnTo>
                  <a:lnTo>
                    <a:pt x="461035" y="134404"/>
                  </a:lnTo>
                  <a:lnTo>
                    <a:pt x="466356" y="130683"/>
                  </a:lnTo>
                  <a:lnTo>
                    <a:pt x="467995" y="129540"/>
                  </a:lnTo>
                  <a:lnTo>
                    <a:pt x="473557" y="123431"/>
                  </a:lnTo>
                  <a:lnTo>
                    <a:pt x="477532" y="116116"/>
                  </a:lnTo>
                  <a:lnTo>
                    <a:pt x="479907" y="107569"/>
                  </a:lnTo>
                  <a:lnTo>
                    <a:pt x="480695" y="97917"/>
                  </a:lnTo>
                  <a:lnTo>
                    <a:pt x="480631" y="92456"/>
                  </a:lnTo>
                  <a:lnTo>
                    <a:pt x="472186" y="72898"/>
                  </a:lnTo>
                  <a:lnTo>
                    <a:pt x="473329" y="71501"/>
                  </a:lnTo>
                  <a:lnTo>
                    <a:pt x="496570" y="72390"/>
                  </a:lnTo>
                  <a:lnTo>
                    <a:pt x="496570" y="71501"/>
                  </a:lnTo>
                  <a:lnTo>
                    <a:pt x="496570" y="67056"/>
                  </a:lnTo>
                  <a:lnTo>
                    <a:pt x="496570" y="5969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45" name="Google Shape;745;p18"/>
            <p:cNvPicPr preferRelativeResize="0"/>
            <p:nvPr/>
          </p:nvPicPr>
          <p:blipFill rotWithShape="1">
            <a:blip r:embed="rId10">
              <a:alphaModFix/>
            </a:blip>
            <a:srcRect b="0" l="0" r="0" t="0"/>
            <a:stretch/>
          </p:blipFill>
          <p:spPr>
            <a:xfrm>
              <a:off x="3618738" y="1185798"/>
              <a:ext cx="1720214" cy="424179"/>
            </a:xfrm>
            <a:prstGeom prst="rect">
              <a:avLst/>
            </a:prstGeom>
            <a:noFill/>
            <a:ln>
              <a:noFill/>
            </a:ln>
          </p:spPr>
        </p:pic>
        <p:pic>
          <p:nvPicPr>
            <p:cNvPr id="746" name="Google Shape;746;p18"/>
            <p:cNvPicPr preferRelativeResize="0"/>
            <p:nvPr/>
          </p:nvPicPr>
          <p:blipFill rotWithShape="1">
            <a:blip r:embed="rId7">
              <a:alphaModFix/>
            </a:blip>
            <a:srcRect b="0" l="0" r="0" t="0"/>
            <a:stretch/>
          </p:blipFill>
          <p:spPr>
            <a:xfrm>
              <a:off x="5740653" y="1291081"/>
              <a:ext cx="159131" cy="180339"/>
            </a:xfrm>
            <a:prstGeom prst="rect">
              <a:avLst/>
            </a:prstGeom>
            <a:noFill/>
            <a:ln>
              <a:noFill/>
            </a:ln>
          </p:spPr>
        </p:pic>
        <p:pic>
          <p:nvPicPr>
            <p:cNvPr id="747" name="Google Shape;747;p18"/>
            <p:cNvPicPr preferRelativeResize="0"/>
            <p:nvPr/>
          </p:nvPicPr>
          <p:blipFill rotWithShape="1">
            <a:blip r:embed="rId11">
              <a:alphaModFix/>
            </a:blip>
            <a:srcRect b="0" l="0" r="0" t="0"/>
            <a:stretch/>
          </p:blipFill>
          <p:spPr>
            <a:xfrm>
              <a:off x="5940678" y="1349375"/>
              <a:ext cx="139319" cy="176784"/>
            </a:xfrm>
            <a:prstGeom prst="rect">
              <a:avLst/>
            </a:prstGeom>
            <a:noFill/>
            <a:ln>
              <a:noFill/>
            </a:ln>
          </p:spPr>
        </p:pic>
        <p:pic>
          <p:nvPicPr>
            <p:cNvPr id="748" name="Google Shape;748;p18"/>
            <p:cNvPicPr preferRelativeResize="0"/>
            <p:nvPr/>
          </p:nvPicPr>
          <p:blipFill rotWithShape="1">
            <a:blip r:embed="rId9">
              <a:alphaModFix/>
            </a:blip>
            <a:srcRect b="0" l="0" r="0" t="0"/>
            <a:stretch/>
          </p:blipFill>
          <p:spPr>
            <a:xfrm>
              <a:off x="6108953" y="1232280"/>
              <a:ext cx="188468" cy="176403"/>
            </a:xfrm>
            <a:prstGeom prst="rect">
              <a:avLst/>
            </a:prstGeom>
            <a:noFill/>
            <a:ln>
              <a:noFill/>
            </a:ln>
          </p:spPr>
        </p:pic>
        <p:pic>
          <p:nvPicPr>
            <p:cNvPr id="749" name="Google Shape;749;p18"/>
            <p:cNvPicPr preferRelativeResize="0"/>
            <p:nvPr/>
          </p:nvPicPr>
          <p:blipFill rotWithShape="1">
            <a:blip r:embed="rId12">
              <a:alphaModFix/>
            </a:blip>
            <a:srcRect b="0" l="0" r="0" t="0"/>
            <a:stretch/>
          </p:blipFill>
          <p:spPr>
            <a:xfrm>
              <a:off x="6666991" y="802766"/>
              <a:ext cx="99949" cy="173355"/>
            </a:xfrm>
            <a:prstGeom prst="rect">
              <a:avLst/>
            </a:prstGeom>
            <a:noFill/>
            <a:ln>
              <a:noFill/>
            </a:ln>
          </p:spPr>
        </p:pic>
      </p:grpSp>
      <p:sp>
        <p:nvSpPr>
          <p:cNvPr id="750" name="Google Shape;750;p18"/>
          <p:cNvSpPr txBox="1"/>
          <p:nvPr/>
        </p:nvSpPr>
        <p:spPr>
          <a:xfrm>
            <a:off x="4123944" y="3561778"/>
            <a:ext cx="126364"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1</a:t>
            </a:r>
            <a:endParaRPr sz="1400">
              <a:latin typeface="Cambria Math"/>
              <a:ea typeface="Cambria Math"/>
              <a:cs typeface="Cambria Math"/>
              <a:sym typeface="Cambria Math"/>
            </a:endParaRPr>
          </a:p>
        </p:txBody>
      </p:sp>
      <p:pic>
        <p:nvPicPr>
          <p:cNvPr id="751" name="Google Shape;751;p18"/>
          <p:cNvPicPr preferRelativeResize="0"/>
          <p:nvPr/>
        </p:nvPicPr>
        <p:blipFill rotWithShape="1">
          <a:blip r:embed="rId13">
            <a:alphaModFix/>
          </a:blip>
          <a:srcRect b="0" l="0" r="0" t="0"/>
          <a:stretch/>
        </p:blipFill>
        <p:spPr>
          <a:xfrm>
            <a:off x="645312" y="2909951"/>
            <a:ext cx="174371" cy="158750"/>
          </a:xfrm>
          <a:prstGeom prst="rect">
            <a:avLst/>
          </a:prstGeom>
          <a:noFill/>
          <a:ln>
            <a:noFill/>
          </a:ln>
        </p:spPr>
      </p:pic>
      <p:sp>
        <p:nvSpPr>
          <p:cNvPr id="752" name="Google Shape;752;p18"/>
          <p:cNvSpPr txBox="1"/>
          <p:nvPr/>
        </p:nvSpPr>
        <p:spPr>
          <a:xfrm>
            <a:off x="268604" y="2880360"/>
            <a:ext cx="1033144"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if </a:t>
            </a:r>
            <a:r>
              <a:rPr lang="en-US" sz="1800">
                <a:solidFill>
                  <a:srgbClr val="C00000"/>
                </a:solidFill>
                <a:latin typeface="Cambria Math"/>
                <a:ea typeface="Cambria Math"/>
                <a:cs typeface="Cambria Math"/>
                <a:sym typeface="Cambria Math"/>
              </a:rPr>
              <a:t>𝑦 </a:t>
            </a:r>
            <a:r>
              <a:rPr baseline="30000" lang="en-US" sz="2025">
                <a:latin typeface="Cambria Math"/>
                <a:ea typeface="Cambria Math"/>
                <a:cs typeface="Cambria Math"/>
                <a:sym typeface="Cambria Math"/>
              </a:rPr>
              <a:t>𝑖	</a:t>
            </a:r>
            <a:r>
              <a:rPr lang="en-US" sz="1800">
                <a:latin typeface="Cambria Math"/>
                <a:ea typeface="Cambria Math"/>
                <a:cs typeface="Cambria Math"/>
                <a:sym typeface="Cambria Math"/>
              </a:rPr>
              <a:t>= </a:t>
            </a:r>
            <a:r>
              <a:rPr lang="en-US" sz="1800">
                <a:solidFill>
                  <a:srgbClr val="945200"/>
                </a:solidFill>
                <a:latin typeface="Cambria Math"/>
                <a:ea typeface="Cambria Math"/>
                <a:cs typeface="Cambria Math"/>
                <a:sym typeface="Cambria Math"/>
              </a:rPr>
              <a:t>1</a:t>
            </a:r>
            <a:endParaRPr sz="1800">
              <a:latin typeface="Cambria Math"/>
              <a:ea typeface="Cambria Math"/>
              <a:cs typeface="Cambria Math"/>
              <a:sym typeface="Cambria Math"/>
            </a:endParaRPr>
          </a:p>
        </p:txBody>
      </p:sp>
      <p:sp>
        <p:nvSpPr>
          <p:cNvPr id="753" name="Google Shape;753;p18"/>
          <p:cNvSpPr/>
          <p:nvPr/>
        </p:nvSpPr>
        <p:spPr>
          <a:xfrm>
            <a:off x="4556378" y="3846576"/>
            <a:ext cx="149225" cy="41275"/>
          </a:xfrm>
          <a:custGeom>
            <a:rect b="b" l="l" r="r" t="t"/>
            <a:pathLst>
              <a:path extrusionOk="0" h="41275" w="149225">
                <a:moveTo>
                  <a:pt x="127888" y="0"/>
                </a:moveTo>
                <a:lnTo>
                  <a:pt x="123444" y="5080"/>
                </a:lnTo>
                <a:lnTo>
                  <a:pt x="136779" y="16637"/>
                </a:lnTo>
                <a:lnTo>
                  <a:pt x="0" y="16637"/>
                </a:lnTo>
                <a:lnTo>
                  <a:pt x="0" y="24511"/>
                </a:lnTo>
                <a:lnTo>
                  <a:pt x="136779" y="24511"/>
                </a:lnTo>
                <a:lnTo>
                  <a:pt x="123444" y="36207"/>
                </a:lnTo>
                <a:lnTo>
                  <a:pt x="127888" y="41224"/>
                </a:lnTo>
                <a:lnTo>
                  <a:pt x="148844" y="23114"/>
                </a:lnTo>
                <a:lnTo>
                  <a:pt x="148844" y="18161"/>
                </a:lnTo>
                <a:lnTo>
                  <a:pt x="12788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4" name="Google Shape;754;p18"/>
          <p:cNvSpPr txBox="1"/>
          <p:nvPr/>
        </p:nvSpPr>
        <p:spPr>
          <a:xfrm>
            <a:off x="4399026" y="3756659"/>
            <a:ext cx="494030"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baseline="30000" lang="en-US" sz="2700">
                <a:solidFill>
                  <a:srgbClr val="FF40FF"/>
                </a:solidFill>
                <a:latin typeface="Cambria Math"/>
                <a:ea typeface="Cambria Math"/>
                <a:cs typeface="Cambria Math"/>
                <a:sym typeface="Cambria Math"/>
              </a:rPr>
              <a:t>𝑓</a:t>
            </a: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grpSp>
        <p:nvGrpSpPr>
          <p:cNvPr id="755" name="Google Shape;755;p18"/>
          <p:cNvGrpSpPr/>
          <p:nvPr/>
        </p:nvGrpSpPr>
        <p:grpSpPr>
          <a:xfrm>
            <a:off x="4881250" y="3736721"/>
            <a:ext cx="491490" cy="279654"/>
            <a:chOff x="4881250" y="3736721"/>
            <a:chExt cx="491490" cy="279654"/>
          </a:xfrm>
        </p:grpSpPr>
        <p:sp>
          <p:nvSpPr>
            <p:cNvPr id="756" name="Google Shape;756;p18"/>
            <p:cNvSpPr/>
            <p:nvPr/>
          </p:nvSpPr>
          <p:spPr>
            <a:xfrm>
              <a:off x="4881250" y="3740150"/>
              <a:ext cx="491490" cy="276225"/>
            </a:xfrm>
            <a:custGeom>
              <a:rect b="b" l="l" r="r" t="t"/>
              <a:pathLst>
                <a:path extrusionOk="0" h="276225" w="491489">
                  <a:moveTo>
                    <a:pt x="418586" y="0"/>
                  </a:moveTo>
                  <a:lnTo>
                    <a:pt x="415792" y="9143"/>
                  </a:lnTo>
                  <a:lnTo>
                    <a:pt x="428504" y="15694"/>
                  </a:lnTo>
                  <a:lnTo>
                    <a:pt x="439573" y="25257"/>
                  </a:lnTo>
                  <a:lnTo>
                    <a:pt x="462780" y="71541"/>
                  </a:lnTo>
                  <a:lnTo>
                    <a:pt x="469777" y="113863"/>
                  </a:lnTo>
                  <a:lnTo>
                    <a:pt x="470656" y="138125"/>
                  </a:lnTo>
                  <a:lnTo>
                    <a:pt x="469777" y="162333"/>
                  </a:lnTo>
                  <a:lnTo>
                    <a:pt x="462780" y="204610"/>
                  </a:lnTo>
                  <a:lnTo>
                    <a:pt x="439573" y="250798"/>
                  </a:lnTo>
                  <a:lnTo>
                    <a:pt x="415792" y="266941"/>
                  </a:lnTo>
                  <a:lnTo>
                    <a:pt x="418586" y="276085"/>
                  </a:lnTo>
                  <a:lnTo>
                    <a:pt x="461877" y="245974"/>
                  </a:lnTo>
                  <a:lnTo>
                    <a:pt x="480568" y="208626"/>
                  </a:lnTo>
                  <a:lnTo>
                    <a:pt x="490041" y="163306"/>
                  </a:lnTo>
                  <a:lnTo>
                    <a:pt x="491230" y="138010"/>
                  </a:lnTo>
                  <a:lnTo>
                    <a:pt x="490041" y="112720"/>
                  </a:lnTo>
                  <a:lnTo>
                    <a:pt x="480568" y="67396"/>
                  </a:lnTo>
                  <a:lnTo>
                    <a:pt x="461877" y="30057"/>
                  </a:lnTo>
                  <a:lnTo>
                    <a:pt x="435017" y="6383"/>
                  </a:lnTo>
                  <a:lnTo>
                    <a:pt x="418586" y="0"/>
                  </a:lnTo>
                  <a:close/>
                </a:path>
                <a:path extrusionOk="0" h="276225" w="491489">
                  <a:moveTo>
                    <a:pt x="72638" y="0"/>
                  </a:moveTo>
                  <a:lnTo>
                    <a:pt x="29347" y="30057"/>
                  </a:lnTo>
                  <a:lnTo>
                    <a:pt x="10656" y="67396"/>
                  </a:lnTo>
                  <a:lnTo>
                    <a:pt x="1183" y="112720"/>
                  </a:lnTo>
                  <a:lnTo>
                    <a:pt x="0" y="138125"/>
                  </a:lnTo>
                  <a:lnTo>
                    <a:pt x="1183" y="163306"/>
                  </a:lnTo>
                  <a:lnTo>
                    <a:pt x="10656" y="208626"/>
                  </a:lnTo>
                  <a:lnTo>
                    <a:pt x="29347" y="245974"/>
                  </a:lnTo>
                  <a:lnTo>
                    <a:pt x="72638" y="276085"/>
                  </a:lnTo>
                  <a:lnTo>
                    <a:pt x="75432" y="266941"/>
                  </a:lnTo>
                  <a:lnTo>
                    <a:pt x="62738" y="260366"/>
                  </a:lnTo>
                  <a:lnTo>
                    <a:pt x="51699" y="250798"/>
                  </a:lnTo>
                  <a:lnTo>
                    <a:pt x="28444" y="204610"/>
                  </a:lnTo>
                  <a:lnTo>
                    <a:pt x="21447" y="162333"/>
                  </a:lnTo>
                  <a:lnTo>
                    <a:pt x="20572" y="138010"/>
                  </a:lnTo>
                  <a:lnTo>
                    <a:pt x="21447" y="113863"/>
                  </a:lnTo>
                  <a:lnTo>
                    <a:pt x="28444" y="71541"/>
                  </a:lnTo>
                  <a:lnTo>
                    <a:pt x="51699" y="25257"/>
                  </a:lnTo>
                  <a:lnTo>
                    <a:pt x="75432" y="9143"/>
                  </a:lnTo>
                  <a:lnTo>
                    <a:pt x="7263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7" name="Google Shape;757;p18"/>
            <p:cNvSpPr/>
            <p:nvPr/>
          </p:nvSpPr>
          <p:spPr>
            <a:xfrm>
              <a:off x="4956429" y="3763518"/>
              <a:ext cx="113030" cy="55244"/>
            </a:xfrm>
            <a:custGeom>
              <a:rect b="b" l="l" r="r" t="t"/>
              <a:pathLst>
                <a:path extrusionOk="0" h="55245" w="113029">
                  <a:moveTo>
                    <a:pt x="84709" y="0"/>
                  </a:moveTo>
                  <a:lnTo>
                    <a:pt x="78867" y="6730"/>
                  </a:lnTo>
                  <a:lnTo>
                    <a:pt x="96647" y="22224"/>
                  </a:lnTo>
                  <a:lnTo>
                    <a:pt x="0" y="22224"/>
                  </a:lnTo>
                  <a:lnTo>
                    <a:pt x="0" y="32765"/>
                  </a:lnTo>
                  <a:lnTo>
                    <a:pt x="96647" y="32765"/>
                  </a:lnTo>
                  <a:lnTo>
                    <a:pt x="78867" y="48259"/>
                  </a:lnTo>
                  <a:lnTo>
                    <a:pt x="84709" y="54990"/>
                  </a:lnTo>
                  <a:lnTo>
                    <a:pt x="112775" y="30733"/>
                  </a:lnTo>
                  <a:lnTo>
                    <a:pt x="112775" y="24256"/>
                  </a:lnTo>
                  <a:lnTo>
                    <a:pt x="8470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58" name="Google Shape;758;p18"/>
            <p:cNvPicPr preferRelativeResize="0"/>
            <p:nvPr/>
          </p:nvPicPr>
          <p:blipFill rotWithShape="1">
            <a:blip r:embed="rId14">
              <a:alphaModFix/>
            </a:blip>
            <a:srcRect b="0" l="0" r="0" t="0"/>
            <a:stretch/>
          </p:blipFill>
          <p:spPr>
            <a:xfrm>
              <a:off x="5095367" y="3736721"/>
              <a:ext cx="174371" cy="158851"/>
            </a:xfrm>
            <a:prstGeom prst="rect">
              <a:avLst/>
            </a:prstGeom>
            <a:noFill/>
            <a:ln>
              <a:noFill/>
            </a:ln>
          </p:spPr>
        </p:pic>
      </p:grpSp>
      <p:sp>
        <p:nvSpPr>
          <p:cNvPr id="759" name="Google Shape;759;p18"/>
          <p:cNvSpPr txBox="1"/>
          <p:nvPr/>
        </p:nvSpPr>
        <p:spPr>
          <a:xfrm>
            <a:off x="4932934" y="3623055"/>
            <a:ext cx="318135"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baseline="-25000" lang="en-US" sz="2700">
                <a:solidFill>
                  <a:srgbClr val="FF9300"/>
                </a:solidFill>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grpSp>
        <p:nvGrpSpPr>
          <p:cNvPr id="760" name="Google Shape;760;p18"/>
          <p:cNvGrpSpPr/>
          <p:nvPr/>
        </p:nvGrpSpPr>
        <p:grpSpPr>
          <a:xfrm>
            <a:off x="184524" y="2366517"/>
            <a:ext cx="1558290" cy="276225"/>
            <a:chOff x="184524" y="2366517"/>
            <a:chExt cx="1558290" cy="276225"/>
          </a:xfrm>
        </p:grpSpPr>
        <p:sp>
          <p:nvSpPr>
            <p:cNvPr id="761" name="Google Shape;761;p18"/>
            <p:cNvSpPr/>
            <p:nvPr/>
          </p:nvSpPr>
          <p:spPr>
            <a:xfrm>
              <a:off x="184524" y="2366517"/>
              <a:ext cx="1558290" cy="276225"/>
            </a:xfrm>
            <a:custGeom>
              <a:rect b="b" l="l" r="r" t="t"/>
              <a:pathLst>
                <a:path extrusionOk="0" h="276225" w="1558289">
                  <a:moveTo>
                    <a:pt x="1485398" y="0"/>
                  </a:moveTo>
                  <a:lnTo>
                    <a:pt x="1482604" y="9143"/>
                  </a:lnTo>
                  <a:lnTo>
                    <a:pt x="1495298" y="15694"/>
                  </a:lnTo>
                  <a:lnTo>
                    <a:pt x="1506337" y="25257"/>
                  </a:lnTo>
                  <a:lnTo>
                    <a:pt x="1529572" y="71542"/>
                  </a:lnTo>
                  <a:lnTo>
                    <a:pt x="1536482" y="113885"/>
                  </a:lnTo>
                  <a:lnTo>
                    <a:pt x="1537341" y="138175"/>
                  </a:lnTo>
                  <a:lnTo>
                    <a:pt x="1536482" y="162373"/>
                  </a:lnTo>
                  <a:lnTo>
                    <a:pt x="1529572" y="204577"/>
                  </a:lnTo>
                  <a:lnTo>
                    <a:pt x="1506337" y="250793"/>
                  </a:lnTo>
                  <a:lnTo>
                    <a:pt x="1482604" y="266954"/>
                  </a:lnTo>
                  <a:lnTo>
                    <a:pt x="1485398" y="276098"/>
                  </a:lnTo>
                  <a:lnTo>
                    <a:pt x="1528689" y="245987"/>
                  </a:lnTo>
                  <a:lnTo>
                    <a:pt x="1547360" y="208700"/>
                  </a:lnTo>
                  <a:lnTo>
                    <a:pt x="1556746" y="163361"/>
                  </a:lnTo>
                  <a:lnTo>
                    <a:pt x="1557915" y="138049"/>
                  </a:lnTo>
                  <a:lnTo>
                    <a:pt x="1556746" y="112736"/>
                  </a:lnTo>
                  <a:lnTo>
                    <a:pt x="1547360" y="67397"/>
                  </a:lnTo>
                  <a:lnTo>
                    <a:pt x="1528689" y="30057"/>
                  </a:lnTo>
                  <a:lnTo>
                    <a:pt x="1501829" y="6383"/>
                  </a:lnTo>
                  <a:lnTo>
                    <a:pt x="1485398" y="0"/>
                  </a:lnTo>
                  <a:close/>
                </a:path>
                <a:path extrusionOk="0" h="276225" w="1558289">
                  <a:moveTo>
                    <a:pt x="72549" y="0"/>
                  </a:moveTo>
                  <a:lnTo>
                    <a:pt x="29288" y="30057"/>
                  </a:lnTo>
                  <a:lnTo>
                    <a:pt x="10602" y="67397"/>
                  </a:lnTo>
                  <a:lnTo>
                    <a:pt x="1172" y="112736"/>
                  </a:lnTo>
                  <a:lnTo>
                    <a:pt x="0" y="138175"/>
                  </a:lnTo>
                  <a:lnTo>
                    <a:pt x="1172" y="163361"/>
                  </a:lnTo>
                  <a:lnTo>
                    <a:pt x="10602" y="208700"/>
                  </a:lnTo>
                  <a:lnTo>
                    <a:pt x="29288" y="245987"/>
                  </a:lnTo>
                  <a:lnTo>
                    <a:pt x="72549" y="276098"/>
                  </a:lnTo>
                  <a:lnTo>
                    <a:pt x="75343" y="266954"/>
                  </a:lnTo>
                  <a:lnTo>
                    <a:pt x="62655" y="260385"/>
                  </a:lnTo>
                  <a:lnTo>
                    <a:pt x="51606" y="250793"/>
                  </a:lnTo>
                  <a:lnTo>
                    <a:pt x="28347" y="204577"/>
                  </a:lnTo>
                  <a:lnTo>
                    <a:pt x="21398" y="162373"/>
                  </a:lnTo>
                  <a:lnTo>
                    <a:pt x="20534" y="138049"/>
                  </a:lnTo>
                  <a:lnTo>
                    <a:pt x="21398" y="113885"/>
                  </a:lnTo>
                  <a:lnTo>
                    <a:pt x="28347" y="71542"/>
                  </a:lnTo>
                  <a:lnTo>
                    <a:pt x="51606" y="25257"/>
                  </a:lnTo>
                  <a:lnTo>
                    <a:pt x="75343" y="9143"/>
                  </a:lnTo>
                  <a:lnTo>
                    <a:pt x="7254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2" name="Google Shape;762;p18"/>
            <p:cNvSpPr/>
            <p:nvPr/>
          </p:nvSpPr>
          <p:spPr>
            <a:xfrm>
              <a:off x="393026" y="2472943"/>
              <a:ext cx="149225" cy="41275"/>
            </a:xfrm>
            <a:custGeom>
              <a:rect b="b" l="l" r="r" t="t"/>
              <a:pathLst>
                <a:path extrusionOk="0" h="41275" w="149225">
                  <a:moveTo>
                    <a:pt x="127838" y="0"/>
                  </a:moveTo>
                  <a:lnTo>
                    <a:pt x="123393" y="5080"/>
                  </a:lnTo>
                  <a:lnTo>
                    <a:pt x="136791" y="16763"/>
                  </a:lnTo>
                  <a:lnTo>
                    <a:pt x="0" y="16763"/>
                  </a:lnTo>
                  <a:lnTo>
                    <a:pt x="0" y="24637"/>
                  </a:lnTo>
                  <a:lnTo>
                    <a:pt x="136791" y="24637"/>
                  </a:lnTo>
                  <a:lnTo>
                    <a:pt x="123393" y="36194"/>
                  </a:lnTo>
                  <a:lnTo>
                    <a:pt x="127838" y="41275"/>
                  </a:lnTo>
                  <a:lnTo>
                    <a:pt x="148844" y="23113"/>
                  </a:lnTo>
                  <a:lnTo>
                    <a:pt x="148844" y="18161"/>
                  </a:lnTo>
                  <a:lnTo>
                    <a:pt x="12783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63" name="Google Shape;763;p18"/>
          <p:cNvSpPr txBox="1"/>
          <p:nvPr/>
        </p:nvSpPr>
        <p:spPr>
          <a:xfrm>
            <a:off x="-6985" y="2380678"/>
            <a:ext cx="72263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30000" lang="en-US" sz="2700">
                <a:solidFill>
                  <a:srgbClr val="0096FF"/>
                </a:solidFill>
                <a:latin typeface="Cambria Math"/>
                <a:ea typeface="Cambria Math"/>
                <a:cs typeface="Cambria Math"/>
                <a:sym typeface="Cambria Math"/>
              </a:rPr>
              <a:t>𝐿  </a:t>
            </a:r>
            <a:r>
              <a:rPr baseline="30000" lang="en-US" sz="2700">
                <a:solidFill>
                  <a:srgbClr val="FF40FF"/>
                </a:solidFill>
                <a:latin typeface="Cambria Math"/>
                <a:ea typeface="Cambria Math"/>
                <a:cs typeface="Cambria Math"/>
                <a:sym typeface="Cambria Math"/>
              </a:rPr>
              <a:t>𝑓</a:t>
            </a: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grpSp>
        <p:nvGrpSpPr>
          <p:cNvPr id="764" name="Google Shape;764;p18"/>
          <p:cNvGrpSpPr/>
          <p:nvPr/>
        </p:nvGrpSpPr>
        <p:grpSpPr>
          <a:xfrm>
            <a:off x="708399" y="2363089"/>
            <a:ext cx="501015" cy="279654"/>
            <a:chOff x="708399" y="2363089"/>
            <a:chExt cx="501015" cy="279654"/>
          </a:xfrm>
        </p:grpSpPr>
        <p:sp>
          <p:nvSpPr>
            <p:cNvPr id="765" name="Google Shape;765;p18"/>
            <p:cNvSpPr/>
            <p:nvPr/>
          </p:nvSpPr>
          <p:spPr>
            <a:xfrm>
              <a:off x="708399" y="2366518"/>
              <a:ext cx="501015" cy="276225"/>
            </a:xfrm>
            <a:custGeom>
              <a:rect b="b" l="l" r="r" t="t"/>
              <a:pathLst>
                <a:path extrusionOk="0" h="276225" w="501015">
                  <a:moveTo>
                    <a:pt x="428098" y="0"/>
                  </a:moveTo>
                  <a:lnTo>
                    <a:pt x="425304" y="9143"/>
                  </a:lnTo>
                  <a:lnTo>
                    <a:pt x="437991" y="15694"/>
                  </a:lnTo>
                  <a:lnTo>
                    <a:pt x="449039" y="25257"/>
                  </a:lnTo>
                  <a:lnTo>
                    <a:pt x="472295" y="71542"/>
                  </a:lnTo>
                  <a:lnTo>
                    <a:pt x="479248" y="113885"/>
                  </a:lnTo>
                  <a:lnTo>
                    <a:pt x="480117" y="138175"/>
                  </a:lnTo>
                  <a:lnTo>
                    <a:pt x="479248" y="162373"/>
                  </a:lnTo>
                  <a:lnTo>
                    <a:pt x="472295" y="204577"/>
                  </a:lnTo>
                  <a:lnTo>
                    <a:pt x="449039" y="250793"/>
                  </a:lnTo>
                  <a:lnTo>
                    <a:pt x="425304" y="266954"/>
                  </a:lnTo>
                  <a:lnTo>
                    <a:pt x="428098" y="276098"/>
                  </a:lnTo>
                  <a:lnTo>
                    <a:pt x="471359" y="245987"/>
                  </a:lnTo>
                  <a:lnTo>
                    <a:pt x="490045" y="208700"/>
                  </a:lnTo>
                  <a:lnTo>
                    <a:pt x="499474" y="163361"/>
                  </a:lnTo>
                  <a:lnTo>
                    <a:pt x="500653" y="138049"/>
                  </a:lnTo>
                  <a:lnTo>
                    <a:pt x="499474" y="112736"/>
                  </a:lnTo>
                  <a:lnTo>
                    <a:pt x="490045" y="67397"/>
                  </a:lnTo>
                  <a:lnTo>
                    <a:pt x="471359" y="30057"/>
                  </a:lnTo>
                  <a:lnTo>
                    <a:pt x="444512" y="6383"/>
                  </a:lnTo>
                  <a:lnTo>
                    <a:pt x="428098" y="0"/>
                  </a:lnTo>
                  <a:close/>
                </a:path>
                <a:path extrusionOk="0" h="276225" w="501015">
                  <a:moveTo>
                    <a:pt x="72549" y="0"/>
                  </a:moveTo>
                  <a:lnTo>
                    <a:pt x="29288" y="30057"/>
                  </a:lnTo>
                  <a:lnTo>
                    <a:pt x="10602" y="67397"/>
                  </a:lnTo>
                  <a:lnTo>
                    <a:pt x="1172" y="112736"/>
                  </a:lnTo>
                  <a:lnTo>
                    <a:pt x="0" y="138175"/>
                  </a:lnTo>
                  <a:lnTo>
                    <a:pt x="1172" y="163361"/>
                  </a:lnTo>
                  <a:lnTo>
                    <a:pt x="10602" y="208700"/>
                  </a:lnTo>
                  <a:lnTo>
                    <a:pt x="29288" y="245987"/>
                  </a:lnTo>
                  <a:lnTo>
                    <a:pt x="72549" y="276098"/>
                  </a:lnTo>
                  <a:lnTo>
                    <a:pt x="75343" y="266954"/>
                  </a:lnTo>
                  <a:lnTo>
                    <a:pt x="62655" y="260385"/>
                  </a:lnTo>
                  <a:lnTo>
                    <a:pt x="51606" y="250793"/>
                  </a:lnTo>
                  <a:lnTo>
                    <a:pt x="28347" y="204577"/>
                  </a:lnTo>
                  <a:lnTo>
                    <a:pt x="21398" y="162373"/>
                  </a:lnTo>
                  <a:lnTo>
                    <a:pt x="20534" y="138049"/>
                  </a:lnTo>
                  <a:lnTo>
                    <a:pt x="21398" y="113885"/>
                  </a:lnTo>
                  <a:lnTo>
                    <a:pt x="28347" y="71542"/>
                  </a:lnTo>
                  <a:lnTo>
                    <a:pt x="51606" y="25257"/>
                  </a:lnTo>
                  <a:lnTo>
                    <a:pt x="75343" y="9143"/>
                  </a:lnTo>
                  <a:lnTo>
                    <a:pt x="7254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6" name="Google Shape;766;p18"/>
            <p:cNvSpPr/>
            <p:nvPr/>
          </p:nvSpPr>
          <p:spPr>
            <a:xfrm>
              <a:off x="793076" y="2389886"/>
              <a:ext cx="113030" cy="55244"/>
            </a:xfrm>
            <a:custGeom>
              <a:rect b="b" l="l" r="r" t="t"/>
              <a:pathLst>
                <a:path extrusionOk="0" h="55244" w="113030">
                  <a:moveTo>
                    <a:pt x="84721" y="0"/>
                  </a:moveTo>
                  <a:lnTo>
                    <a:pt x="78803" y="6731"/>
                  </a:lnTo>
                  <a:lnTo>
                    <a:pt x="96659" y="22225"/>
                  </a:lnTo>
                  <a:lnTo>
                    <a:pt x="0" y="22225"/>
                  </a:lnTo>
                  <a:lnTo>
                    <a:pt x="0" y="32765"/>
                  </a:lnTo>
                  <a:lnTo>
                    <a:pt x="96659" y="32765"/>
                  </a:lnTo>
                  <a:lnTo>
                    <a:pt x="78803" y="48259"/>
                  </a:lnTo>
                  <a:lnTo>
                    <a:pt x="84721" y="54990"/>
                  </a:lnTo>
                  <a:lnTo>
                    <a:pt x="112737" y="30733"/>
                  </a:lnTo>
                  <a:lnTo>
                    <a:pt x="112737" y="24256"/>
                  </a:lnTo>
                  <a:lnTo>
                    <a:pt x="84721"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67" name="Google Shape;767;p18"/>
            <p:cNvPicPr preferRelativeResize="0"/>
            <p:nvPr/>
          </p:nvPicPr>
          <p:blipFill rotWithShape="1">
            <a:blip r:embed="rId15">
              <a:alphaModFix/>
            </a:blip>
            <a:srcRect b="0" l="0" r="0" t="0"/>
            <a:stretch/>
          </p:blipFill>
          <p:spPr>
            <a:xfrm>
              <a:off x="931976" y="2363089"/>
              <a:ext cx="174371" cy="158877"/>
            </a:xfrm>
            <a:prstGeom prst="rect">
              <a:avLst/>
            </a:prstGeom>
            <a:noFill/>
            <a:ln>
              <a:noFill/>
            </a:ln>
          </p:spPr>
        </p:pic>
      </p:grpSp>
      <p:sp>
        <p:nvSpPr>
          <p:cNvPr id="768" name="Google Shape;768;p18"/>
          <p:cNvSpPr txBox="1"/>
          <p:nvPr/>
        </p:nvSpPr>
        <p:spPr>
          <a:xfrm>
            <a:off x="755650" y="2247201"/>
            <a:ext cx="32766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solidFill>
                  <a:srgbClr val="FF9300"/>
                </a:solidFill>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pic>
        <p:nvPicPr>
          <p:cNvPr id="769" name="Google Shape;769;p18"/>
          <p:cNvPicPr preferRelativeResize="0"/>
          <p:nvPr/>
        </p:nvPicPr>
        <p:blipFill rotWithShape="1">
          <a:blip r:embed="rId16">
            <a:alphaModFix/>
          </a:blip>
          <a:srcRect b="0" l="0" r="0" t="0"/>
          <a:stretch/>
        </p:blipFill>
        <p:spPr>
          <a:xfrm>
            <a:off x="1455800" y="2363089"/>
            <a:ext cx="174371" cy="158877"/>
          </a:xfrm>
          <a:prstGeom prst="rect">
            <a:avLst/>
          </a:prstGeom>
          <a:noFill/>
          <a:ln>
            <a:noFill/>
          </a:ln>
        </p:spPr>
      </p:pic>
      <p:sp>
        <p:nvSpPr>
          <p:cNvPr id="770" name="Google Shape;770;p18"/>
          <p:cNvSpPr txBox="1"/>
          <p:nvPr/>
        </p:nvSpPr>
        <p:spPr>
          <a:xfrm>
            <a:off x="1194435" y="2332926"/>
            <a:ext cx="413384"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 </a:t>
            </a:r>
            <a:r>
              <a:rPr lang="en-US" sz="1800">
                <a:solidFill>
                  <a:srgbClr val="C00000"/>
                </a:solidFill>
                <a:latin typeface="Cambria Math"/>
                <a:ea typeface="Cambria Math"/>
                <a:cs typeface="Cambria Math"/>
                <a:sym typeface="Cambria Math"/>
              </a:rPr>
              <a:t>𝑦 </a:t>
            </a:r>
            <a:r>
              <a:rPr baseline="30000" lang="en-US" sz="2025">
                <a:latin typeface="Cambria Math"/>
                <a:ea typeface="Cambria Math"/>
                <a:cs typeface="Cambria Math"/>
                <a:sym typeface="Cambria Math"/>
              </a:rPr>
              <a:t>𝑖</a:t>
            </a:r>
            <a:endParaRPr baseline="30000" sz="2025">
              <a:latin typeface="Cambria Math"/>
              <a:ea typeface="Cambria Math"/>
              <a:cs typeface="Cambria Math"/>
              <a:sym typeface="Cambria Math"/>
            </a:endParaRPr>
          </a:p>
        </p:txBody>
      </p:sp>
      <p:pic>
        <p:nvPicPr>
          <p:cNvPr id="771" name="Google Shape;771;p18"/>
          <p:cNvPicPr preferRelativeResize="0"/>
          <p:nvPr/>
        </p:nvPicPr>
        <p:blipFill rotWithShape="1">
          <a:blip r:embed="rId17">
            <a:alphaModFix/>
          </a:blip>
          <a:srcRect b="0" l="0" r="0" t="0"/>
          <a:stretch/>
        </p:blipFill>
        <p:spPr>
          <a:xfrm>
            <a:off x="4314697" y="1840357"/>
            <a:ext cx="3520821" cy="1643126"/>
          </a:xfrm>
          <a:prstGeom prst="rect">
            <a:avLst/>
          </a:prstGeom>
          <a:noFill/>
          <a:ln>
            <a:noFill/>
          </a:ln>
        </p:spPr>
      </p:pic>
      <p:pic>
        <p:nvPicPr>
          <p:cNvPr id="772" name="Google Shape;772;p18"/>
          <p:cNvPicPr preferRelativeResize="0"/>
          <p:nvPr/>
        </p:nvPicPr>
        <p:blipFill rotWithShape="1">
          <a:blip r:embed="rId18">
            <a:alphaModFix/>
          </a:blip>
          <a:srcRect b="0" l="0" r="0" t="0"/>
          <a:stretch/>
        </p:blipFill>
        <p:spPr>
          <a:xfrm>
            <a:off x="8321802" y="1947798"/>
            <a:ext cx="224281" cy="167639"/>
          </a:xfrm>
          <a:prstGeom prst="rect">
            <a:avLst/>
          </a:prstGeom>
          <a:noFill/>
          <a:ln>
            <a:noFill/>
          </a:ln>
        </p:spPr>
      </p:pic>
      <p:sp>
        <p:nvSpPr>
          <p:cNvPr id="773" name="Google Shape;773;p18"/>
          <p:cNvSpPr txBox="1"/>
          <p:nvPr/>
        </p:nvSpPr>
        <p:spPr>
          <a:xfrm>
            <a:off x="8072755" y="1894776"/>
            <a:ext cx="430530"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7030A0"/>
                </a:solidFill>
                <a:latin typeface="Cambria Math"/>
                <a:ea typeface="Cambria Math"/>
                <a:cs typeface="Cambria Math"/>
                <a:sym typeface="Cambria Math"/>
              </a:rPr>
              <a:t>log </a:t>
            </a:r>
            <a:r>
              <a:rPr lang="en-US" sz="1400">
                <a:solidFill>
                  <a:srgbClr val="FF40FF"/>
                </a:solidFill>
                <a:latin typeface="Cambria Math"/>
                <a:ea typeface="Cambria Math"/>
                <a:cs typeface="Cambria Math"/>
                <a:sym typeface="Cambria Math"/>
              </a:rPr>
              <a:t>𝑓</a:t>
            </a:r>
            <a:endParaRPr sz="1400">
              <a:latin typeface="Cambria Math"/>
              <a:ea typeface="Cambria Math"/>
              <a:cs typeface="Cambria Math"/>
              <a:sym typeface="Cambria Math"/>
            </a:endParaRPr>
          </a:p>
        </p:txBody>
      </p:sp>
      <p:sp>
        <p:nvSpPr>
          <p:cNvPr id="774" name="Google Shape;774;p18"/>
          <p:cNvSpPr txBox="1"/>
          <p:nvPr/>
        </p:nvSpPr>
        <p:spPr>
          <a:xfrm>
            <a:off x="6862826" y="2516441"/>
            <a:ext cx="125095"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FF40FF"/>
                </a:solidFill>
                <a:latin typeface="Cambria Math"/>
                <a:ea typeface="Cambria Math"/>
                <a:cs typeface="Cambria Math"/>
                <a:sym typeface="Cambria Math"/>
              </a:rPr>
              <a:t>𝑓</a:t>
            </a:r>
            <a:endParaRPr sz="1400">
              <a:latin typeface="Cambria Math"/>
              <a:ea typeface="Cambria Math"/>
              <a:cs typeface="Cambria Math"/>
              <a:sym typeface="Cambria Math"/>
            </a:endParaRPr>
          </a:p>
        </p:txBody>
      </p:sp>
      <p:pic>
        <p:nvPicPr>
          <p:cNvPr id="775" name="Google Shape;775;p18"/>
          <p:cNvPicPr preferRelativeResize="0"/>
          <p:nvPr/>
        </p:nvPicPr>
        <p:blipFill rotWithShape="1">
          <a:blip r:embed="rId19">
            <a:alphaModFix/>
          </a:blip>
          <a:srcRect b="0" l="0" r="0" t="0"/>
          <a:stretch/>
        </p:blipFill>
        <p:spPr>
          <a:xfrm>
            <a:off x="8434705" y="2914014"/>
            <a:ext cx="224281" cy="167640"/>
          </a:xfrm>
          <a:prstGeom prst="rect">
            <a:avLst/>
          </a:prstGeom>
          <a:noFill/>
          <a:ln>
            <a:noFill/>
          </a:ln>
        </p:spPr>
      </p:pic>
      <p:sp>
        <p:nvSpPr>
          <p:cNvPr id="776" name="Google Shape;776;p18"/>
          <p:cNvSpPr txBox="1"/>
          <p:nvPr/>
        </p:nvSpPr>
        <p:spPr>
          <a:xfrm>
            <a:off x="8052434" y="2862897"/>
            <a:ext cx="563880"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0096FF"/>
                </a:solidFill>
                <a:latin typeface="Cambria Math"/>
                <a:ea typeface="Cambria Math"/>
                <a:cs typeface="Cambria Math"/>
                <a:sym typeface="Cambria Math"/>
              </a:rPr>
              <a:t>−log </a:t>
            </a:r>
            <a:r>
              <a:rPr lang="en-US" sz="1400">
                <a:solidFill>
                  <a:srgbClr val="FF40FF"/>
                </a:solidFill>
                <a:latin typeface="Cambria Math"/>
                <a:ea typeface="Cambria Math"/>
                <a:cs typeface="Cambria Math"/>
                <a:sym typeface="Cambria Math"/>
              </a:rPr>
              <a:t>𝑓</a:t>
            </a:r>
            <a:endParaRPr sz="1400">
              <a:latin typeface="Cambria Math"/>
              <a:ea typeface="Cambria Math"/>
              <a:cs typeface="Cambria Math"/>
              <a:sym typeface="Cambria Math"/>
            </a:endParaRPr>
          </a:p>
        </p:txBody>
      </p:sp>
      <p:sp>
        <p:nvSpPr>
          <p:cNvPr id="777" name="Google Shape;777;p18"/>
          <p:cNvSpPr txBox="1"/>
          <p:nvPr/>
        </p:nvSpPr>
        <p:spPr>
          <a:xfrm>
            <a:off x="5827776" y="3394392"/>
            <a:ext cx="255143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Loss is lowest when</a:t>
            </a:r>
            <a:endParaRPr sz="2000">
              <a:latin typeface="Verdana"/>
              <a:ea typeface="Verdana"/>
              <a:cs typeface="Verdana"/>
              <a:sym typeface="Verdana"/>
            </a:endParaRPr>
          </a:p>
        </p:txBody>
      </p:sp>
      <p:sp>
        <p:nvSpPr>
          <p:cNvPr id="778" name="Google Shape;778;p18"/>
          <p:cNvSpPr/>
          <p:nvPr/>
        </p:nvSpPr>
        <p:spPr>
          <a:xfrm>
            <a:off x="5977128" y="3879202"/>
            <a:ext cx="165735" cy="46355"/>
          </a:xfrm>
          <a:custGeom>
            <a:rect b="b" l="l" r="r" t="t"/>
            <a:pathLst>
              <a:path extrusionOk="0" h="46354" w="165735">
                <a:moveTo>
                  <a:pt x="142112" y="0"/>
                </a:moveTo>
                <a:lnTo>
                  <a:pt x="137160" y="5575"/>
                </a:lnTo>
                <a:lnTo>
                  <a:pt x="152019" y="18503"/>
                </a:lnTo>
                <a:lnTo>
                  <a:pt x="0" y="18503"/>
                </a:lnTo>
                <a:lnTo>
                  <a:pt x="0" y="27254"/>
                </a:lnTo>
                <a:lnTo>
                  <a:pt x="152019" y="27254"/>
                </a:lnTo>
                <a:lnTo>
                  <a:pt x="137160" y="40182"/>
                </a:lnTo>
                <a:lnTo>
                  <a:pt x="142112" y="45758"/>
                </a:lnTo>
                <a:lnTo>
                  <a:pt x="165481" y="25577"/>
                </a:lnTo>
                <a:lnTo>
                  <a:pt x="165481" y="20180"/>
                </a:lnTo>
                <a:lnTo>
                  <a:pt x="14211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9" name="Google Shape;779;p18"/>
          <p:cNvSpPr txBox="1"/>
          <p:nvPr/>
        </p:nvSpPr>
        <p:spPr>
          <a:xfrm>
            <a:off x="5802376" y="3776027"/>
            <a:ext cx="534035"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780" name="Google Shape;780;p18"/>
          <p:cNvGrpSpPr/>
          <p:nvPr/>
        </p:nvGrpSpPr>
        <p:grpSpPr>
          <a:xfrm>
            <a:off x="6333114" y="3742309"/>
            <a:ext cx="546735" cy="321564"/>
            <a:chOff x="6333114" y="3742309"/>
            <a:chExt cx="546735" cy="321564"/>
          </a:xfrm>
        </p:grpSpPr>
        <p:sp>
          <p:nvSpPr>
            <p:cNvPr id="781" name="Google Shape;781;p18"/>
            <p:cNvSpPr/>
            <p:nvPr/>
          </p:nvSpPr>
          <p:spPr>
            <a:xfrm>
              <a:off x="6333114" y="3752723"/>
              <a:ext cx="546735" cy="311150"/>
            </a:xfrm>
            <a:custGeom>
              <a:rect b="b" l="l" r="r" t="t"/>
              <a:pathLst>
                <a:path extrusionOk="0" h="311150" w="546734">
                  <a:moveTo>
                    <a:pt x="464941" y="0"/>
                  </a:moveTo>
                  <a:lnTo>
                    <a:pt x="461893" y="10286"/>
                  </a:lnTo>
                  <a:lnTo>
                    <a:pt x="476130" y="17692"/>
                  </a:lnTo>
                  <a:lnTo>
                    <a:pt x="488547" y="28479"/>
                  </a:lnTo>
                  <a:lnTo>
                    <a:pt x="514701" y="80528"/>
                  </a:lnTo>
                  <a:lnTo>
                    <a:pt x="522511" y="128193"/>
                  </a:lnTo>
                  <a:lnTo>
                    <a:pt x="523488" y="155460"/>
                  </a:lnTo>
                  <a:lnTo>
                    <a:pt x="522511" y="182693"/>
                  </a:lnTo>
                  <a:lnTo>
                    <a:pt x="514701" y="230252"/>
                  </a:lnTo>
                  <a:lnTo>
                    <a:pt x="499129" y="268083"/>
                  </a:lnTo>
                  <a:lnTo>
                    <a:pt x="461893" y="300380"/>
                  </a:lnTo>
                  <a:lnTo>
                    <a:pt x="464941" y="310667"/>
                  </a:lnTo>
                  <a:lnTo>
                    <a:pt x="499643" y="292180"/>
                  </a:lnTo>
                  <a:lnTo>
                    <a:pt x="525393" y="257301"/>
                  </a:lnTo>
                  <a:lnTo>
                    <a:pt x="541283" y="210275"/>
                  </a:lnTo>
                  <a:lnTo>
                    <a:pt x="546602" y="155333"/>
                  </a:lnTo>
                  <a:lnTo>
                    <a:pt x="545270" y="126872"/>
                  </a:lnTo>
                  <a:lnTo>
                    <a:pt x="534654" y="75864"/>
                  </a:lnTo>
                  <a:lnTo>
                    <a:pt x="513625" y="33861"/>
                  </a:lnTo>
                  <a:lnTo>
                    <a:pt x="483423" y="7191"/>
                  </a:lnTo>
                  <a:lnTo>
                    <a:pt x="464941" y="0"/>
                  </a:lnTo>
                  <a:close/>
                </a:path>
                <a:path extrusionOk="0" h="311150" w="546734">
                  <a:moveTo>
                    <a:pt x="81655" y="0"/>
                  </a:moveTo>
                  <a:lnTo>
                    <a:pt x="46952" y="18478"/>
                  </a:lnTo>
                  <a:lnTo>
                    <a:pt x="21203" y="53339"/>
                  </a:lnTo>
                  <a:lnTo>
                    <a:pt x="5312" y="100379"/>
                  </a:lnTo>
                  <a:lnTo>
                    <a:pt x="0" y="155460"/>
                  </a:lnTo>
                  <a:lnTo>
                    <a:pt x="1325" y="183794"/>
                  </a:lnTo>
                  <a:lnTo>
                    <a:pt x="11941" y="234777"/>
                  </a:lnTo>
                  <a:lnTo>
                    <a:pt x="32970" y="276789"/>
                  </a:lnTo>
                  <a:lnTo>
                    <a:pt x="63172" y="303473"/>
                  </a:lnTo>
                  <a:lnTo>
                    <a:pt x="81655" y="310667"/>
                  </a:lnTo>
                  <a:lnTo>
                    <a:pt x="84830" y="300380"/>
                  </a:lnTo>
                  <a:lnTo>
                    <a:pt x="70518" y="292981"/>
                  </a:lnTo>
                  <a:lnTo>
                    <a:pt x="58064" y="282216"/>
                  </a:lnTo>
                  <a:lnTo>
                    <a:pt x="31894" y="230252"/>
                  </a:lnTo>
                  <a:lnTo>
                    <a:pt x="24084" y="182693"/>
                  </a:lnTo>
                  <a:lnTo>
                    <a:pt x="23112" y="155333"/>
                  </a:lnTo>
                  <a:lnTo>
                    <a:pt x="24084" y="128193"/>
                  </a:lnTo>
                  <a:lnTo>
                    <a:pt x="31894" y="80528"/>
                  </a:lnTo>
                  <a:lnTo>
                    <a:pt x="47468" y="42648"/>
                  </a:lnTo>
                  <a:lnTo>
                    <a:pt x="84830" y="10286"/>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2" name="Google Shape;782;p18"/>
            <p:cNvSpPr/>
            <p:nvPr/>
          </p:nvSpPr>
          <p:spPr>
            <a:xfrm>
              <a:off x="6424803" y="3779139"/>
              <a:ext cx="123825" cy="62230"/>
            </a:xfrm>
            <a:custGeom>
              <a:rect b="b" l="l" r="r" t="t"/>
              <a:pathLst>
                <a:path extrusionOk="0" h="62229" w="123825">
                  <a:moveTo>
                    <a:pt x="91821" y="0"/>
                  </a:moveTo>
                  <a:lnTo>
                    <a:pt x="85090" y="7493"/>
                  </a:lnTo>
                  <a:lnTo>
                    <a:pt x="105155" y="24892"/>
                  </a:lnTo>
                  <a:lnTo>
                    <a:pt x="0" y="24892"/>
                  </a:lnTo>
                  <a:lnTo>
                    <a:pt x="0" y="36703"/>
                  </a:lnTo>
                  <a:lnTo>
                    <a:pt x="105155" y="36703"/>
                  </a:lnTo>
                  <a:lnTo>
                    <a:pt x="85090" y="54229"/>
                  </a:lnTo>
                  <a:lnTo>
                    <a:pt x="91821" y="61722"/>
                  </a:lnTo>
                  <a:lnTo>
                    <a:pt x="123317" y="34544"/>
                  </a:lnTo>
                  <a:lnTo>
                    <a:pt x="123317" y="27178"/>
                  </a:lnTo>
                  <a:lnTo>
                    <a:pt x="91821"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83" name="Google Shape;783;p18"/>
            <p:cNvPicPr preferRelativeResize="0"/>
            <p:nvPr/>
          </p:nvPicPr>
          <p:blipFill rotWithShape="1">
            <a:blip r:embed="rId20">
              <a:alphaModFix/>
            </a:blip>
            <a:srcRect b="0" l="0" r="0" t="0"/>
            <a:stretch/>
          </p:blipFill>
          <p:spPr>
            <a:xfrm>
              <a:off x="6574917" y="3742309"/>
              <a:ext cx="188467" cy="176479"/>
            </a:xfrm>
            <a:prstGeom prst="rect">
              <a:avLst/>
            </a:prstGeom>
            <a:noFill/>
            <a:ln>
              <a:noFill/>
            </a:ln>
          </p:spPr>
        </p:pic>
      </p:grpSp>
      <p:sp>
        <p:nvSpPr>
          <p:cNvPr id="784" name="Google Shape;784;p18"/>
          <p:cNvSpPr txBox="1"/>
          <p:nvPr/>
        </p:nvSpPr>
        <p:spPr>
          <a:xfrm>
            <a:off x="6393434" y="3623309"/>
            <a:ext cx="353060"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sp>
        <p:nvSpPr>
          <p:cNvPr id="785" name="Google Shape;785;p18"/>
          <p:cNvSpPr txBox="1"/>
          <p:nvPr/>
        </p:nvSpPr>
        <p:spPr>
          <a:xfrm>
            <a:off x="6981443" y="3718877"/>
            <a:ext cx="105410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predicts</a:t>
            </a:r>
            <a:endParaRPr sz="2000">
              <a:latin typeface="Verdana"/>
              <a:ea typeface="Verdana"/>
              <a:cs typeface="Verdana"/>
              <a:sym typeface="Verdana"/>
            </a:endParaRPr>
          </a:p>
        </p:txBody>
      </p:sp>
      <p:pic>
        <p:nvPicPr>
          <p:cNvPr id="786" name="Google Shape;786;p18"/>
          <p:cNvPicPr preferRelativeResize="0"/>
          <p:nvPr/>
        </p:nvPicPr>
        <p:blipFill rotWithShape="1">
          <a:blip r:embed="rId21">
            <a:alphaModFix/>
          </a:blip>
          <a:srcRect b="0" l="0" r="0" t="0"/>
          <a:stretch/>
        </p:blipFill>
        <p:spPr>
          <a:xfrm>
            <a:off x="8337042" y="4094759"/>
            <a:ext cx="197992" cy="176453"/>
          </a:xfrm>
          <a:prstGeom prst="rect">
            <a:avLst/>
          </a:prstGeom>
          <a:noFill/>
          <a:ln>
            <a:noFill/>
          </a:ln>
        </p:spPr>
      </p:pic>
      <p:sp>
        <p:nvSpPr>
          <p:cNvPr id="787" name="Google Shape;787;p18"/>
          <p:cNvSpPr txBox="1"/>
          <p:nvPr/>
        </p:nvSpPr>
        <p:spPr>
          <a:xfrm>
            <a:off x="5802376" y="4071937"/>
            <a:ext cx="2896870"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lang="en-US" sz="2000">
                <a:latin typeface="Verdana"/>
                <a:ea typeface="Verdana"/>
                <a:cs typeface="Verdana"/>
                <a:sym typeface="Verdana"/>
              </a:rPr>
              <a:t>close to true label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Verdana"/>
                <a:ea typeface="Verdana"/>
                <a:cs typeface="Verdana"/>
                <a:sym typeface="Verdana"/>
              </a:rPr>
              <a:t>.</a:t>
            </a:r>
            <a:endParaRPr sz="2000">
              <a:latin typeface="Verdana"/>
              <a:ea typeface="Verdana"/>
              <a:cs typeface="Verdana"/>
              <a:sym typeface="Verdana"/>
            </a:endParaRPr>
          </a:p>
        </p:txBody>
      </p:sp>
      <p:sp>
        <p:nvSpPr>
          <p:cNvPr id="788" name="Google Shape;788;p18"/>
          <p:cNvSpPr txBox="1"/>
          <p:nvPr/>
        </p:nvSpPr>
        <p:spPr>
          <a:xfrm>
            <a:off x="407669" y="3795077"/>
            <a:ext cx="485140"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latin typeface="Arial"/>
                <a:ea typeface="Arial"/>
                <a:cs typeface="Arial"/>
                <a:sym typeface="Arial"/>
              </a:rPr>
              <a:t>As </a:t>
            </a:r>
            <a:r>
              <a:rPr lang="en-US" sz="1800">
                <a:solidFill>
                  <a:srgbClr val="FF40FF"/>
                </a:solidFill>
                <a:latin typeface="Cambria Math"/>
                <a:ea typeface="Cambria Math"/>
                <a:cs typeface="Cambria Math"/>
                <a:sym typeface="Cambria Math"/>
              </a:rPr>
              <a:t>𝑓</a:t>
            </a:r>
            <a:endParaRPr sz="1800">
              <a:latin typeface="Cambria Math"/>
              <a:ea typeface="Cambria Math"/>
              <a:cs typeface="Cambria Math"/>
              <a:sym typeface="Cambria Math"/>
            </a:endParaRPr>
          </a:p>
        </p:txBody>
      </p:sp>
      <p:sp>
        <p:nvSpPr>
          <p:cNvPr id="789" name="Google Shape;789;p18"/>
          <p:cNvSpPr/>
          <p:nvPr/>
        </p:nvSpPr>
        <p:spPr>
          <a:xfrm>
            <a:off x="877125" y="3932745"/>
            <a:ext cx="149225" cy="41275"/>
          </a:xfrm>
          <a:custGeom>
            <a:rect b="b" l="l" r="r" t="t"/>
            <a:pathLst>
              <a:path extrusionOk="0" h="41275" w="149225">
                <a:moveTo>
                  <a:pt x="127838" y="0"/>
                </a:moveTo>
                <a:lnTo>
                  <a:pt x="123405" y="5016"/>
                </a:lnTo>
                <a:lnTo>
                  <a:pt x="136791" y="16649"/>
                </a:lnTo>
                <a:lnTo>
                  <a:pt x="0" y="16649"/>
                </a:lnTo>
                <a:lnTo>
                  <a:pt x="0" y="24523"/>
                </a:lnTo>
                <a:lnTo>
                  <a:pt x="136791" y="24523"/>
                </a:lnTo>
                <a:lnTo>
                  <a:pt x="123405" y="36156"/>
                </a:lnTo>
                <a:lnTo>
                  <a:pt x="127838" y="41186"/>
                </a:lnTo>
                <a:lnTo>
                  <a:pt x="148844" y="23012"/>
                </a:lnTo>
                <a:lnTo>
                  <a:pt x="148844" y="18160"/>
                </a:lnTo>
                <a:lnTo>
                  <a:pt x="12783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0" name="Google Shape;790;p18"/>
          <p:cNvSpPr txBox="1"/>
          <p:nvPr/>
        </p:nvSpPr>
        <p:spPr>
          <a:xfrm>
            <a:off x="865187" y="3900170"/>
            <a:ext cx="31940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grpSp>
        <p:nvGrpSpPr>
          <p:cNvPr id="791" name="Google Shape;791;p18"/>
          <p:cNvGrpSpPr/>
          <p:nvPr/>
        </p:nvGrpSpPr>
        <p:grpSpPr>
          <a:xfrm>
            <a:off x="1202022" y="3822953"/>
            <a:ext cx="491490" cy="279527"/>
            <a:chOff x="1202022" y="3822953"/>
            <a:chExt cx="491490" cy="279527"/>
          </a:xfrm>
        </p:grpSpPr>
        <p:sp>
          <p:nvSpPr>
            <p:cNvPr id="792" name="Google Shape;792;p18"/>
            <p:cNvSpPr/>
            <p:nvPr/>
          </p:nvSpPr>
          <p:spPr>
            <a:xfrm>
              <a:off x="1202022" y="3826255"/>
              <a:ext cx="491490" cy="276225"/>
            </a:xfrm>
            <a:custGeom>
              <a:rect b="b" l="l" r="r" t="t"/>
              <a:pathLst>
                <a:path extrusionOk="0" h="276225" w="491489">
                  <a:moveTo>
                    <a:pt x="418624" y="0"/>
                  </a:moveTo>
                  <a:lnTo>
                    <a:pt x="415830" y="9144"/>
                  </a:lnTo>
                  <a:lnTo>
                    <a:pt x="428471" y="15693"/>
                  </a:lnTo>
                  <a:lnTo>
                    <a:pt x="439516" y="25252"/>
                  </a:lnTo>
                  <a:lnTo>
                    <a:pt x="462798" y="71533"/>
                  </a:lnTo>
                  <a:lnTo>
                    <a:pt x="469708" y="113895"/>
                  </a:lnTo>
                  <a:lnTo>
                    <a:pt x="470567" y="138150"/>
                  </a:lnTo>
                  <a:lnTo>
                    <a:pt x="469708" y="162351"/>
                  </a:lnTo>
                  <a:lnTo>
                    <a:pt x="462798" y="204628"/>
                  </a:lnTo>
                  <a:lnTo>
                    <a:pt x="439516" y="250817"/>
                  </a:lnTo>
                  <a:lnTo>
                    <a:pt x="415830" y="266954"/>
                  </a:lnTo>
                  <a:lnTo>
                    <a:pt x="418624" y="276110"/>
                  </a:lnTo>
                  <a:lnTo>
                    <a:pt x="461790" y="245994"/>
                  </a:lnTo>
                  <a:lnTo>
                    <a:pt x="480479" y="208652"/>
                  </a:lnTo>
                  <a:lnTo>
                    <a:pt x="489953" y="163332"/>
                  </a:lnTo>
                  <a:lnTo>
                    <a:pt x="491141" y="138036"/>
                  </a:lnTo>
                  <a:lnTo>
                    <a:pt x="489953" y="112740"/>
                  </a:lnTo>
                  <a:lnTo>
                    <a:pt x="480479" y="67420"/>
                  </a:lnTo>
                  <a:lnTo>
                    <a:pt x="461790" y="30068"/>
                  </a:lnTo>
                  <a:lnTo>
                    <a:pt x="434981" y="6384"/>
                  </a:lnTo>
                  <a:lnTo>
                    <a:pt x="418624" y="0"/>
                  </a:lnTo>
                  <a:close/>
                </a:path>
                <a:path extrusionOk="0" h="276225" w="491489">
                  <a:moveTo>
                    <a:pt x="72549" y="0"/>
                  </a:moveTo>
                  <a:lnTo>
                    <a:pt x="29294" y="30068"/>
                  </a:lnTo>
                  <a:lnTo>
                    <a:pt x="10608" y="67420"/>
                  </a:lnTo>
                  <a:lnTo>
                    <a:pt x="1173" y="112740"/>
                  </a:lnTo>
                  <a:lnTo>
                    <a:pt x="0" y="138150"/>
                  </a:lnTo>
                  <a:lnTo>
                    <a:pt x="1173" y="163332"/>
                  </a:lnTo>
                  <a:lnTo>
                    <a:pt x="10608" y="208652"/>
                  </a:lnTo>
                  <a:lnTo>
                    <a:pt x="29294" y="245994"/>
                  </a:lnTo>
                  <a:lnTo>
                    <a:pt x="72549" y="276110"/>
                  </a:lnTo>
                  <a:lnTo>
                    <a:pt x="75343" y="266954"/>
                  </a:lnTo>
                  <a:lnTo>
                    <a:pt x="62656" y="260381"/>
                  </a:lnTo>
                  <a:lnTo>
                    <a:pt x="51609" y="250817"/>
                  </a:lnTo>
                  <a:lnTo>
                    <a:pt x="28352" y="204628"/>
                  </a:lnTo>
                  <a:lnTo>
                    <a:pt x="21399" y="162351"/>
                  </a:lnTo>
                  <a:lnTo>
                    <a:pt x="20534" y="138036"/>
                  </a:lnTo>
                  <a:lnTo>
                    <a:pt x="21399" y="113895"/>
                  </a:lnTo>
                  <a:lnTo>
                    <a:pt x="28352" y="71533"/>
                  </a:lnTo>
                  <a:lnTo>
                    <a:pt x="51609" y="25252"/>
                  </a:lnTo>
                  <a:lnTo>
                    <a:pt x="75343" y="9144"/>
                  </a:lnTo>
                  <a:lnTo>
                    <a:pt x="7254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3" name="Google Shape;793;p18"/>
            <p:cNvSpPr/>
            <p:nvPr/>
          </p:nvSpPr>
          <p:spPr>
            <a:xfrm>
              <a:off x="1277239" y="3849623"/>
              <a:ext cx="113030" cy="55244"/>
            </a:xfrm>
            <a:custGeom>
              <a:rect b="b" l="l" r="r" t="t"/>
              <a:pathLst>
                <a:path extrusionOk="0" h="55245" w="113030">
                  <a:moveTo>
                    <a:pt x="84709" y="0"/>
                  </a:moveTo>
                  <a:lnTo>
                    <a:pt x="78740" y="6731"/>
                  </a:lnTo>
                  <a:lnTo>
                    <a:pt x="96647" y="22225"/>
                  </a:lnTo>
                  <a:lnTo>
                    <a:pt x="0" y="22225"/>
                  </a:lnTo>
                  <a:lnTo>
                    <a:pt x="0" y="32740"/>
                  </a:lnTo>
                  <a:lnTo>
                    <a:pt x="96647" y="32740"/>
                  </a:lnTo>
                  <a:lnTo>
                    <a:pt x="78740" y="48259"/>
                  </a:lnTo>
                  <a:lnTo>
                    <a:pt x="84709" y="54952"/>
                  </a:lnTo>
                  <a:lnTo>
                    <a:pt x="112649" y="30734"/>
                  </a:lnTo>
                  <a:lnTo>
                    <a:pt x="112649" y="24256"/>
                  </a:lnTo>
                  <a:lnTo>
                    <a:pt x="8470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94" name="Google Shape;794;p18"/>
            <p:cNvPicPr preferRelativeResize="0"/>
            <p:nvPr/>
          </p:nvPicPr>
          <p:blipFill rotWithShape="1">
            <a:blip r:embed="rId22">
              <a:alphaModFix/>
            </a:blip>
            <a:srcRect b="0" l="0" r="0" t="0"/>
            <a:stretch/>
          </p:blipFill>
          <p:spPr>
            <a:xfrm>
              <a:off x="1416050" y="3822953"/>
              <a:ext cx="174371" cy="158750"/>
            </a:xfrm>
            <a:prstGeom prst="rect">
              <a:avLst/>
            </a:prstGeom>
            <a:noFill/>
            <a:ln>
              <a:noFill/>
            </a:ln>
          </p:spPr>
        </p:pic>
      </p:grpSp>
      <p:pic>
        <p:nvPicPr>
          <p:cNvPr id="795" name="Google Shape;795;p18"/>
          <p:cNvPicPr preferRelativeResize="0"/>
          <p:nvPr/>
        </p:nvPicPr>
        <p:blipFill rotWithShape="1">
          <a:blip r:embed="rId23">
            <a:alphaModFix/>
          </a:blip>
          <a:srcRect b="0" l="0" r="0" t="0"/>
          <a:stretch/>
        </p:blipFill>
        <p:spPr>
          <a:xfrm>
            <a:off x="3714171" y="3847338"/>
            <a:ext cx="165424" cy="257937"/>
          </a:xfrm>
          <a:prstGeom prst="rect">
            <a:avLst/>
          </a:prstGeom>
          <a:noFill/>
          <a:ln>
            <a:noFill/>
          </a:ln>
        </p:spPr>
      </p:pic>
      <p:pic>
        <p:nvPicPr>
          <p:cNvPr id="796" name="Google Shape;796;p18"/>
          <p:cNvPicPr preferRelativeResize="0"/>
          <p:nvPr/>
        </p:nvPicPr>
        <p:blipFill rotWithShape="1">
          <a:blip r:embed="rId24">
            <a:alphaModFix/>
          </a:blip>
          <a:srcRect b="0" l="0" r="0" t="0"/>
          <a:stretch/>
        </p:blipFill>
        <p:spPr>
          <a:xfrm>
            <a:off x="400050" y="3971925"/>
            <a:ext cx="180975" cy="180975"/>
          </a:xfrm>
          <a:prstGeom prst="rect">
            <a:avLst/>
          </a:prstGeom>
          <a:noFill/>
          <a:ln>
            <a:noFill/>
          </a:ln>
        </p:spPr>
      </p:pic>
      <p:pic>
        <p:nvPicPr>
          <p:cNvPr id="797" name="Google Shape;797;p18"/>
          <p:cNvPicPr preferRelativeResize="0"/>
          <p:nvPr/>
        </p:nvPicPr>
        <p:blipFill rotWithShape="1">
          <a:blip r:embed="rId25">
            <a:alphaModFix/>
          </a:blip>
          <a:srcRect b="0" l="0" r="0" t="0"/>
          <a:stretch/>
        </p:blipFill>
        <p:spPr>
          <a:xfrm>
            <a:off x="2638425" y="3952875"/>
            <a:ext cx="180975" cy="180975"/>
          </a:xfrm>
          <a:prstGeom prst="rect">
            <a:avLst/>
          </a:prstGeom>
          <a:noFill/>
          <a:ln>
            <a:noFill/>
          </a:ln>
        </p:spPr>
      </p:pic>
      <p:grpSp>
        <p:nvGrpSpPr>
          <p:cNvPr id="798" name="Google Shape;798;p18"/>
          <p:cNvGrpSpPr/>
          <p:nvPr/>
        </p:nvGrpSpPr>
        <p:grpSpPr>
          <a:xfrm>
            <a:off x="523875" y="981075"/>
            <a:ext cx="5924550" cy="2585211"/>
            <a:chOff x="523875" y="981075"/>
            <a:chExt cx="5924550" cy="2585211"/>
          </a:xfrm>
        </p:grpSpPr>
        <p:sp>
          <p:nvSpPr>
            <p:cNvPr id="799" name="Google Shape;799;p18"/>
            <p:cNvSpPr/>
            <p:nvPr/>
          </p:nvSpPr>
          <p:spPr>
            <a:xfrm>
              <a:off x="1912492" y="1676526"/>
              <a:ext cx="2313940" cy="1765300"/>
            </a:xfrm>
            <a:custGeom>
              <a:rect b="b" l="l" r="r" t="t"/>
              <a:pathLst>
                <a:path extrusionOk="0" h="1765300" w="2313940">
                  <a:moveTo>
                    <a:pt x="2313812" y="1752600"/>
                  </a:moveTo>
                  <a:lnTo>
                    <a:pt x="2266442" y="1752600"/>
                  </a:lnTo>
                  <a:lnTo>
                    <a:pt x="2267839" y="1765300"/>
                  </a:lnTo>
                  <a:lnTo>
                    <a:pt x="2313305" y="1765300"/>
                  </a:lnTo>
                  <a:lnTo>
                    <a:pt x="2313812" y="1752600"/>
                  </a:lnTo>
                  <a:close/>
                </a:path>
                <a:path extrusionOk="0" h="1765300" w="2313940">
                  <a:moveTo>
                    <a:pt x="2294890" y="1739900"/>
                  </a:moveTo>
                  <a:lnTo>
                    <a:pt x="2229611" y="1739900"/>
                  </a:lnTo>
                  <a:lnTo>
                    <a:pt x="2232279" y="1752600"/>
                  </a:lnTo>
                  <a:lnTo>
                    <a:pt x="2297684" y="1752600"/>
                  </a:lnTo>
                  <a:lnTo>
                    <a:pt x="2294890" y="1739900"/>
                  </a:lnTo>
                  <a:close/>
                </a:path>
                <a:path extrusionOk="0" h="1765300" w="2313940">
                  <a:moveTo>
                    <a:pt x="2199512" y="1727200"/>
                  </a:moveTo>
                  <a:lnTo>
                    <a:pt x="2197735" y="1727200"/>
                  </a:lnTo>
                  <a:lnTo>
                    <a:pt x="2199385" y="1739900"/>
                  </a:lnTo>
                  <a:lnTo>
                    <a:pt x="2200783" y="1739900"/>
                  </a:lnTo>
                  <a:lnTo>
                    <a:pt x="2199512" y="1727200"/>
                  </a:lnTo>
                  <a:close/>
                </a:path>
                <a:path extrusionOk="0" h="1765300" w="2313940">
                  <a:moveTo>
                    <a:pt x="2261616" y="1727200"/>
                  </a:moveTo>
                  <a:lnTo>
                    <a:pt x="2199512" y="1727200"/>
                  </a:lnTo>
                  <a:lnTo>
                    <a:pt x="2201672" y="1739900"/>
                  </a:lnTo>
                  <a:lnTo>
                    <a:pt x="2263394" y="1739900"/>
                  </a:lnTo>
                  <a:lnTo>
                    <a:pt x="2263055" y="1735666"/>
                  </a:lnTo>
                  <a:lnTo>
                    <a:pt x="2261616" y="1727200"/>
                  </a:lnTo>
                  <a:close/>
                </a:path>
                <a:path extrusionOk="0" h="1765300" w="2313940">
                  <a:moveTo>
                    <a:pt x="2262378" y="1727200"/>
                  </a:moveTo>
                  <a:lnTo>
                    <a:pt x="2263055" y="1735666"/>
                  </a:lnTo>
                  <a:lnTo>
                    <a:pt x="2263774" y="1739900"/>
                  </a:lnTo>
                  <a:lnTo>
                    <a:pt x="2262378" y="1727200"/>
                  </a:lnTo>
                  <a:close/>
                </a:path>
                <a:path extrusionOk="0" h="1765300" w="2313940">
                  <a:moveTo>
                    <a:pt x="2120265" y="1714500"/>
                  </a:moveTo>
                  <a:lnTo>
                    <a:pt x="2117724" y="1714500"/>
                  </a:lnTo>
                  <a:lnTo>
                    <a:pt x="2121281" y="1727200"/>
                  </a:lnTo>
                  <a:lnTo>
                    <a:pt x="2120265" y="1714500"/>
                  </a:lnTo>
                  <a:close/>
                </a:path>
                <a:path extrusionOk="0" h="1765300" w="2313940">
                  <a:moveTo>
                    <a:pt x="2223008" y="1714500"/>
                  </a:moveTo>
                  <a:lnTo>
                    <a:pt x="2120265" y="1714500"/>
                  </a:lnTo>
                  <a:lnTo>
                    <a:pt x="2124836" y="1727200"/>
                  </a:lnTo>
                  <a:lnTo>
                    <a:pt x="2225674" y="1727200"/>
                  </a:lnTo>
                  <a:lnTo>
                    <a:pt x="2225336" y="1723813"/>
                  </a:lnTo>
                  <a:lnTo>
                    <a:pt x="2223008" y="1714500"/>
                  </a:lnTo>
                  <a:close/>
                </a:path>
                <a:path extrusionOk="0" h="1765300" w="2313940">
                  <a:moveTo>
                    <a:pt x="2225284" y="1723292"/>
                  </a:moveTo>
                  <a:lnTo>
                    <a:pt x="2225336" y="1723813"/>
                  </a:lnTo>
                  <a:lnTo>
                    <a:pt x="2226183" y="1727200"/>
                  </a:lnTo>
                  <a:lnTo>
                    <a:pt x="2225284" y="1723292"/>
                  </a:lnTo>
                  <a:close/>
                </a:path>
                <a:path extrusionOk="0" h="1765300" w="2313940">
                  <a:moveTo>
                    <a:pt x="2223261" y="1714500"/>
                  </a:moveTo>
                  <a:lnTo>
                    <a:pt x="2223008" y="1714500"/>
                  </a:lnTo>
                  <a:lnTo>
                    <a:pt x="2225336" y="1723813"/>
                  </a:lnTo>
                  <a:lnTo>
                    <a:pt x="2225284" y="1723292"/>
                  </a:lnTo>
                  <a:lnTo>
                    <a:pt x="2223261" y="1714500"/>
                  </a:lnTo>
                  <a:close/>
                </a:path>
                <a:path extrusionOk="0" h="1765300" w="2313940">
                  <a:moveTo>
                    <a:pt x="2224405" y="1714500"/>
                  </a:moveTo>
                  <a:lnTo>
                    <a:pt x="2223261" y="1714500"/>
                  </a:lnTo>
                  <a:lnTo>
                    <a:pt x="2225284" y="1723292"/>
                  </a:lnTo>
                  <a:lnTo>
                    <a:pt x="2224405" y="1714500"/>
                  </a:lnTo>
                  <a:close/>
                </a:path>
                <a:path extrusionOk="0" h="1765300" w="2313940">
                  <a:moveTo>
                    <a:pt x="2081212" y="1704975"/>
                  </a:moveTo>
                  <a:lnTo>
                    <a:pt x="2082545" y="1714500"/>
                  </a:lnTo>
                  <a:lnTo>
                    <a:pt x="2083689" y="1714500"/>
                  </a:lnTo>
                  <a:lnTo>
                    <a:pt x="2081212" y="1704975"/>
                  </a:lnTo>
                  <a:close/>
                </a:path>
                <a:path extrusionOk="0" h="1765300" w="2313940">
                  <a:moveTo>
                    <a:pt x="2080768" y="1701800"/>
                  </a:moveTo>
                  <a:lnTo>
                    <a:pt x="2081212" y="1704975"/>
                  </a:lnTo>
                  <a:lnTo>
                    <a:pt x="2083689" y="1714500"/>
                  </a:lnTo>
                  <a:lnTo>
                    <a:pt x="2080768" y="1701800"/>
                  </a:lnTo>
                  <a:close/>
                </a:path>
                <a:path extrusionOk="0" h="1765300" w="2313940">
                  <a:moveTo>
                    <a:pt x="2174112" y="1701800"/>
                  </a:moveTo>
                  <a:lnTo>
                    <a:pt x="2080768" y="1701800"/>
                  </a:lnTo>
                  <a:lnTo>
                    <a:pt x="2083689" y="1714500"/>
                  </a:lnTo>
                  <a:lnTo>
                    <a:pt x="2177034" y="1714500"/>
                  </a:lnTo>
                  <a:lnTo>
                    <a:pt x="2174112" y="1701800"/>
                  </a:lnTo>
                  <a:close/>
                </a:path>
                <a:path extrusionOk="0" h="1765300" w="2313940">
                  <a:moveTo>
                    <a:pt x="2080768" y="1701800"/>
                  </a:moveTo>
                  <a:lnTo>
                    <a:pt x="2080386" y="1701800"/>
                  </a:lnTo>
                  <a:lnTo>
                    <a:pt x="2081212" y="1704975"/>
                  </a:lnTo>
                  <a:lnTo>
                    <a:pt x="2080768" y="1701800"/>
                  </a:lnTo>
                  <a:close/>
                </a:path>
                <a:path extrusionOk="0" h="1765300" w="2313940">
                  <a:moveTo>
                    <a:pt x="2044572" y="1689100"/>
                  </a:moveTo>
                  <a:lnTo>
                    <a:pt x="2042541" y="1689100"/>
                  </a:lnTo>
                  <a:lnTo>
                    <a:pt x="2045843" y="1701800"/>
                  </a:lnTo>
                  <a:lnTo>
                    <a:pt x="2044572" y="1689100"/>
                  </a:lnTo>
                  <a:close/>
                </a:path>
                <a:path extrusionOk="0" h="1765300" w="2313940">
                  <a:moveTo>
                    <a:pt x="2114804" y="1689100"/>
                  </a:moveTo>
                  <a:lnTo>
                    <a:pt x="2044572" y="1689100"/>
                  </a:lnTo>
                  <a:lnTo>
                    <a:pt x="2046351" y="1701800"/>
                  </a:lnTo>
                  <a:lnTo>
                    <a:pt x="2119503" y="1701800"/>
                  </a:lnTo>
                  <a:lnTo>
                    <a:pt x="2114804" y="1689100"/>
                  </a:lnTo>
                  <a:close/>
                </a:path>
                <a:path extrusionOk="0" h="1765300" w="2313940">
                  <a:moveTo>
                    <a:pt x="2068321" y="1676400"/>
                  </a:moveTo>
                  <a:lnTo>
                    <a:pt x="1997329" y="1676400"/>
                  </a:lnTo>
                  <a:lnTo>
                    <a:pt x="2002282" y="1689100"/>
                  </a:lnTo>
                  <a:lnTo>
                    <a:pt x="2071116" y="1689100"/>
                  </a:lnTo>
                  <a:lnTo>
                    <a:pt x="2068321" y="1676400"/>
                  </a:lnTo>
                  <a:close/>
                </a:path>
                <a:path extrusionOk="0" h="1765300" w="2313940">
                  <a:moveTo>
                    <a:pt x="2039111" y="1663700"/>
                  </a:moveTo>
                  <a:lnTo>
                    <a:pt x="1969516" y="1663700"/>
                  </a:lnTo>
                  <a:lnTo>
                    <a:pt x="1975611" y="1676400"/>
                  </a:lnTo>
                  <a:lnTo>
                    <a:pt x="2044192" y="1676400"/>
                  </a:lnTo>
                  <a:lnTo>
                    <a:pt x="2039111" y="1663700"/>
                  </a:lnTo>
                  <a:close/>
                </a:path>
                <a:path extrusionOk="0" h="1765300" w="2313940">
                  <a:moveTo>
                    <a:pt x="1998091" y="1651000"/>
                  </a:moveTo>
                  <a:lnTo>
                    <a:pt x="1951990" y="1651000"/>
                  </a:lnTo>
                  <a:lnTo>
                    <a:pt x="1954530" y="1663700"/>
                  </a:lnTo>
                  <a:lnTo>
                    <a:pt x="2000249" y="1663700"/>
                  </a:lnTo>
                  <a:lnTo>
                    <a:pt x="1998091" y="1651000"/>
                  </a:lnTo>
                  <a:close/>
                </a:path>
                <a:path extrusionOk="0" h="1765300" w="2313940">
                  <a:moveTo>
                    <a:pt x="1933526" y="1649970"/>
                  </a:moveTo>
                  <a:lnTo>
                    <a:pt x="1933702" y="1651000"/>
                  </a:lnTo>
                  <a:lnTo>
                    <a:pt x="1934464" y="1651000"/>
                  </a:lnTo>
                  <a:lnTo>
                    <a:pt x="1933526" y="1649970"/>
                  </a:lnTo>
                  <a:close/>
                </a:path>
                <a:path extrusionOk="0" h="1765300" w="2313940">
                  <a:moveTo>
                    <a:pt x="1931543" y="1638300"/>
                  </a:moveTo>
                  <a:lnTo>
                    <a:pt x="1933526" y="1649970"/>
                  </a:lnTo>
                  <a:lnTo>
                    <a:pt x="1934464" y="1651000"/>
                  </a:lnTo>
                  <a:lnTo>
                    <a:pt x="1931543" y="1638300"/>
                  </a:lnTo>
                  <a:close/>
                </a:path>
                <a:path extrusionOk="0" h="1765300" w="2313940">
                  <a:moveTo>
                    <a:pt x="1931670" y="1638300"/>
                  </a:moveTo>
                  <a:lnTo>
                    <a:pt x="1934464" y="1651000"/>
                  </a:lnTo>
                  <a:lnTo>
                    <a:pt x="1935098" y="1651000"/>
                  </a:lnTo>
                  <a:lnTo>
                    <a:pt x="1933605" y="1643138"/>
                  </a:lnTo>
                  <a:lnTo>
                    <a:pt x="1931670" y="1638300"/>
                  </a:lnTo>
                  <a:close/>
                </a:path>
                <a:path extrusionOk="0" h="1765300" w="2313940">
                  <a:moveTo>
                    <a:pt x="1933605" y="1643138"/>
                  </a:moveTo>
                  <a:lnTo>
                    <a:pt x="1935098" y="1651000"/>
                  </a:lnTo>
                  <a:lnTo>
                    <a:pt x="1936749" y="1651000"/>
                  </a:lnTo>
                  <a:lnTo>
                    <a:pt x="1933605" y="1643138"/>
                  </a:lnTo>
                  <a:close/>
                </a:path>
                <a:path extrusionOk="0" h="1765300" w="2313940">
                  <a:moveTo>
                    <a:pt x="1938528" y="1638300"/>
                  </a:moveTo>
                  <a:lnTo>
                    <a:pt x="1932685" y="1638300"/>
                  </a:lnTo>
                  <a:lnTo>
                    <a:pt x="1933605" y="1643138"/>
                  </a:lnTo>
                  <a:lnTo>
                    <a:pt x="1936749" y="1651000"/>
                  </a:lnTo>
                  <a:lnTo>
                    <a:pt x="1939417" y="1651000"/>
                  </a:lnTo>
                  <a:lnTo>
                    <a:pt x="1938939" y="1639061"/>
                  </a:lnTo>
                  <a:lnTo>
                    <a:pt x="1938528" y="1638300"/>
                  </a:lnTo>
                  <a:close/>
                </a:path>
                <a:path extrusionOk="0" h="1765300" w="2313940">
                  <a:moveTo>
                    <a:pt x="1938939" y="1639061"/>
                  </a:moveTo>
                  <a:lnTo>
                    <a:pt x="1939417" y="1651000"/>
                  </a:lnTo>
                  <a:lnTo>
                    <a:pt x="1945385" y="1651000"/>
                  </a:lnTo>
                  <a:lnTo>
                    <a:pt x="1938939" y="1639061"/>
                  </a:lnTo>
                  <a:close/>
                </a:path>
                <a:path extrusionOk="0" h="1765300" w="2313940">
                  <a:moveTo>
                    <a:pt x="1951735" y="1638300"/>
                  </a:moveTo>
                  <a:lnTo>
                    <a:pt x="1938908" y="1638300"/>
                  </a:lnTo>
                  <a:lnTo>
                    <a:pt x="1938939" y="1639061"/>
                  </a:lnTo>
                  <a:lnTo>
                    <a:pt x="1945385" y="1651000"/>
                  </a:lnTo>
                  <a:lnTo>
                    <a:pt x="1948433" y="1651000"/>
                  </a:lnTo>
                  <a:lnTo>
                    <a:pt x="1951735" y="1638300"/>
                  </a:lnTo>
                  <a:close/>
                </a:path>
                <a:path extrusionOk="0" h="1765300" w="2313940">
                  <a:moveTo>
                    <a:pt x="1953133" y="1638300"/>
                  </a:moveTo>
                  <a:lnTo>
                    <a:pt x="1951735" y="1638300"/>
                  </a:lnTo>
                  <a:lnTo>
                    <a:pt x="1948433" y="1651000"/>
                  </a:lnTo>
                  <a:lnTo>
                    <a:pt x="1950466" y="1651000"/>
                  </a:lnTo>
                  <a:lnTo>
                    <a:pt x="1953133" y="1638300"/>
                  </a:lnTo>
                  <a:close/>
                </a:path>
                <a:path extrusionOk="0" h="1765300" w="2313940">
                  <a:moveTo>
                    <a:pt x="1973833" y="1638300"/>
                  </a:moveTo>
                  <a:lnTo>
                    <a:pt x="1953133" y="1638300"/>
                  </a:lnTo>
                  <a:lnTo>
                    <a:pt x="1950466" y="1651000"/>
                  </a:lnTo>
                  <a:lnTo>
                    <a:pt x="1978406" y="1651000"/>
                  </a:lnTo>
                  <a:lnTo>
                    <a:pt x="1973833" y="1638300"/>
                  </a:lnTo>
                  <a:close/>
                </a:path>
                <a:path extrusionOk="0" h="1765300" w="2313940">
                  <a:moveTo>
                    <a:pt x="1931543" y="1638300"/>
                  </a:moveTo>
                  <a:lnTo>
                    <a:pt x="1922907" y="1638300"/>
                  </a:lnTo>
                  <a:lnTo>
                    <a:pt x="1933526" y="1649970"/>
                  </a:lnTo>
                  <a:lnTo>
                    <a:pt x="1931543" y="1638300"/>
                  </a:lnTo>
                  <a:close/>
                </a:path>
                <a:path extrusionOk="0" h="1765300" w="2313940">
                  <a:moveTo>
                    <a:pt x="1932685" y="1638300"/>
                  </a:moveTo>
                  <a:lnTo>
                    <a:pt x="1931670" y="1638300"/>
                  </a:lnTo>
                  <a:lnTo>
                    <a:pt x="1933605" y="1643138"/>
                  </a:lnTo>
                  <a:lnTo>
                    <a:pt x="1932685" y="1638300"/>
                  </a:lnTo>
                  <a:close/>
                </a:path>
                <a:path extrusionOk="0" h="1765300" w="2313940">
                  <a:moveTo>
                    <a:pt x="1938908" y="1638300"/>
                  </a:moveTo>
                  <a:lnTo>
                    <a:pt x="1938528" y="1638300"/>
                  </a:lnTo>
                  <a:lnTo>
                    <a:pt x="1938939" y="1639061"/>
                  </a:lnTo>
                  <a:lnTo>
                    <a:pt x="1938908" y="1638300"/>
                  </a:lnTo>
                  <a:close/>
                </a:path>
                <a:path extrusionOk="0" h="1765300" w="2313940">
                  <a:moveTo>
                    <a:pt x="1911349" y="1625600"/>
                  </a:moveTo>
                  <a:lnTo>
                    <a:pt x="1900808" y="1625600"/>
                  </a:lnTo>
                  <a:lnTo>
                    <a:pt x="1900808" y="1638300"/>
                  </a:lnTo>
                  <a:lnTo>
                    <a:pt x="1911477" y="1638300"/>
                  </a:lnTo>
                  <a:lnTo>
                    <a:pt x="1911349" y="1625600"/>
                  </a:lnTo>
                  <a:close/>
                </a:path>
                <a:path extrusionOk="0" h="1765300" w="2313940">
                  <a:moveTo>
                    <a:pt x="1912111" y="1625600"/>
                  </a:moveTo>
                  <a:lnTo>
                    <a:pt x="1911349" y="1625600"/>
                  </a:lnTo>
                  <a:lnTo>
                    <a:pt x="1911477" y="1638300"/>
                  </a:lnTo>
                  <a:lnTo>
                    <a:pt x="1912239" y="1638300"/>
                  </a:lnTo>
                  <a:lnTo>
                    <a:pt x="1912111" y="1625600"/>
                  </a:lnTo>
                  <a:close/>
                </a:path>
                <a:path extrusionOk="0" h="1765300" w="2313940">
                  <a:moveTo>
                    <a:pt x="1917065" y="1625600"/>
                  </a:moveTo>
                  <a:lnTo>
                    <a:pt x="1912111" y="1625600"/>
                  </a:lnTo>
                  <a:lnTo>
                    <a:pt x="1912239" y="1638300"/>
                  </a:lnTo>
                  <a:lnTo>
                    <a:pt x="1916683" y="1638300"/>
                  </a:lnTo>
                  <a:lnTo>
                    <a:pt x="1917982" y="1630186"/>
                  </a:lnTo>
                  <a:lnTo>
                    <a:pt x="1917065" y="1625600"/>
                  </a:lnTo>
                  <a:close/>
                </a:path>
                <a:path extrusionOk="0" h="1765300" w="2313940">
                  <a:moveTo>
                    <a:pt x="1917982" y="1630186"/>
                  </a:moveTo>
                  <a:lnTo>
                    <a:pt x="1916683" y="1638300"/>
                  </a:lnTo>
                  <a:lnTo>
                    <a:pt x="1919605" y="1638300"/>
                  </a:lnTo>
                  <a:lnTo>
                    <a:pt x="1917982" y="1630186"/>
                  </a:lnTo>
                  <a:close/>
                </a:path>
                <a:path extrusionOk="0" h="1765300" w="2313940">
                  <a:moveTo>
                    <a:pt x="1933067" y="1625600"/>
                  </a:moveTo>
                  <a:lnTo>
                    <a:pt x="1918716" y="1625600"/>
                  </a:lnTo>
                  <a:lnTo>
                    <a:pt x="1917982" y="1630186"/>
                  </a:lnTo>
                  <a:lnTo>
                    <a:pt x="1919605" y="1638300"/>
                  </a:lnTo>
                  <a:lnTo>
                    <a:pt x="1931161" y="1638300"/>
                  </a:lnTo>
                  <a:lnTo>
                    <a:pt x="1933067" y="1625600"/>
                  </a:lnTo>
                  <a:close/>
                </a:path>
                <a:path extrusionOk="0" h="1765300" w="2313940">
                  <a:moveTo>
                    <a:pt x="1934845" y="1625600"/>
                  </a:moveTo>
                  <a:lnTo>
                    <a:pt x="1933067" y="1625600"/>
                  </a:lnTo>
                  <a:lnTo>
                    <a:pt x="1931161" y="1638300"/>
                  </a:lnTo>
                  <a:lnTo>
                    <a:pt x="1932305" y="1638300"/>
                  </a:lnTo>
                  <a:lnTo>
                    <a:pt x="1934845" y="1625600"/>
                  </a:lnTo>
                  <a:close/>
                </a:path>
                <a:path extrusionOk="0" h="1765300" w="2313940">
                  <a:moveTo>
                    <a:pt x="1935860" y="1625600"/>
                  </a:moveTo>
                  <a:lnTo>
                    <a:pt x="1934845" y="1625600"/>
                  </a:lnTo>
                  <a:lnTo>
                    <a:pt x="1932305" y="1638300"/>
                  </a:lnTo>
                  <a:lnTo>
                    <a:pt x="1935860" y="1638300"/>
                  </a:lnTo>
                  <a:lnTo>
                    <a:pt x="1935860" y="1625600"/>
                  </a:lnTo>
                  <a:close/>
                </a:path>
                <a:path extrusionOk="0" h="1765300" w="2313940">
                  <a:moveTo>
                    <a:pt x="1936622" y="1625600"/>
                  </a:moveTo>
                  <a:lnTo>
                    <a:pt x="1935860" y="1625600"/>
                  </a:lnTo>
                  <a:lnTo>
                    <a:pt x="1935860" y="1638300"/>
                  </a:lnTo>
                  <a:lnTo>
                    <a:pt x="1936495" y="1638300"/>
                  </a:lnTo>
                  <a:lnTo>
                    <a:pt x="1936622" y="1625600"/>
                  </a:lnTo>
                  <a:close/>
                </a:path>
                <a:path extrusionOk="0" h="1765300" w="2313940">
                  <a:moveTo>
                    <a:pt x="1938782" y="1625600"/>
                  </a:moveTo>
                  <a:lnTo>
                    <a:pt x="1936622" y="1625600"/>
                  </a:lnTo>
                  <a:lnTo>
                    <a:pt x="1936495" y="1638300"/>
                  </a:lnTo>
                  <a:lnTo>
                    <a:pt x="1939797" y="1638300"/>
                  </a:lnTo>
                  <a:lnTo>
                    <a:pt x="1940451" y="1633945"/>
                  </a:lnTo>
                  <a:lnTo>
                    <a:pt x="1938782" y="1625600"/>
                  </a:lnTo>
                  <a:close/>
                </a:path>
                <a:path extrusionOk="0" h="1765300" w="2313940">
                  <a:moveTo>
                    <a:pt x="1940451" y="1633945"/>
                  </a:moveTo>
                  <a:lnTo>
                    <a:pt x="1939797" y="1638300"/>
                  </a:lnTo>
                  <a:lnTo>
                    <a:pt x="1941321" y="1638300"/>
                  </a:lnTo>
                  <a:lnTo>
                    <a:pt x="1940451" y="1633945"/>
                  </a:lnTo>
                  <a:close/>
                </a:path>
                <a:path extrusionOk="0" h="1765300" w="2313940">
                  <a:moveTo>
                    <a:pt x="1952752" y="1625600"/>
                  </a:moveTo>
                  <a:lnTo>
                    <a:pt x="1941703" y="1625600"/>
                  </a:lnTo>
                  <a:lnTo>
                    <a:pt x="1940451" y="1633945"/>
                  </a:lnTo>
                  <a:lnTo>
                    <a:pt x="1941321" y="1638300"/>
                  </a:lnTo>
                  <a:lnTo>
                    <a:pt x="1954783" y="1638300"/>
                  </a:lnTo>
                  <a:lnTo>
                    <a:pt x="1952752" y="1625600"/>
                  </a:lnTo>
                  <a:close/>
                </a:path>
                <a:path extrusionOk="0" h="1765300" w="2313940">
                  <a:moveTo>
                    <a:pt x="1953768" y="1625600"/>
                  </a:moveTo>
                  <a:lnTo>
                    <a:pt x="1952752" y="1625600"/>
                  </a:lnTo>
                  <a:lnTo>
                    <a:pt x="1954783" y="1638300"/>
                  </a:lnTo>
                  <a:lnTo>
                    <a:pt x="1955672" y="1638300"/>
                  </a:lnTo>
                  <a:lnTo>
                    <a:pt x="1953768" y="1625600"/>
                  </a:lnTo>
                  <a:close/>
                </a:path>
                <a:path extrusionOk="0" h="1765300" w="2313940">
                  <a:moveTo>
                    <a:pt x="1957323" y="1625600"/>
                  </a:moveTo>
                  <a:lnTo>
                    <a:pt x="1953768" y="1625600"/>
                  </a:lnTo>
                  <a:lnTo>
                    <a:pt x="1955672" y="1638300"/>
                  </a:lnTo>
                  <a:lnTo>
                    <a:pt x="1959991" y="1638300"/>
                  </a:lnTo>
                  <a:lnTo>
                    <a:pt x="1957323" y="1625600"/>
                  </a:lnTo>
                  <a:close/>
                </a:path>
                <a:path extrusionOk="0" h="1765300" w="2313940">
                  <a:moveTo>
                    <a:pt x="1941703" y="1625600"/>
                  </a:moveTo>
                  <a:lnTo>
                    <a:pt x="1938782" y="1625600"/>
                  </a:lnTo>
                  <a:lnTo>
                    <a:pt x="1940451" y="1633945"/>
                  </a:lnTo>
                  <a:lnTo>
                    <a:pt x="1941703" y="1625600"/>
                  </a:lnTo>
                  <a:close/>
                </a:path>
                <a:path extrusionOk="0" h="1765300" w="2313940">
                  <a:moveTo>
                    <a:pt x="1918716" y="1625600"/>
                  </a:moveTo>
                  <a:lnTo>
                    <a:pt x="1917065" y="1625600"/>
                  </a:lnTo>
                  <a:lnTo>
                    <a:pt x="1917982" y="1630186"/>
                  </a:lnTo>
                  <a:lnTo>
                    <a:pt x="1918716" y="1625600"/>
                  </a:lnTo>
                  <a:close/>
                </a:path>
                <a:path extrusionOk="0" h="1765300" w="2313940">
                  <a:moveTo>
                    <a:pt x="1920747" y="1612900"/>
                  </a:moveTo>
                  <a:lnTo>
                    <a:pt x="1881505" y="1612900"/>
                  </a:lnTo>
                  <a:lnTo>
                    <a:pt x="1888490" y="1625600"/>
                  </a:lnTo>
                  <a:lnTo>
                    <a:pt x="1916176" y="1625600"/>
                  </a:lnTo>
                  <a:lnTo>
                    <a:pt x="1920747" y="1612900"/>
                  </a:lnTo>
                  <a:close/>
                </a:path>
                <a:path extrusionOk="0" h="1765300" w="2313940">
                  <a:moveTo>
                    <a:pt x="1920747" y="1612900"/>
                  </a:moveTo>
                  <a:lnTo>
                    <a:pt x="1916176" y="1625600"/>
                  </a:lnTo>
                  <a:lnTo>
                    <a:pt x="1920494" y="1625600"/>
                  </a:lnTo>
                  <a:lnTo>
                    <a:pt x="1923187" y="1619869"/>
                  </a:lnTo>
                  <a:lnTo>
                    <a:pt x="1920747" y="1612900"/>
                  </a:lnTo>
                  <a:close/>
                </a:path>
                <a:path extrusionOk="0" h="1765300" w="2313940">
                  <a:moveTo>
                    <a:pt x="1923187" y="1619869"/>
                  </a:moveTo>
                  <a:lnTo>
                    <a:pt x="1920494" y="1625600"/>
                  </a:lnTo>
                  <a:lnTo>
                    <a:pt x="1925193" y="1625600"/>
                  </a:lnTo>
                  <a:lnTo>
                    <a:pt x="1923187" y="1619869"/>
                  </a:lnTo>
                  <a:close/>
                </a:path>
                <a:path extrusionOk="0" h="1765300" w="2313940">
                  <a:moveTo>
                    <a:pt x="1924779" y="1616482"/>
                  </a:moveTo>
                  <a:lnTo>
                    <a:pt x="1923187" y="1619869"/>
                  </a:lnTo>
                  <a:lnTo>
                    <a:pt x="1925193" y="1625600"/>
                  </a:lnTo>
                  <a:lnTo>
                    <a:pt x="1927606" y="1625600"/>
                  </a:lnTo>
                  <a:lnTo>
                    <a:pt x="1924779" y="1616482"/>
                  </a:lnTo>
                  <a:close/>
                </a:path>
                <a:path extrusionOk="0" h="1765300" w="2313940">
                  <a:moveTo>
                    <a:pt x="1926462" y="1612900"/>
                  </a:moveTo>
                  <a:lnTo>
                    <a:pt x="1924779" y="1616482"/>
                  </a:lnTo>
                  <a:lnTo>
                    <a:pt x="1927606" y="1625600"/>
                  </a:lnTo>
                  <a:lnTo>
                    <a:pt x="1931289" y="1625600"/>
                  </a:lnTo>
                  <a:lnTo>
                    <a:pt x="1926462" y="1612900"/>
                  </a:lnTo>
                  <a:close/>
                </a:path>
                <a:path extrusionOk="0" h="1765300" w="2313940">
                  <a:moveTo>
                    <a:pt x="1923669" y="1612900"/>
                  </a:moveTo>
                  <a:lnTo>
                    <a:pt x="1920747" y="1612900"/>
                  </a:lnTo>
                  <a:lnTo>
                    <a:pt x="1923187" y="1619869"/>
                  </a:lnTo>
                  <a:lnTo>
                    <a:pt x="1924779" y="1616482"/>
                  </a:lnTo>
                  <a:lnTo>
                    <a:pt x="1923669" y="1612900"/>
                  </a:lnTo>
                  <a:close/>
                </a:path>
                <a:path extrusionOk="0" h="1765300" w="2313940">
                  <a:moveTo>
                    <a:pt x="1868932" y="1600200"/>
                  </a:moveTo>
                  <a:lnTo>
                    <a:pt x="1865883" y="1600200"/>
                  </a:lnTo>
                  <a:lnTo>
                    <a:pt x="1872742" y="1612900"/>
                  </a:lnTo>
                  <a:lnTo>
                    <a:pt x="1868932" y="1600200"/>
                  </a:lnTo>
                  <a:close/>
                </a:path>
                <a:path extrusionOk="0" h="1765300" w="2313940">
                  <a:moveTo>
                    <a:pt x="1896491" y="1600200"/>
                  </a:moveTo>
                  <a:lnTo>
                    <a:pt x="1868932" y="1600200"/>
                  </a:lnTo>
                  <a:lnTo>
                    <a:pt x="1872869" y="1612900"/>
                  </a:lnTo>
                  <a:lnTo>
                    <a:pt x="1902714" y="1612900"/>
                  </a:lnTo>
                  <a:lnTo>
                    <a:pt x="1896491" y="1600200"/>
                  </a:lnTo>
                  <a:close/>
                </a:path>
                <a:path extrusionOk="0" h="1765300" w="2313940">
                  <a:moveTo>
                    <a:pt x="1902079" y="1600200"/>
                  </a:moveTo>
                  <a:lnTo>
                    <a:pt x="1902714" y="1612900"/>
                  </a:lnTo>
                  <a:lnTo>
                    <a:pt x="1904619" y="1612900"/>
                  </a:lnTo>
                  <a:lnTo>
                    <a:pt x="1902079" y="1600200"/>
                  </a:lnTo>
                  <a:close/>
                </a:path>
                <a:path extrusionOk="0" h="1765300" w="2313940">
                  <a:moveTo>
                    <a:pt x="1887601" y="1587500"/>
                  </a:moveTo>
                  <a:lnTo>
                    <a:pt x="1844547" y="1587500"/>
                  </a:lnTo>
                  <a:lnTo>
                    <a:pt x="1847849" y="1600200"/>
                  </a:lnTo>
                  <a:lnTo>
                    <a:pt x="1890521" y="1600200"/>
                  </a:lnTo>
                  <a:lnTo>
                    <a:pt x="1887601" y="1587500"/>
                  </a:lnTo>
                  <a:close/>
                </a:path>
                <a:path extrusionOk="0" h="1765300" w="2313940">
                  <a:moveTo>
                    <a:pt x="1868423" y="1574800"/>
                  </a:moveTo>
                  <a:lnTo>
                    <a:pt x="1814195" y="1574800"/>
                  </a:lnTo>
                  <a:lnTo>
                    <a:pt x="1817623" y="1587500"/>
                  </a:lnTo>
                  <a:lnTo>
                    <a:pt x="1872360" y="1587500"/>
                  </a:lnTo>
                  <a:lnTo>
                    <a:pt x="1871638" y="1581943"/>
                  </a:lnTo>
                  <a:lnTo>
                    <a:pt x="1868423" y="1574800"/>
                  </a:lnTo>
                  <a:close/>
                </a:path>
                <a:path extrusionOk="0" h="1765300" w="2313940">
                  <a:moveTo>
                    <a:pt x="1871535" y="1581150"/>
                  </a:moveTo>
                  <a:lnTo>
                    <a:pt x="1871638" y="1581943"/>
                  </a:lnTo>
                  <a:lnTo>
                    <a:pt x="1874139" y="1587500"/>
                  </a:lnTo>
                  <a:lnTo>
                    <a:pt x="1874646" y="1587500"/>
                  </a:lnTo>
                  <a:lnTo>
                    <a:pt x="1871535" y="1581150"/>
                  </a:lnTo>
                  <a:close/>
                </a:path>
                <a:path extrusionOk="0" h="1765300" w="2313940">
                  <a:moveTo>
                    <a:pt x="1870709" y="1574800"/>
                  </a:moveTo>
                  <a:lnTo>
                    <a:pt x="1868423" y="1574800"/>
                  </a:lnTo>
                  <a:lnTo>
                    <a:pt x="1871535" y="1581150"/>
                  </a:lnTo>
                  <a:lnTo>
                    <a:pt x="1870709" y="1574800"/>
                  </a:lnTo>
                  <a:close/>
                </a:path>
                <a:path extrusionOk="0" h="1765300" w="2313940">
                  <a:moveTo>
                    <a:pt x="1843785" y="1562100"/>
                  </a:moveTo>
                  <a:lnTo>
                    <a:pt x="1781174" y="1562100"/>
                  </a:lnTo>
                  <a:lnTo>
                    <a:pt x="1787652" y="1574800"/>
                  </a:lnTo>
                  <a:lnTo>
                    <a:pt x="1846326" y="1574800"/>
                  </a:lnTo>
                  <a:lnTo>
                    <a:pt x="1843785" y="1562100"/>
                  </a:lnTo>
                  <a:close/>
                </a:path>
                <a:path extrusionOk="0" h="1765300" w="2313940">
                  <a:moveTo>
                    <a:pt x="1808987" y="1549400"/>
                  </a:moveTo>
                  <a:lnTo>
                    <a:pt x="1753234" y="1549400"/>
                  </a:lnTo>
                  <a:lnTo>
                    <a:pt x="1759077" y="1562100"/>
                  </a:lnTo>
                  <a:lnTo>
                    <a:pt x="1814576" y="1562100"/>
                  </a:lnTo>
                  <a:lnTo>
                    <a:pt x="1808987" y="1549400"/>
                  </a:lnTo>
                  <a:close/>
                </a:path>
                <a:path extrusionOk="0" h="1765300" w="2313940">
                  <a:moveTo>
                    <a:pt x="1772666" y="1536700"/>
                  </a:moveTo>
                  <a:lnTo>
                    <a:pt x="1734184" y="1536700"/>
                  </a:lnTo>
                  <a:lnTo>
                    <a:pt x="1740661" y="1549400"/>
                  </a:lnTo>
                  <a:lnTo>
                    <a:pt x="1778761" y="1549400"/>
                  </a:lnTo>
                  <a:lnTo>
                    <a:pt x="1772666" y="1536700"/>
                  </a:lnTo>
                  <a:close/>
                </a:path>
                <a:path extrusionOk="0" h="1765300" w="2313940">
                  <a:moveTo>
                    <a:pt x="1777492" y="1536700"/>
                  </a:moveTo>
                  <a:lnTo>
                    <a:pt x="1778761" y="1549400"/>
                  </a:lnTo>
                  <a:lnTo>
                    <a:pt x="1780285" y="1549400"/>
                  </a:lnTo>
                  <a:lnTo>
                    <a:pt x="1777492" y="1536700"/>
                  </a:lnTo>
                  <a:close/>
                </a:path>
                <a:path extrusionOk="0" h="1765300" w="2313940">
                  <a:moveTo>
                    <a:pt x="1755520" y="1524000"/>
                  </a:moveTo>
                  <a:lnTo>
                    <a:pt x="1712086" y="1524000"/>
                  </a:lnTo>
                  <a:lnTo>
                    <a:pt x="1715516" y="1536700"/>
                  </a:lnTo>
                  <a:lnTo>
                    <a:pt x="1761997" y="1536700"/>
                  </a:lnTo>
                  <a:lnTo>
                    <a:pt x="1755520" y="1524000"/>
                  </a:lnTo>
                  <a:close/>
                </a:path>
                <a:path extrusionOk="0" h="1765300" w="2313940">
                  <a:moveTo>
                    <a:pt x="1733931" y="1511300"/>
                  </a:moveTo>
                  <a:lnTo>
                    <a:pt x="1680845" y="1511300"/>
                  </a:lnTo>
                  <a:lnTo>
                    <a:pt x="1687703" y="1524000"/>
                  </a:lnTo>
                  <a:lnTo>
                    <a:pt x="1737233" y="1524000"/>
                  </a:lnTo>
                  <a:lnTo>
                    <a:pt x="1733931" y="1511300"/>
                  </a:lnTo>
                  <a:close/>
                </a:path>
                <a:path extrusionOk="0" h="1765300" w="2313940">
                  <a:moveTo>
                    <a:pt x="1712976" y="1498600"/>
                  </a:moveTo>
                  <a:lnTo>
                    <a:pt x="1646935" y="1498600"/>
                  </a:lnTo>
                  <a:lnTo>
                    <a:pt x="1654556" y="1511300"/>
                  </a:lnTo>
                  <a:lnTo>
                    <a:pt x="1715896" y="1511300"/>
                  </a:lnTo>
                  <a:lnTo>
                    <a:pt x="1712976" y="1498600"/>
                  </a:lnTo>
                  <a:close/>
                </a:path>
                <a:path extrusionOk="0" h="1765300" w="2313940">
                  <a:moveTo>
                    <a:pt x="1676908" y="1485900"/>
                  </a:moveTo>
                  <a:lnTo>
                    <a:pt x="1608835" y="1485900"/>
                  </a:lnTo>
                  <a:lnTo>
                    <a:pt x="1613916" y="1498600"/>
                  </a:lnTo>
                  <a:lnTo>
                    <a:pt x="1684528" y="1498600"/>
                  </a:lnTo>
                  <a:lnTo>
                    <a:pt x="1676908" y="1485900"/>
                  </a:lnTo>
                  <a:close/>
                </a:path>
                <a:path extrusionOk="0" h="1765300" w="2313940">
                  <a:moveTo>
                    <a:pt x="1636395" y="1473200"/>
                  </a:moveTo>
                  <a:lnTo>
                    <a:pt x="1582420" y="1473200"/>
                  </a:lnTo>
                  <a:lnTo>
                    <a:pt x="1587754" y="1485900"/>
                  </a:lnTo>
                  <a:lnTo>
                    <a:pt x="1642236" y="1485900"/>
                  </a:lnTo>
                  <a:lnTo>
                    <a:pt x="1636395" y="1473200"/>
                  </a:lnTo>
                  <a:close/>
                </a:path>
                <a:path extrusionOk="0" h="1765300" w="2313940">
                  <a:moveTo>
                    <a:pt x="1606169" y="1460500"/>
                  </a:moveTo>
                  <a:lnTo>
                    <a:pt x="1560068" y="1460500"/>
                  </a:lnTo>
                  <a:lnTo>
                    <a:pt x="1564767" y="1473200"/>
                  </a:lnTo>
                  <a:lnTo>
                    <a:pt x="1608708" y="1473200"/>
                  </a:lnTo>
                  <a:lnTo>
                    <a:pt x="1606169" y="1460500"/>
                  </a:lnTo>
                  <a:close/>
                </a:path>
                <a:path extrusionOk="0" h="1765300" w="2313940">
                  <a:moveTo>
                    <a:pt x="1584833" y="1447800"/>
                  </a:moveTo>
                  <a:lnTo>
                    <a:pt x="1533779" y="1447800"/>
                  </a:lnTo>
                  <a:lnTo>
                    <a:pt x="1539874" y="1460500"/>
                  </a:lnTo>
                  <a:lnTo>
                    <a:pt x="1590929" y="1460500"/>
                  </a:lnTo>
                  <a:lnTo>
                    <a:pt x="1584833" y="1447800"/>
                  </a:lnTo>
                  <a:close/>
                </a:path>
                <a:path extrusionOk="0" h="1765300" w="2313940">
                  <a:moveTo>
                    <a:pt x="1559941" y="1435100"/>
                  </a:moveTo>
                  <a:lnTo>
                    <a:pt x="1513205" y="1435100"/>
                  </a:lnTo>
                  <a:lnTo>
                    <a:pt x="1516507" y="1447800"/>
                  </a:lnTo>
                  <a:lnTo>
                    <a:pt x="1562099" y="1447800"/>
                  </a:lnTo>
                  <a:lnTo>
                    <a:pt x="1559941" y="1435100"/>
                  </a:lnTo>
                  <a:close/>
                </a:path>
                <a:path extrusionOk="0" h="1765300" w="2313940">
                  <a:moveTo>
                    <a:pt x="1537334" y="1422400"/>
                  </a:moveTo>
                  <a:lnTo>
                    <a:pt x="1491107" y="1422400"/>
                  </a:lnTo>
                  <a:lnTo>
                    <a:pt x="1494028" y="1435100"/>
                  </a:lnTo>
                  <a:lnTo>
                    <a:pt x="1543431" y="1435100"/>
                  </a:lnTo>
                  <a:lnTo>
                    <a:pt x="1537334" y="1422400"/>
                  </a:lnTo>
                  <a:close/>
                </a:path>
                <a:path extrusionOk="0" h="1765300" w="2313940">
                  <a:moveTo>
                    <a:pt x="1473454" y="1409700"/>
                  </a:moveTo>
                  <a:lnTo>
                    <a:pt x="1471168" y="1409700"/>
                  </a:lnTo>
                  <a:lnTo>
                    <a:pt x="1474723" y="1422400"/>
                  </a:lnTo>
                  <a:lnTo>
                    <a:pt x="1473454" y="1409700"/>
                  </a:lnTo>
                  <a:close/>
                </a:path>
                <a:path extrusionOk="0" h="1765300" w="2313940">
                  <a:moveTo>
                    <a:pt x="1512951" y="1409700"/>
                  </a:moveTo>
                  <a:lnTo>
                    <a:pt x="1473454" y="1409700"/>
                  </a:lnTo>
                  <a:lnTo>
                    <a:pt x="1480311" y="1422400"/>
                  </a:lnTo>
                  <a:lnTo>
                    <a:pt x="1516126" y="1422400"/>
                  </a:lnTo>
                  <a:lnTo>
                    <a:pt x="1512951" y="1409700"/>
                  </a:lnTo>
                  <a:close/>
                </a:path>
                <a:path extrusionOk="0" h="1765300" w="2313940">
                  <a:moveTo>
                    <a:pt x="1515745" y="1409700"/>
                  </a:moveTo>
                  <a:lnTo>
                    <a:pt x="1516126" y="1422400"/>
                  </a:lnTo>
                  <a:lnTo>
                    <a:pt x="1524127" y="1422400"/>
                  </a:lnTo>
                  <a:lnTo>
                    <a:pt x="1515745" y="1409700"/>
                  </a:lnTo>
                  <a:close/>
                </a:path>
                <a:path extrusionOk="0" h="1765300" w="2313940">
                  <a:moveTo>
                    <a:pt x="1492758" y="1397000"/>
                  </a:moveTo>
                  <a:lnTo>
                    <a:pt x="1443735" y="1397000"/>
                  </a:lnTo>
                  <a:lnTo>
                    <a:pt x="1450974" y="1409700"/>
                  </a:lnTo>
                  <a:lnTo>
                    <a:pt x="1496059" y="1409700"/>
                  </a:lnTo>
                  <a:lnTo>
                    <a:pt x="1492758" y="1397000"/>
                  </a:lnTo>
                  <a:close/>
                </a:path>
                <a:path extrusionOk="0" h="1765300" w="2313940">
                  <a:moveTo>
                    <a:pt x="1474216" y="1384300"/>
                  </a:moveTo>
                  <a:lnTo>
                    <a:pt x="1423416" y="1384300"/>
                  </a:lnTo>
                  <a:lnTo>
                    <a:pt x="1430273" y="1397000"/>
                  </a:lnTo>
                  <a:lnTo>
                    <a:pt x="1475867" y="1397000"/>
                  </a:lnTo>
                  <a:lnTo>
                    <a:pt x="1474216" y="1384300"/>
                  </a:lnTo>
                  <a:close/>
                </a:path>
                <a:path extrusionOk="0" h="1765300" w="2313940">
                  <a:moveTo>
                    <a:pt x="1444370" y="1371600"/>
                  </a:moveTo>
                  <a:lnTo>
                    <a:pt x="1403222" y="1371600"/>
                  </a:lnTo>
                  <a:lnTo>
                    <a:pt x="1405762" y="1384300"/>
                  </a:lnTo>
                  <a:lnTo>
                    <a:pt x="1451102" y="1384300"/>
                  </a:lnTo>
                  <a:lnTo>
                    <a:pt x="1444370" y="1371600"/>
                  </a:lnTo>
                  <a:close/>
                </a:path>
                <a:path extrusionOk="0" h="1765300" w="2313940">
                  <a:moveTo>
                    <a:pt x="1425320" y="1358900"/>
                  </a:moveTo>
                  <a:lnTo>
                    <a:pt x="1387347" y="1358900"/>
                  </a:lnTo>
                  <a:lnTo>
                    <a:pt x="1387856" y="1371600"/>
                  </a:lnTo>
                  <a:lnTo>
                    <a:pt x="1431417" y="1371600"/>
                  </a:lnTo>
                  <a:lnTo>
                    <a:pt x="1425320" y="1358900"/>
                  </a:lnTo>
                  <a:close/>
                </a:path>
                <a:path extrusionOk="0" h="1765300" w="2313940">
                  <a:moveTo>
                    <a:pt x="1403477" y="1346200"/>
                  </a:moveTo>
                  <a:lnTo>
                    <a:pt x="1371599" y="1346200"/>
                  </a:lnTo>
                  <a:lnTo>
                    <a:pt x="1374394" y="1358900"/>
                  </a:lnTo>
                  <a:lnTo>
                    <a:pt x="1409319" y="1358900"/>
                  </a:lnTo>
                  <a:lnTo>
                    <a:pt x="1403477" y="1346200"/>
                  </a:lnTo>
                  <a:close/>
                </a:path>
                <a:path extrusionOk="0" h="1765300" w="2313940">
                  <a:moveTo>
                    <a:pt x="1387729" y="1333500"/>
                  </a:moveTo>
                  <a:lnTo>
                    <a:pt x="1351787" y="1333500"/>
                  </a:lnTo>
                  <a:lnTo>
                    <a:pt x="1354708" y="1346200"/>
                  </a:lnTo>
                  <a:lnTo>
                    <a:pt x="1393570" y="1346200"/>
                  </a:lnTo>
                  <a:lnTo>
                    <a:pt x="1387729" y="1333500"/>
                  </a:lnTo>
                  <a:close/>
                </a:path>
                <a:path extrusionOk="0" h="1765300" w="2313940">
                  <a:moveTo>
                    <a:pt x="1373632" y="1320800"/>
                  </a:moveTo>
                  <a:lnTo>
                    <a:pt x="1329817" y="1320800"/>
                  </a:lnTo>
                  <a:lnTo>
                    <a:pt x="1335913" y="1333500"/>
                  </a:lnTo>
                  <a:lnTo>
                    <a:pt x="1376807" y="1333500"/>
                  </a:lnTo>
                  <a:lnTo>
                    <a:pt x="1373632" y="1320800"/>
                  </a:lnTo>
                  <a:close/>
                </a:path>
                <a:path extrusionOk="0" h="1765300" w="2313940">
                  <a:moveTo>
                    <a:pt x="1353946" y="1308100"/>
                  </a:moveTo>
                  <a:lnTo>
                    <a:pt x="1310639" y="1308100"/>
                  </a:lnTo>
                  <a:lnTo>
                    <a:pt x="1317244" y="1320800"/>
                  </a:lnTo>
                  <a:lnTo>
                    <a:pt x="1356359" y="1320800"/>
                  </a:lnTo>
                  <a:lnTo>
                    <a:pt x="1353946" y="1308100"/>
                  </a:lnTo>
                  <a:close/>
                </a:path>
                <a:path extrusionOk="0" h="1765300" w="2313940">
                  <a:moveTo>
                    <a:pt x="1331340" y="1295400"/>
                  </a:moveTo>
                  <a:lnTo>
                    <a:pt x="1288542" y="1295400"/>
                  </a:lnTo>
                  <a:lnTo>
                    <a:pt x="1289812" y="1308100"/>
                  </a:lnTo>
                  <a:lnTo>
                    <a:pt x="1338071" y="1308100"/>
                  </a:lnTo>
                  <a:lnTo>
                    <a:pt x="1331340" y="1295400"/>
                  </a:lnTo>
                  <a:close/>
                </a:path>
                <a:path extrusionOk="0" h="1765300" w="2313940">
                  <a:moveTo>
                    <a:pt x="1314069" y="1282700"/>
                  </a:moveTo>
                  <a:lnTo>
                    <a:pt x="1257300" y="1282700"/>
                  </a:lnTo>
                  <a:lnTo>
                    <a:pt x="1261618" y="1295400"/>
                  </a:lnTo>
                  <a:lnTo>
                    <a:pt x="1316227" y="1295400"/>
                  </a:lnTo>
                  <a:lnTo>
                    <a:pt x="1314069" y="1282700"/>
                  </a:lnTo>
                  <a:close/>
                </a:path>
                <a:path extrusionOk="0" h="1765300" w="2313940">
                  <a:moveTo>
                    <a:pt x="1281811" y="1270000"/>
                  </a:moveTo>
                  <a:lnTo>
                    <a:pt x="1237995" y="1270000"/>
                  </a:lnTo>
                  <a:lnTo>
                    <a:pt x="1238631" y="1282700"/>
                  </a:lnTo>
                  <a:lnTo>
                    <a:pt x="1287907" y="1282700"/>
                  </a:lnTo>
                  <a:lnTo>
                    <a:pt x="1281811" y="1270000"/>
                  </a:lnTo>
                  <a:close/>
                </a:path>
                <a:path extrusionOk="0" h="1765300" w="2313940">
                  <a:moveTo>
                    <a:pt x="1260094" y="1257300"/>
                  </a:moveTo>
                  <a:lnTo>
                    <a:pt x="1218819" y="1257300"/>
                  </a:lnTo>
                  <a:lnTo>
                    <a:pt x="1223899" y="1270000"/>
                  </a:lnTo>
                  <a:lnTo>
                    <a:pt x="1261999" y="1270000"/>
                  </a:lnTo>
                  <a:lnTo>
                    <a:pt x="1260094" y="1257300"/>
                  </a:lnTo>
                  <a:close/>
                </a:path>
                <a:path extrusionOk="0" h="1765300" w="2313940">
                  <a:moveTo>
                    <a:pt x="1238504" y="1244600"/>
                  </a:moveTo>
                  <a:lnTo>
                    <a:pt x="1199642" y="1244600"/>
                  </a:lnTo>
                  <a:lnTo>
                    <a:pt x="1208405" y="1257300"/>
                  </a:lnTo>
                  <a:lnTo>
                    <a:pt x="1243583" y="1257300"/>
                  </a:lnTo>
                  <a:lnTo>
                    <a:pt x="1238504" y="1244600"/>
                  </a:lnTo>
                  <a:close/>
                </a:path>
                <a:path extrusionOk="0" h="1765300" w="2313940">
                  <a:moveTo>
                    <a:pt x="1221232" y="1231900"/>
                  </a:moveTo>
                  <a:lnTo>
                    <a:pt x="1177163" y="1231900"/>
                  </a:lnTo>
                  <a:lnTo>
                    <a:pt x="1184020" y="1244600"/>
                  </a:lnTo>
                  <a:lnTo>
                    <a:pt x="1228852" y="1244600"/>
                  </a:lnTo>
                  <a:lnTo>
                    <a:pt x="1221232" y="1231900"/>
                  </a:lnTo>
                  <a:close/>
                </a:path>
                <a:path extrusionOk="0" h="1765300" w="2313940">
                  <a:moveTo>
                    <a:pt x="1203959" y="1219200"/>
                  </a:moveTo>
                  <a:lnTo>
                    <a:pt x="1158113" y="1219200"/>
                  </a:lnTo>
                  <a:lnTo>
                    <a:pt x="1164589" y="1231900"/>
                  </a:lnTo>
                  <a:lnTo>
                    <a:pt x="1206500" y="1231900"/>
                  </a:lnTo>
                  <a:lnTo>
                    <a:pt x="1203959" y="1219200"/>
                  </a:lnTo>
                  <a:close/>
                </a:path>
                <a:path extrusionOk="0" h="1765300" w="2313940">
                  <a:moveTo>
                    <a:pt x="1178433" y="1206500"/>
                  </a:moveTo>
                  <a:lnTo>
                    <a:pt x="1138427" y="1206500"/>
                  </a:lnTo>
                  <a:lnTo>
                    <a:pt x="1145920" y="1219200"/>
                  </a:lnTo>
                  <a:lnTo>
                    <a:pt x="1184909" y="1219200"/>
                  </a:lnTo>
                  <a:lnTo>
                    <a:pt x="1178433" y="1206500"/>
                  </a:lnTo>
                  <a:close/>
                </a:path>
                <a:path extrusionOk="0" h="1765300" w="2313940">
                  <a:moveTo>
                    <a:pt x="1160907" y="1193800"/>
                  </a:moveTo>
                  <a:lnTo>
                    <a:pt x="1117219" y="1193800"/>
                  </a:lnTo>
                  <a:lnTo>
                    <a:pt x="1123695" y="1206500"/>
                  </a:lnTo>
                  <a:lnTo>
                    <a:pt x="1167764" y="1206500"/>
                  </a:lnTo>
                  <a:lnTo>
                    <a:pt x="1160907" y="1193800"/>
                  </a:lnTo>
                  <a:close/>
                </a:path>
                <a:path extrusionOk="0" h="1765300" w="2313940">
                  <a:moveTo>
                    <a:pt x="1139189" y="1181100"/>
                  </a:moveTo>
                  <a:lnTo>
                    <a:pt x="1099439" y="1181100"/>
                  </a:lnTo>
                  <a:lnTo>
                    <a:pt x="1105154" y="1193800"/>
                  </a:lnTo>
                  <a:lnTo>
                    <a:pt x="1146809" y="1193800"/>
                  </a:lnTo>
                  <a:lnTo>
                    <a:pt x="1139189" y="1181100"/>
                  </a:lnTo>
                  <a:close/>
                </a:path>
                <a:path extrusionOk="0" h="1765300" w="2313940">
                  <a:moveTo>
                    <a:pt x="1082548" y="1168400"/>
                  </a:moveTo>
                  <a:lnTo>
                    <a:pt x="1077976" y="1168400"/>
                  </a:lnTo>
                  <a:lnTo>
                    <a:pt x="1083056" y="1181100"/>
                  </a:lnTo>
                  <a:lnTo>
                    <a:pt x="1082548" y="1168400"/>
                  </a:lnTo>
                  <a:close/>
                </a:path>
                <a:path extrusionOk="0" h="1765300" w="2313940">
                  <a:moveTo>
                    <a:pt x="1120267" y="1168400"/>
                  </a:moveTo>
                  <a:lnTo>
                    <a:pt x="1082548" y="1168400"/>
                  </a:lnTo>
                  <a:lnTo>
                    <a:pt x="1084452" y="1181100"/>
                  </a:lnTo>
                  <a:lnTo>
                    <a:pt x="1127506" y="1181100"/>
                  </a:lnTo>
                  <a:lnTo>
                    <a:pt x="1120267" y="1168400"/>
                  </a:lnTo>
                  <a:close/>
                </a:path>
                <a:path extrusionOk="0" h="1765300" w="2313940">
                  <a:moveTo>
                    <a:pt x="1102740" y="1155700"/>
                  </a:moveTo>
                  <a:lnTo>
                    <a:pt x="1062101" y="1155700"/>
                  </a:lnTo>
                  <a:lnTo>
                    <a:pt x="1067181" y="1168400"/>
                  </a:lnTo>
                  <a:lnTo>
                    <a:pt x="1108456" y="1168400"/>
                  </a:lnTo>
                  <a:lnTo>
                    <a:pt x="1102740" y="1155700"/>
                  </a:lnTo>
                  <a:close/>
                </a:path>
                <a:path extrusionOk="0" h="1765300" w="2313940">
                  <a:moveTo>
                    <a:pt x="1082929" y="1143000"/>
                  </a:moveTo>
                  <a:lnTo>
                    <a:pt x="1045337" y="1143000"/>
                  </a:lnTo>
                  <a:lnTo>
                    <a:pt x="1052195" y="1155700"/>
                  </a:lnTo>
                  <a:lnTo>
                    <a:pt x="1089025" y="1155700"/>
                  </a:lnTo>
                  <a:lnTo>
                    <a:pt x="1082929" y="1143000"/>
                  </a:lnTo>
                  <a:close/>
                </a:path>
                <a:path extrusionOk="0" h="1765300" w="2313940">
                  <a:moveTo>
                    <a:pt x="1068577" y="1130300"/>
                  </a:moveTo>
                  <a:lnTo>
                    <a:pt x="1033652" y="1130300"/>
                  </a:lnTo>
                  <a:lnTo>
                    <a:pt x="1037208" y="1143000"/>
                  </a:lnTo>
                  <a:lnTo>
                    <a:pt x="1073658" y="1143000"/>
                  </a:lnTo>
                  <a:lnTo>
                    <a:pt x="1068577" y="1130300"/>
                  </a:lnTo>
                  <a:close/>
                </a:path>
                <a:path extrusionOk="0" h="1765300" w="2313940">
                  <a:moveTo>
                    <a:pt x="1050417" y="1117600"/>
                  </a:moveTo>
                  <a:lnTo>
                    <a:pt x="1012189" y="1117600"/>
                  </a:lnTo>
                  <a:lnTo>
                    <a:pt x="1015745" y="1130300"/>
                  </a:lnTo>
                  <a:lnTo>
                    <a:pt x="1056894" y="1130300"/>
                  </a:lnTo>
                  <a:lnTo>
                    <a:pt x="1050417" y="1117600"/>
                  </a:lnTo>
                  <a:close/>
                </a:path>
                <a:path extrusionOk="0" h="1765300" w="2313940">
                  <a:moveTo>
                    <a:pt x="1035812" y="1104900"/>
                  </a:moveTo>
                  <a:lnTo>
                    <a:pt x="992505" y="1104900"/>
                  </a:lnTo>
                  <a:lnTo>
                    <a:pt x="1001140" y="1117600"/>
                  </a:lnTo>
                  <a:lnTo>
                    <a:pt x="1039368" y="1117600"/>
                  </a:lnTo>
                  <a:lnTo>
                    <a:pt x="1035812" y="1104900"/>
                  </a:lnTo>
                  <a:close/>
                </a:path>
                <a:path extrusionOk="0" h="1765300" w="2313940">
                  <a:moveTo>
                    <a:pt x="1012444" y="1092200"/>
                  </a:moveTo>
                  <a:lnTo>
                    <a:pt x="966343" y="1092200"/>
                  </a:lnTo>
                  <a:lnTo>
                    <a:pt x="974217" y="1104900"/>
                  </a:lnTo>
                  <a:lnTo>
                    <a:pt x="1015745" y="1104900"/>
                  </a:lnTo>
                  <a:lnTo>
                    <a:pt x="1012444" y="1092200"/>
                  </a:lnTo>
                  <a:close/>
                </a:path>
                <a:path extrusionOk="0" h="1765300" w="2313940">
                  <a:moveTo>
                    <a:pt x="989711" y="1079500"/>
                  </a:moveTo>
                  <a:lnTo>
                    <a:pt x="953643" y="1079500"/>
                  </a:lnTo>
                  <a:lnTo>
                    <a:pt x="956563" y="1092200"/>
                  </a:lnTo>
                  <a:lnTo>
                    <a:pt x="999870" y="1092200"/>
                  </a:lnTo>
                  <a:lnTo>
                    <a:pt x="989711" y="1079500"/>
                  </a:lnTo>
                  <a:close/>
                </a:path>
                <a:path extrusionOk="0" h="1765300" w="2313940">
                  <a:moveTo>
                    <a:pt x="969771" y="1066800"/>
                  </a:moveTo>
                  <a:lnTo>
                    <a:pt x="931163" y="1066800"/>
                  </a:lnTo>
                  <a:lnTo>
                    <a:pt x="934719" y="1079500"/>
                  </a:lnTo>
                  <a:lnTo>
                    <a:pt x="975613" y="1079500"/>
                  </a:lnTo>
                  <a:lnTo>
                    <a:pt x="969771" y="1066800"/>
                  </a:lnTo>
                  <a:close/>
                </a:path>
                <a:path extrusionOk="0" h="1765300" w="2313940">
                  <a:moveTo>
                    <a:pt x="974598" y="1066800"/>
                  </a:moveTo>
                  <a:lnTo>
                    <a:pt x="975613" y="1079500"/>
                  </a:lnTo>
                  <a:lnTo>
                    <a:pt x="978788" y="1079500"/>
                  </a:lnTo>
                  <a:lnTo>
                    <a:pt x="974598" y="1066800"/>
                  </a:lnTo>
                  <a:close/>
                </a:path>
                <a:path extrusionOk="0" h="1765300" w="2313940">
                  <a:moveTo>
                    <a:pt x="954786" y="1054100"/>
                  </a:moveTo>
                  <a:lnTo>
                    <a:pt x="911098" y="1054100"/>
                  </a:lnTo>
                  <a:lnTo>
                    <a:pt x="915034" y="1066800"/>
                  </a:lnTo>
                  <a:lnTo>
                    <a:pt x="958469" y="1066800"/>
                  </a:lnTo>
                  <a:lnTo>
                    <a:pt x="954786" y="1054100"/>
                  </a:lnTo>
                  <a:close/>
                </a:path>
                <a:path extrusionOk="0" h="1765300" w="2313940">
                  <a:moveTo>
                    <a:pt x="933704" y="1041400"/>
                  </a:moveTo>
                  <a:lnTo>
                    <a:pt x="890269" y="1041400"/>
                  </a:lnTo>
                  <a:lnTo>
                    <a:pt x="898144" y="1054100"/>
                  </a:lnTo>
                  <a:lnTo>
                    <a:pt x="934465" y="1054100"/>
                  </a:lnTo>
                  <a:lnTo>
                    <a:pt x="933704" y="1041400"/>
                  </a:lnTo>
                  <a:close/>
                </a:path>
                <a:path extrusionOk="0" h="1765300" w="2313940">
                  <a:moveTo>
                    <a:pt x="913257" y="1028700"/>
                  </a:moveTo>
                  <a:lnTo>
                    <a:pt x="867537" y="1028700"/>
                  </a:lnTo>
                  <a:lnTo>
                    <a:pt x="875792" y="1041400"/>
                  </a:lnTo>
                  <a:lnTo>
                    <a:pt x="922274" y="1041400"/>
                  </a:lnTo>
                  <a:lnTo>
                    <a:pt x="913257" y="1028700"/>
                  </a:lnTo>
                  <a:close/>
                </a:path>
                <a:path extrusionOk="0" h="1765300" w="2313940">
                  <a:moveTo>
                    <a:pt x="891539" y="1016000"/>
                  </a:moveTo>
                  <a:lnTo>
                    <a:pt x="855471" y="1016000"/>
                  </a:lnTo>
                  <a:lnTo>
                    <a:pt x="864107" y="1028700"/>
                  </a:lnTo>
                  <a:lnTo>
                    <a:pt x="899794" y="1028700"/>
                  </a:lnTo>
                  <a:lnTo>
                    <a:pt x="891539" y="1016000"/>
                  </a:lnTo>
                  <a:close/>
                </a:path>
                <a:path extrusionOk="0" h="1765300" w="2313940">
                  <a:moveTo>
                    <a:pt x="876554" y="1003300"/>
                  </a:moveTo>
                  <a:lnTo>
                    <a:pt x="832357" y="1003300"/>
                  </a:lnTo>
                  <a:lnTo>
                    <a:pt x="839215" y="1016000"/>
                  </a:lnTo>
                  <a:lnTo>
                    <a:pt x="888492" y="1016000"/>
                  </a:lnTo>
                  <a:lnTo>
                    <a:pt x="876554" y="1003300"/>
                  </a:lnTo>
                  <a:close/>
                </a:path>
                <a:path extrusionOk="0" h="1765300" w="2313940">
                  <a:moveTo>
                    <a:pt x="855726" y="990600"/>
                  </a:moveTo>
                  <a:lnTo>
                    <a:pt x="816737" y="990600"/>
                  </a:lnTo>
                  <a:lnTo>
                    <a:pt x="821182" y="1003300"/>
                  </a:lnTo>
                  <a:lnTo>
                    <a:pt x="864107" y="1003300"/>
                  </a:lnTo>
                  <a:lnTo>
                    <a:pt x="855726" y="990600"/>
                  </a:lnTo>
                  <a:close/>
                </a:path>
                <a:path extrusionOk="0" h="1765300" w="2313940">
                  <a:moveTo>
                    <a:pt x="832993" y="977900"/>
                  </a:moveTo>
                  <a:lnTo>
                    <a:pt x="797051" y="977900"/>
                  </a:lnTo>
                  <a:lnTo>
                    <a:pt x="805307" y="990600"/>
                  </a:lnTo>
                  <a:lnTo>
                    <a:pt x="839851" y="990600"/>
                  </a:lnTo>
                  <a:lnTo>
                    <a:pt x="832993" y="977900"/>
                  </a:lnTo>
                  <a:close/>
                </a:path>
                <a:path extrusionOk="0" h="1765300" w="2313940">
                  <a:moveTo>
                    <a:pt x="784479" y="965200"/>
                  </a:moveTo>
                  <a:lnTo>
                    <a:pt x="779526" y="965200"/>
                  </a:lnTo>
                  <a:lnTo>
                    <a:pt x="785240" y="977900"/>
                  </a:lnTo>
                  <a:lnTo>
                    <a:pt x="784479" y="965200"/>
                  </a:lnTo>
                  <a:close/>
                </a:path>
                <a:path extrusionOk="0" h="1765300" w="2313940">
                  <a:moveTo>
                    <a:pt x="818388" y="965200"/>
                  </a:moveTo>
                  <a:lnTo>
                    <a:pt x="784479" y="965200"/>
                  </a:lnTo>
                  <a:lnTo>
                    <a:pt x="787400" y="977900"/>
                  </a:lnTo>
                  <a:lnTo>
                    <a:pt x="821689" y="977900"/>
                  </a:lnTo>
                  <a:lnTo>
                    <a:pt x="818388" y="965200"/>
                  </a:lnTo>
                  <a:close/>
                </a:path>
                <a:path extrusionOk="0" h="1765300" w="2313940">
                  <a:moveTo>
                    <a:pt x="800734" y="952500"/>
                  </a:moveTo>
                  <a:lnTo>
                    <a:pt x="764920" y="952500"/>
                  </a:lnTo>
                  <a:lnTo>
                    <a:pt x="768731" y="965200"/>
                  </a:lnTo>
                  <a:lnTo>
                    <a:pt x="807593" y="965200"/>
                  </a:lnTo>
                  <a:lnTo>
                    <a:pt x="800734" y="952500"/>
                  </a:lnTo>
                  <a:close/>
                </a:path>
                <a:path extrusionOk="0" h="1765300" w="2313940">
                  <a:moveTo>
                    <a:pt x="780923" y="939800"/>
                  </a:moveTo>
                  <a:lnTo>
                    <a:pt x="746506" y="939800"/>
                  </a:lnTo>
                  <a:lnTo>
                    <a:pt x="748283" y="952500"/>
                  </a:lnTo>
                  <a:lnTo>
                    <a:pt x="788543" y="952500"/>
                  </a:lnTo>
                  <a:lnTo>
                    <a:pt x="780923" y="939800"/>
                  </a:lnTo>
                  <a:close/>
                </a:path>
                <a:path extrusionOk="0" h="1765300" w="2313940">
                  <a:moveTo>
                    <a:pt x="763269" y="927100"/>
                  </a:moveTo>
                  <a:lnTo>
                    <a:pt x="729488" y="927100"/>
                  </a:lnTo>
                  <a:lnTo>
                    <a:pt x="736854" y="939800"/>
                  </a:lnTo>
                  <a:lnTo>
                    <a:pt x="768350" y="939800"/>
                  </a:lnTo>
                  <a:lnTo>
                    <a:pt x="763269" y="927100"/>
                  </a:lnTo>
                  <a:close/>
                </a:path>
                <a:path extrusionOk="0" h="1765300" w="2313940">
                  <a:moveTo>
                    <a:pt x="749554" y="914400"/>
                  </a:moveTo>
                  <a:lnTo>
                    <a:pt x="706501" y="914400"/>
                  </a:lnTo>
                  <a:lnTo>
                    <a:pt x="718946" y="927100"/>
                  </a:lnTo>
                  <a:lnTo>
                    <a:pt x="753109" y="927100"/>
                  </a:lnTo>
                  <a:lnTo>
                    <a:pt x="749554" y="914400"/>
                  </a:lnTo>
                  <a:close/>
                </a:path>
                <a:path extrusionOk="0" h="1765300" w="2313940">
                  <a:moveTo>
                    <a:pt x="732917" y="901700"/>
                  </a:moveTo>
                  <a:lnTo>
                    <a:pt x="696468" y="901700"/>
                  </a:lnTo>
                  <a:lnTo>
                    <a:pt x="704088" y="914400"/>
                  </a:lnTo>
                  <a:lnTo>
                    <a:pt x="740029" y="914400"/>
                  </a:lnTo>
                  <a:lnTo>
                    <a:pt x="732917" y="901700"/>
                  </a:lnTo>
                  <a:close/>
                </a:path>
                <a:path extrusionOk="0" h="1765300" w="2313940">
                  <a:moveTo>
                    <a:pt x="720089" y="889000"/>
                  </a:moveTo>
                  <a:lnTo>
                    <a:pt x="686054" y="889000"/>
                  </a:lnTo>
                  <a:lnTo>
                    <a:pt x="693419" y="901700"/>
                  </a:lnTo>
                  <a:lnTo>
                    <a:pt x="723011" y="901700"/>
                  </a:lnTo>
                  <a:lnTo>
                    <a:pt x="720089" y="889000"/>
                  </a:lnTo>
                  <a:close/>
                </a:path>
                <a:path extrusionOk="0" h="1765300" w="2313940">
                  <a:moveTo>
                    <a:pt x="702182" y="876300"/>
                  </a:moveTo>
                  <a:lnTo>
                    <a:pt x="676020" y="876300"/>
                  </a:lnTo>
                  <a:lnTo>
                    <a:pt x="683259" y="889000"/>
                  </a:lnTo>
                  <a:lnTo>
                    <a:pt x="709421" y="889000"/>
                  </a:lnTo>
                  <a:lnTo>
                    <a:pt x="702182" y="876300"/>
                  </a:lnTo>
                  <a:close/>
                </a:path>
                <a:path extrusionOk="0" h="1765300" w="2313940">
                  <a:moveTo>
                    <a:pt x="680974" y="850900"/>
                  </a:moveTo>
                  <a:lnTo>
                    <a:pt x="648843" y="850900"/>
                  </a:lnTo>
                  <a:lnTo>
                    <a:pt x="655065" y="863600"/>
                  </a:lnTo>
                  <a:lnTo>
                    <a:pt x="662813" y="863600"/>
                  </a:lnTo>
                  <a:lnTo>
                    <a:pt x="665988" y="876300"/>
                  </a:lnTo>
                  <a:lnTo>
                    <a:pt x="699134" y="876300"/>
                  </a:lnTo>
                  <a:lnTo>
                    <a:pt x="688086" y="863600"/>
                  </a:lnTo>
                  <a:lnTo>
                    <a:pt x="680974" y="850900"/>
                  </a:lnTo>
                  <a:close/>
                </a:path>
                <a:path extrusionOk="0" h="1765300" w="2313940">
                  <a:moveTo>
                    <a:pt x="663320" y="838200"/>
                  </a:moveTo>
                  <a:lnTo>
                    <a:pt x="635507" y="838200"/>
                  </a:lnTo>
                  <a:lnTo>
                    <a:pt x="636269" y="850900"/>
                  </a:lnTo>
                  <a:lnTo>
                    <a:pt x="669417" y="850900"/>
                  </a:lnTo>
                  <a:lnTo>
                    <a:pt x="663320" y="838200"/>
                  </a:lnTo>
                  <a:close/>
                </a:path>
                <a:path extrusionOk="0" h="1765300" w="2313940">
                  <a:moveTo>
                    <a:pt x="669289" y="838200"/>
                  </a:moveTo>
                  <a:lnTo>
                    <a:pt x="669417" y="850900"/>
                  </a:lnTo>
                  <a:lnTo>
                    <a:pt x="671830" y="850900"/>
                  </a:lnTo>
                  <a:lnTo>
                    <a:pt x="669289" y="838200"/>
                  </a:lnTo>
                  <a:close/>
                </a:path>
                <a:path extrusionOk="0" h="1765300" w="2313940">
                  <a:moveTo>
                    <a:pt x="653161" y="825500"/>
                  </a:moveTo>
                  <a:lnTo>
                    <a:pt x="622045" y="825500"/>
                  </a:lnTo>
                  <a:lnTo>
                    <a:pt x="627761" y="838200"/>
                  </a:lnTo>
                  <a:lnTo>
                    <a:pt x="660526" y="838200"/>
                  </a:lnTo>
                  <a:lnTo>
                    <a:pt x="653161" y="825500"/>
                  </a:lnTo>
                  <a:close/>
                </a:path>
                <a:path extrusionOk="0" h="1765300" w="2313940">
                  <a:moveTo>
                    <a:pt x="610743" y="812800"/>
                  </a:moveTo>
                  <a:lnTo>
                    <a:pt x="604646" y="812800"/>
                  </a:lnTo>
                  <a:lnTo>
                    <a:pt x="611251" y="825500"/>
                  </a:lnTo>
                  <a:lnTo>
                    <a:pt x="610743" y="812800"/>
                  </a:lnTo>
                  <a:close/>
                </a:path>
                <a:path extrusionOk="0" h="1765300" w="2313940">
                  <a:moveTo>
                    <a:pt x="637539" y="812800"/>
                  </a:moveTo>
                  <a:lnTo>
                    <a:pt x="610743" y="812800"/>
                  </a:lnTo>
                  <a:lnTo>
                    <a:pt x="613282" y="825500"/>
                  </a:lnTo>
                  <a:lnTo>
                    <a:pt x="643382" y="825500"/>
                  </a:lnTo>
                  <a:lnTo>
                    <a:pt x="637539" y="812800"/>
                  </a:lnTo>
                  <a:close/>
                </a:path>
                <a:path extrusionOk="0" h="1765300" w="2313940">
                  <a:moveTo>
                    <a:pt x="627252" y="800100"/>
                  </a:moveTo>
                  <a:lnTo>
                    <a:pt x="595883" y="800100"/>
                  </a:lnTo>
                  <a:lnTo>
                    <a:pt x="602614" y="812800"/>
                  </a:lnTo>
                  <a:lnTo>
                    <a:pt x="629793" y="812800"/>
                  </a:lnTo>
                  <a:lnTo>
                    <a:pt x="627252" y="800100"/>
                  </a:lnTo>
                  <a:close/>
                </a:path>
                <a:path extrusionOk="0" h="1765300" w="2313940">
                  <a:moveTo>
                    <a:pt x="610488" y="787400"/>
                  </a:moveTo>
                  <a:lnTo>
                    <a:pt x="584073" y="787400"/>
                  </a:lnTo>
                  <a:lnTo>
                    <a:pt x="592708" y="800100"/>
                  </a:lnTo>
                  <a:lnTo>
                    <a:pt x="617346" y="800100"/>
                  </a:lnTo>
                  <a:lnTo>
                    <a:pt x="610488" y="787400"/>
                  </a:lnTo>
                  <a:close/>
                </a:path>
                <a:path extrusionOk="0" h="1765300" w="2313940">
                  <a:moveTo>
                    <a:pt x="599186" y="774700"/>
                  </a:moveTo>
                  <a:lnTo>
                    <a:pt x="571626" y="774700"/>
                  </a:lnTo>
                  <a:lnTo>
                    <a:pt x="578484" y="787400"/>
                  </a:lnTo>
                  <a:lnTo>
                    <a:pt x="607821" y="787400"/>
                  </a:lnTo>
                  <a:lnTo>
                    <a:pt x="599186" y="774700"/>
                  </a:lnTo>
                  <a:close/>
                </a:path>
                <a:path extrusionOk="0" h="1765300" w="2313940">
                  <a:moveTo>
                    <a:pt x="587120" y="762000"/>
                  </a:moveTo>
                  <a:lnTo>
                    <a:pt x="558292" y="762000"/>
                  </a:lnTo>
                  <a:lnTo>
                    <a:pt x="562356" y="774700"/>
                  </a:lnTo>
                  <a:lnTo>
                    <a:pt x="594487" y="774700"/>
                  </a:lnTo>
                  <a:lnTo>
                    <a:pt x="587120" y="762000"/>
                  </a:lnTo>
                  <a:close/>
                </a:path>
                <a:path extrusionOk="0" h="1765300" w="2313940">
                  <a:moveTo>
                    <a:pt x="578484" y="749300"/>
                  </a:moveTo>
                  <a:lnTo>
                    <a:pt x="545338" y="749300"/>
                  </a:lnTo>
                  <a:lnTo>
                    <a:pt x="549275" y="762000"/>
                  </a:lnTo>
                  <a:lnTo>
                    <a:pt x="581151" y="762000"/>
                  </a:lnTo>
                  <a:lnTo>
                    <a:pt x="578484" y="749300"/>
                  </a:lnTo>
                  <a:close/>
                </a:path>
                <a:path extrusionOk="0" h="1765300" w="2313940">
                  <a:moveTo>
                    <a:pt x="564007" y="736600"/>
                  </a:moveTo>
                  <a:lnTo>
                    <a:pt x="532002" y="736600"/>
                  </a:lnTo>
                  <a:lnTo>
                    <a:pt x="540893" y="749300"/>
                  </a:lnTo>
                  <a:lnTo>
                    <a:pt x="569213" y="749300"/>
                  </a:lnTo>
                  <a:lnTo>
                    <a:pt x="564007" y="736600"/>
                  </a:lnTo>
                  <a:close/>
                </a:path>
                <a:path extrusionOk="0" h="1765300" w="2313940">
                  <a:moveTo>
                    <a:pt x="547877" y="723900"/>
                  </a:moveTo>
                  <a:lnTo>
                    <a:pt x="514857" y="723900"/>
                  </a:lnTo>
                  <a:lnTo>
                    <a:pt x="523113" y="736600"/>
                  </a:lnTo>
                  <a:lnTo>
                    <a:pt x="555498" y="736600"/>
                  </a:lnTo>
                  <a:lnTo>
                    <a:pt x="547877" y="723900"/>
                  </a:lnTo>
                  <a:close/>
                </a:path>
                <a:path extrusionOk="0" h="1765300" w="2313940">
                  <a:moveTo>
                    <a:pt x="537844" y="711200"/>
                  </a:moveTo>
                  <a:lnTo>
                    <a:pt x="504317" y="711200"/>
                  </a:lnTo>
                  <a:lnTo>
                    <a:pt x="506475" y="723900"/>
                  </a:lnTo>
                  <a:lnTo>
                    <a:pt x="542163" y="723900"/>
                  </a:lnTo>
                  <a:lnTo>
                    <a:pt x="537844" y="711200"/>
                  </a:lnTo>
                  <a:close/>
                </a:path>
                <a:path extrusionOk="0" h="1765300" w="2313940">
                  <a:moveTo>
                    <a:pt x="520445" y="698500"/>
                  </a:moveTo>
                  <a:lnTo>
                    <a:pt x="487552" y="698500"/>
                  </a:lnTo>
                  <a:lnTo>
                    <a:pt x="490474" y="711200"/>
                  </a:lnTo>
                  <a:lnTo>
                    <a:pt x="526161" y="711200"/>
                  </a:lnTo>
                  <a:lnTo>
                    <a:pt x="520445" y="698500"/>
                  </a:lnTo>
                  <a:close/>
                </a:path>
                <a:path extrusionOk="0" h="1765300" w="2313940">
                  <a:moveTo>
                    <a:pt x="503300" y="685800"/>
                  </a:moveTo>
                  <a:lnTo>
                    <a:pt x="467740" y="685800"/>
                  </a:lnTo>
                  <a:lnTo>
                    <a:pt x="476376" y="698500"/>
                  </a:lnTo>
                  <a:lnTo>
                    <a:pt x="509777" y="698500"/>
                  </a:lnTo>
                  <a:lnTo>
                    <a:pt x="503300" y="685800"/>
                  </a:lnTo>
                  <a:close/>
                </a:path>
                <a:path extrusionOk="0" h="1765300" w="2313940">
                  <a:moveTo>
                    <a:pt x="469138" y="660400"/>
                  </a:moveTo>
                  <a:lnTo>
                    <a:pt x="439419" y="660400"/>
                  </a:lnTo>
                  <a:lnTo>
                    <a:pt x="449961" y="673100"/>
                  </a:lnTo>
                  <a:lnTo>
                    <a:pt x="462788" y="685800"/>
                  </a:lnTo>
                  <a:lnTo>
                    <a:pt x="492759" y="685800"/>
                  </a:lnTo>
                  <a:lnTo>
                    <a:pt x="489076" y="673100"/>
                  </a:lnTo>
                  <a:lnTo>
                    <a:pt x="477774" y="673100"/>
                  </a:lnTo>
                  <a:lnTo>
                    <a:pt x="469138" y="660400"/>
                  </a:lnTo>
                  <a:close/>
                </a:path>
                <a:path extrusionOk="0" h="1765300" w="2313940">
                  <a:moveTo>
                    <a:pt x="427863" y="622300"/>
                  </a:moveTo>
                  <a:lnTo>
                    <a:pt x="401827" y="622300"/>
                  </a:lnTo>
                  <a:lnTo>
                    <a:pt x="409829" y="635000"/>
                  </a:lnTo>
                  <a:lnTo>
                    <a:pt x="413004" y="635000"/>
                  </a:lnTo>
                  <a:lnTo>
                    <a:pt x="420496" y="647700"/>
                  </a:lnTo>
                  <a:lnTo>
                    <a:pt x="424433" y="647700"/>
                  </a:lnTo>
                  <a:lnTo>
                    <a:pt x="439546" y="660400"/>
                  </a:lnTo>
                  <a:lnTo>
                    <a:pt x="465581" y="660400"/>
                  </a:lnTo>
                  <a:lnTo>
                    <a:pt x="454913" y="647700"/>
                  </a:lnTo>
                  <a:lnTo>
                    <a:pt x="427863" y="622300"/>
                  </a:lnTo>
                  <a:close/>
                </a:path>
                <a:path extrusionOk="0" h="1765300" w="2313940">
                  <a:moveTo>
                    <a:pt x="417068" y="609600"/>
                  </a:moveTo>
                  <a:lnTo>
                    <a:pt x="388493" y="609600"/>
                  </a:lnTo>
                  <a:lnTo>
                    <a:pt x="397509" y="622300"/>
                  </a:lnTo>
                  <a:lnTo>
                    <a:pt x="424688" y="622300"/>
                  </a:lnTo>
                  <a:lnTo>
                    <a:pt x="417068" y="609600"/>
                  </a:lnTo>
                  <a:close/>
                </a:path>
                <a:path extrusionOk="0" h="1765300" w="2313940">
                  <a:moveTo>
                    <a:pt x="404494" y="596900"/>
                  </a:moveTo>
                  <a:lnTo>
                    <a:pt x="374904" y="596900"/>
                  </a:lnTo>
                  <a:lnTo>
                    <a:pt x="384301" y="609600"/>
                  </a:lnTo>
                  <a:lnTo>
                    <a:pt x="413512" y="609600"/>
                  </a:lnTo>
                  <a:lnTo>
                    <a:pt x="404494" y="596900"/>
                  </a:lnTo>
                  <a:close/>
                </a:path>
                <a:path extrusionOk="0" h="1765300" w="2313940">
                  <a:moveTo>
                    <a:pt x="391413" y="584200"/>
                  </a:moveTo>
                  <a:lnTo>
                    <a:pt x="368045" y="584200"/>
                  </a:lnTo>
                  <a:lnTo>
                    <a:pt x="375157" y="596900"/>
                  </a:lnTo>
                  <a:lnTo>
                    <a:pt x="400812" y="596900"/>
                  </a:lnTo>
                  <a:lnTo>
                    <a:pt x="391413" y="584200"/>
                  </a:lnTo>
                  <a:close/>
                </a:path>
                <a:path extrusionOk="0" h="1765300" w="2313940">
                  <a:moveTo>
                    <a:pt x="383920" y="571500"/>
                  </a:moveTo>
                  <a:lnTo>
                    <a:pt x="352425" y="571500"/>
                  </a:lnTo>
                  <a:lnTo>
                    <a:pt x="360806" y="584200"/>
                  </a:lnTo>
                  <a:lnTo>
                    <a:pt x="391159" y="584200"/>
                  </a:lnTo>
                  <a:lnTo>
                    <a:pt x="383920" y="571500"/>
                  </a:lnTo>
                  <a:close/>
                </a:path>
                <a:path extrusionOk="0" h="1765300" w="2313940">
                  <a:moveTo>
                    <a:pt x="376936" y="558800"/>
                  </a:moveTo>
                  <a:lnTo>
                    <a:pt x="342645" y="558800"/>
                  </a:lnTo>
                  <a:lnTo>
                    <a:pt x="350138" y="571500"/>
                  </a:lnTo>
                  <a:lnTo>
                    <a:pt x="384175" y="571500"/>
                  </a:lnTo>
                  <a:lnTo>
                    <a:pt x="376936" y="558800"/>
                  </a:lnTo>
                  <a:close/>
                </a:path>
                <a:path extrusionOk="0" h="1765300" w="2313940">
                  <a:moveTo>
                    <a:pt x="365632" y="546100"/>
                  </a:moveTo>
                  <a:lnTo>
                    <a:pt x="331850" y="546100"/>
                  </a:lnTo>
                  <a:lnTo>
                    <a:pt x="339851" y="558800"/>
                  </a:lnTo>
                  <a:lnTo>
                    <a:pt x="368554" y="558800"/>
                  </a:lnTo>
                  <a:lnTo>
                    <a:pt x="365632" y="546100"/>
                  </a:lnTo>
                  <a:close/>
                </a:path>
                <a:path extrusionOk="0" h="1765300" w="2313940">
                  <a:moveTo>
                    <a:pt x="345948" y="533400"/>
                  </a:moveTo>
                  <a:lnTo>
                    <a:pt x="315849" y="533400"/>
                  </a:lnTo>
                  <a:lnTo>
                    <a:pt x="320420" y="546100"/>
                  </a:lnTo>
                  <a:lnTo>
                    <a:pt x="353821" y="546100"/>
                  </a:lnTo>
                  <a:lnTo>
                    <a:pt x="345948" y="533400"/>
                  </a:lnTo>
                  <a:close/>
                </a:path>
                <a:path extrusionOk="0" h="1765300" w="2313940">
                  <a:moveTo>
                    <a:pt x="333629" y="520700"/>
                  </a:moveTo>
                  <a:lnTo>
                    <a:pt x="300481" y="520700"/>
                  </a:lnTo>
                  <a:lnTo>
                    <a:pt x="302640" y="533400"/>
                  </a:lnTo>
                  <a:lnTo>
                    <a:pt x="336550" y="533400"/>
                  </a:lnTo>
                  <a:lnTo>
                    <a:pt x="333629" y="520700"/>
                  </a:lnTo>
                  <a:close/>
                </a:path>
                <a:path extrusionOk="0" h="1765300" w="2313940">
                  <a:moveTo>
                    <a:pt x="336042" y="520700"/>
                  </a:moveTo>
                  <a:lnTo>
                    <a:pt x="336550" y="533400"/>
                  </a:lnTo>
                  <a:lnTo>
                    <a:pt x="342138" y="533400"/>
                  </a:lnTo>
                  <a:lnTo>
                    <a:pt x="336042" y="520700"/>
                  </a:lnTo>
                  <a:close/>
                </a:path>
                <a:path extrusionOk="0" h="1765300" w="2313940">
                  <a:moveTo>
                    <a:pt x="316992" y="508000"/>
                  </a:moveTo>
                  <a:lnTo>
                    <a:pt x="286004" y="508000"/>
                  </a:lnTo>
                  <a:lnTo>
                    <a:pt x="290321" y="520700"/>
                  </a:lnTo>
                  <a:lnTo>
                    <a:pt x="321690" y="520700"/>
                  </a:lnTo>
                  <a:lnTo>
                    <a:pt x="316992" y="508000"/>
                  </a:lnTo>
                  <a:close/>
                </a:path>
                <a:path extrusionOk="0" h="1765300" w="2313940">
                  <a:moveTo>
                    <a:pt x="305054" y="495300"/>
                  </a:moveTo>
                  <a:lnTo>
                    <a:pt x="268350" y="495300"/>
                  </a:lnTo>
                  <a:lnTo>
                    <a:pt x="276606" y="508000"/>
                  </a:lnTo>
                  <a:lnTo>
                    <a:pt x="307975" y="508000"/>
                  </a:lnTo>
                  <a:lnTo>
                    <a:pt x="305054" y="495300"/>
                  </a:lnTo>
                  <a:close/>
                </a:path>
                <a:path extrusionOk="0" h="1765300" w="2313940">
                  <a:moveTo>
                    <a:pt x="291719" y="482600"/>
                  </a:moveTo>
                  <a:lnTo>
                    <a:pt x="256158" y="482600"/>
                  </a:lnTo>
                  <a:lnTo>
                    <a:pt x="265175" y="495300"/>
                  </a:lnTo>
                  <a:lnTo>
                    <a:pt x="296418" y="495300"/>
                  </a:lnTo>
                  <a:lnTo>
                    <a:pt x="291719" y="482600"/>
                  </a:lnTo>
                  <a:close/>
                </a:path>
                <a:path extrusionOk="0" h="1765300" w="2313940">
                  <a:moveTo>
                    <a:pt x="268350" y="457200"/>
                  </a:moveTo>
                  <a:lnTo>
                    <a:pt x="233299" y="457200"/>
                  </a:lnTo>
                  <a:lnTo>
                    <a:pt x="241426" y="469900"/>
                  </a:lnTo>
                  <a:lnTo>
                    <a:pt x="252856" y="482600"/>
                  </a:lnTo>
                  <a:lnTo>
                    <a:pt x="284099" y="482600"/>
                  </a:lnTo>
                  <a:lnTo>
                    <a:pt x="280543" y="469900"/>
                  </a:lnTo>
                  <a:lnTo>
                    <a:pt x="271525" y="469900"/>
                  </a:lnTo>
                  <a:lnTo>
                    <a:pt x="268350" y="457200"/>
                  </a:lnTo>
                  <a:close/>
                </a:path>
                <a:path extrusionOk="0" h="1765300" w="2313940">
                  <a:moveTo>
                    <a:pt x="248665" y="444500"/>
                  </a:moveTo>
                  <a:lnTo>
                    <a:pt x="222376" y="444500"/>
                  </a:lnTo>
                  <a:lnTo>
                    <a:pt x="229869" y="457200"/>
                  </a:lnTo>
                  <a:lnTo>
                    <a:pt x="256539" y="457200"/>
                  </a:lnTo>
                  <a:lnTo>
                    <a:pt x="248665" y="444500"/>
                  </a:lnTo>
                  <a:close/>
                </a:path>
                <a:path extrusionOk="0" h="1765300" w="2313940">
                  <a:moveTo>
                    <a:pt x="256412" y="444500"/>
                  </a:moveTo>
                  <a:lnTo>
                    <a:pt x="256539" y="457200"/>
                  </a:lnTo>
                  <a:lnTo>
                    <a:pt x="259969" y="457200"/>
                  </a:lnTo>
                  <a:lnTo>
                    <a:pt x="256412" y="444500"/>
                  </a:lnTo>
                  <a:close/>
                </a:path>
                <a:path extrusionOk="0" h="1765300" w="2313940">
                  <a:moveTo>
                    <a:pt x="237998" y="431800"/>
                  </a:moveTo>
                  <a:lnTo>
                    <a:pt x="211455" y="431800"/>
                  </a:lnTo>
                  <a:lnTo>
                    <a:pt x="219837" y="444500"/>
                  </a:lnTo>
                  <a:lnTo>
                    <a:pt x="245618" y="444500"/>
                  </a:lnTo>
                  <a:lnTo>
                    <a:pt x="237998" y="431800"/>
                  </a:lnTo>
                  <a:close/>
                </a:path>
                <a:path extrusionOk="0" h="1765300" w="2313940">
                  <a:moveTo>
                    <a:pt x="225806" y="419100"/>
                  </a:moveTo>
                  <a:lnTo>
                    <a:pt x="199644" y="419100"/>
                  </a:lnTo>
                  <a:lnTo>
                    <a:pt x="207899" y="431800"/>
                  </a:lnTo>
                  <a:lnTo>
                    <a:pt x="234061" y="431800"/>
                  </a:lnTo>
                  <a:lnTo>
                    <a:pt x="225806" y="419100"/>
                  </a:lnTo>
                  <a:close/>
                </a:path>
                <a:path extrusionOk="0" h="1765300" w="2313940">
                  <a:moveTo>
                    <a:pt x="213994" y="406400"/>
                  </a:moveTo>
                  <a:lnTo>
                    <a:pt x="187579" y="406400"/>
                  </a:lnTo>
                  <a:lnTo>
                    <a:pt x="188340" y="419100"/>
                  </a:lnTo>
                  <a:lnTo>
                    <a:pt x="222250" y="419100"/>
                  </a:lnTo>
                  <a:lnTo>
                    <a:pt x="213994" y="406400"/>
                  </a:lnTo>
                  <a:close/>
                </a:path>
                <a:path extrusionOk="0" h="1765300" w="2313940">
                  <a:moveTo>
                    <a:pt x="203707" y="393700"/>
                  </a:moveTo>
                  <a:lnTo>
                    <a:pt x="177800" y="393700"/>
                  </a:lnTo>
                  <a:lnTo>
                    <a:pt x="179958" y="406400"/>
                  </a:lnTo>
                  <a:lnTo>
                    <a:pt x="210819" y="406400"/>
                  </a:lnTo>
                  <a:lnTo>
                    <a:pt x="203707" y="393700"/>
                  </a:lnTo>
                  <a:close/>
                </a:path>
                <a:path extrusionOk="0" h="1765300" w="2313940">
                  <a:moveTo>
                    <a:pt x="192024" y="381000"/>
                  </a:moveTo>
                  <a:lnTo>
                    <a:pt x="168275" y="381000"/>
                  </a:lnTo>
                  <a:lnTo>
                    <a:pt x="172338" y="393700"/>
                  </a:lnTo>
                  <a:lnTo>
                    <a:pt x="195580" y="393700"/>
                  </a:lnTo>
                  <a:lnTo>
                    <a:pt x="192024" y="381000"/>
                  </a:lnTo>
                  <a:close/>
                </a:path>
                <a:path extrusionOk="0" h="1765300" w="2313940">
                  <a:moveTo>
                    <a:pt x="195452" y="381000"/>
                  </a:moveTo>
                  <a:lnTo>
                    <a:pt x="195580" y="393700"/>
                  </a:lnTo>
                  <a:lnTo>
                    <a:pt x="197612" y="393700"/>
                  </a:lnTo>
                  <a:lnTo>
                    <a:pt x="195452" y="381000"/>
                  </a:lnTo>
                  <a:close/>
                </a:path>
                <a:path extrusionOk="0" h="1765300" w="2313940">
                  <a:moveTo>
                    <a:pt x="161925" y="368300"/>
                  </a:moveTo>
                  <a:lnTo>
                    <a:pt x="158876" y="368300"/>
                  </a:lnTo>
                  <a:lnTo>
                    <a:pt x="162559" y="381000"/>
                  </a:lnTo>
                  <a:lnTo>
                    <a:pt x="161925" y="368300"/>
                  </a:lnTo>
                  <a:close/>
                </a:path>
                <a:path extrusionOk="0" h="1765300" w="2313940">
                  <a:moveTo>
                    <a:pt x="186944" y="368300"/>
                  </a:moveTo>
                  <a:lnTo>
                    <a:pt x="161925" y="368300"/>
                  </a:lnTo>
                  <a:lnTo>
                    <a:pt x="163321" y="381000"/>
                  </a:lnTo>
                  <a:lnTo>
                    <a:pt x="190245" y="381000"/>
                  </a:lnTo>
                  <a:lnTo>
                    <a:pt x="186944" y="368300"/>
                  </a:lnTo>
                  <a:close/>
                </a:path>
                <a:path extrusionOk="0" h="1765300" w="2313940">
                  <a:moveTo>
                    <a:pt x="178943" y="355600"/>
                  </a:moveTo>
                  <a:lnTo>
                    <a:pt x="151511" y="355600"/>
                  </a:lnTo>
                  <a:lnTo>
                    <a:pt x="154305" y="368300"/>
                  </a:lnTo>
                  <a:lnTo>
                    <a:pt x="179450" y="368300"/>
                  </a:lnTo>
                  <a:lnTo>
                    <a:pt x="178943" y="355600"/>
                  </a:lnTo>
                  <a:close/>
                </a:path>
                <a:path extrusionOk="0" h="1765300" w="2313940">
                  <a:moveTo>
                    <a:pt x="167767" y="342900"/>
                  </a:moveTo>
                  <a:lnTo>
                    <a:pt x="139319" y="342900"/>
                  </a:lnTo>
                  <a:lnTo>
                    <a:pt x="144144" y="355600"/>
                  </a:lnTo>
                  <a:lnTo>
                    <a:pt x="170687" y="355600"/>
                  </a:lnTo>
                  <a:lnTo>
                    <a:pt x="167767" y="342900"/>
                  </a:lnTo>
                  <a:close/>
                </a:path>
                <a:path extrusionOk="0" h="1765300" w="2313940">
                  <a:moveTo>
                    <a:pt x="157099" y="330200"/>
                  </a:moveTo>
                  <a:lnTo>
                    <a:pt x="133095" y="330200"/>
                  </a:lnTo>
                  <a:lnTo>
                    <a:pt x="137540" y="342900"/>
                  </a:lnTo>
                  <a:lnTo>
                    <a:pt x="161417" y="342900"/>
                  </a:lnTo>
                  <a:lnTo>
                    <a:pt x="157099" y="330200"/>
                  </a:lnTo>
                  <a:close/>
                </a:path>
                <a:path extrusionOk="0" h="1765300" w="2313940">
                  <a:moveTo>
                    <a:pt x="150875" y="317500"/>
                  </a:moveTo>
                  <a:lnTo>
                    <a:pt x="128524" y="317500"/>
                  </a:lnTo>
                  <a:lnTo>
                    <a:pt x="131825" y="330200"/>
                  </a:lnTo>
                  <a:lnTo>
                    <a:pt x="152273" y="330200"/>
                  </a:lnTo>
                  <a:lnTo>
                    <a:pt x="150875" y="317500"/>
                  </a:lnTo>
                  <a:close/>
                </a:path>
                <a:path extrusionOk="0" h="1765300" w="2313940">
                  <a:moveTo>
                    <a:pt x="123951" y="304800"/>
                  </a:moveTo>
                  <a:lnTo>
                    <a:pt x="122681" y="304800"/>
                  </a:lnTo>
                  <a:lnTo>
                    <a:pt x="124079" y="317500"/>
                  </a:lnTo>
                  <a:lnTo>
                    <a:pt x="123951" y="304800"/>
                  </a:lnTo>
                  <a:close/>
                </a:path>
                <a:path extrusionOk="0" h="1765300" w="2313940">
                  <a:moveTo>
                    <a:pt x="145923" y="304800"/>
                  </a:moveTo>
                  <a:lnTo>
                    <a:pt x="123951" y="304800"/>
                  </a:lnTo>
                  <a:lnTo>
                    <a:pt x="127126" y="317500"/>
                  </a:lnTo>
                  <a:lnTo>
                    <a:pt x="147446" y="317500"/>
                  </a:lnTo>
                  <a:lnTo>
                    <a:pt x="145923" y="304800"/>
                  </a:lnTo>
                  <a:close/>
                </a:path>
                <a:path extrusionOk="0" h="1765300" w="2313940">
                  <a:moveTo>
                    <a:pt x="137159" y="292100"/>
                  </a:moveTo>
                  <a:lnTo>
                    <a:pt x="117601" y="292100"/>
                  </a:lnTo>
                  <a:lnTo>
                    <a:pt x="119380" y="304800"/>
                  </a:lnTo>
                  <a:lnTo>
                    <a:pt x="141096" y="304800"/>
                  </a:lnTo>
                  <a:lnTo>
                    <a:pt x="137159" y="292100"/>
                  </a:lnTo>
                  <a:close/>
                </a:path>
                <a:path extrusionOk="0" h="1765300" w="2313940">
                  <a:moveTo>
                    <a:pt x="131571" y="279400"/>
                  </a:moveTo>
                  <a:lnTo>
                    <a:pt x="106933" y="279400"/>
                  </a:lnTo>
                  <a:lnTo>
                    <a:pt x="111506" y="292100"/>
                  </a:lnTo>
                  <a:lnTo>
                    <a:pt x="135508" y="292100"/>
                  </a:lnTo>
                  <a:lnTo>
                    <a:pt x="131571" y="279400"/>
                  </a:lnTo>
                  <a:close/>
                </a:path>
                <a:path extrusionOk="0" h="1765300" w="2313940">
                  <a:moveTo>
                    <a:pt x="124587" y="266700"/>
                  </a:moveTo>
                  <a:lnTo>
                    <a:pt x="100837" y="266700"/>
                  </a:lnTo>
                  <a:lnTo>
                    <a:pt x="104775" y="279400"/>
                  </a:lnTo>
                  <a:lnTo>
                    <a:pt x="129286" y="279400"/>
                  </a:lnTo>
                  <a:lnTo>
                    <a:pt x="124587" y="266700"/>
                  </a:lnTo>
                  <a:close/>
                </a:path>
                <a:path extrusionOk="0" h="1765300" w="2313940">
                  <a:moveTo>
                    <a:pt x="118363" y="254000"/>
                  </a:moveTo>
                  <a:lnTo>
                    <a:pt x="94233" y="254000"/>
                  </a:lnTo>
                  <a:lnTo>
                    <a:pt x="96012" y="266700"/>
                  </a:lnTo>
                  <a:lnTo>
                    <a:pt x="122300" y="266700"/>
                  </a:lnTo>
                  <a:lnTo>
                    <a:pt x="118363" y="254000"/>
                  </a:lnTo>
                  <a:close/>
                </a:path>
                <a:path extrusionOk="0" h="1765300" w="2313940">
                  <a:moveTo>
                    <a:pt x="105409" y="241300"/>
                  </a:moveTo>
                  <a:lnTo>
                    <a:pt x="86487" y="241300"/>
                  </a:lnTo>
                  <a:lnTo>
                    <a:pt x="88645" y="254000"/>
                  </a:lnTo>
                  <a:lnTo>
                    <a:pt x="110870" y="254000"/>
                  </a:lnTo>
                  <a:lnTo>
                    <a:pt x="105409" y="241300"/>
                  </a:lnTo>
                  <a:close/>
                </a:path>
                <a:path extrusionOk="0" h="1765300" w="2313940">
                  <a:moveTo>
                    <a:pt x="110617" y="241300"/>
                  </a:moveTo>
                  <a:lnTo>
                    <a:pt x="110870" y="254000"/>
                  </a:lnTo>
                  <a:lnTo>
                    <a:pt x="112394" y="254000"/>
                  </a:lnTo>
                  <a:lnTo>
                    <a:pt x="110617" y="241300"/>
                  </a:lnTo>
                  <a:close/>
                </a:path>
                <a:path extrusionOk="0" h="1765300" w="2313940">
                  <a:moveTo>
                    <a:pt x="98170" y="228600"/>
                  </a:moveTo>
                  <a:lnTo>
                    <a:pt x="74930" y="228600"/>
                  </a:lnTo>
                  <a:lnTo>
                    <a:pt x="78867" y="241300"/>
                  </a:lnTo>
                  <a:lnTo>
                    <a:pt x="103124" y="241300"/>
                  </a:lnTo>
                  <a:lnTo>
                    <a:pt x="98170" y="228600"/>
                  </a:lnTo>
                  <a:close/>
                </a:path>
                <a:path extrusionOk="0" h="1765300" w="2313940">
                  <a:moveTo>
                    <a:pt x="93090" y="215900"/>
                  </a:moveTo>
                  <a:lnTo>
                    <a:pt x="69087" y="215900"/>
                  </a:lnTo>
                  <a:lnTo>
                    <a:pt x="73025" y="228600"/>
                  </a:lnTo>
                  <a:lnTo>
                    <a:pt x="97155" y="228600"/>
                  </a:lnTo>
                  <a:lnTo>
                    <a:pt x="93090" y="215900"/>
                  </a:lnTo>
                  <a:close/>
                </a:path>
                <a:path extrusionOk="0" h="1765300" w="2313940">
                  <a:moveTo>
                    <a:pt x="87502" y="203200"/>
                  </a:moveTo>
                  <a:lnTo>
                    <a:pt x="64896" y="203200"/>
                  </a:lnTo>
                  <a:lnTo>
                    <a:pt x="67690" y="215900"/>
                  </a:lnTo>
                  <a:lnTo>
                    <a:pt x="91058" y="215900"/>
                  </a:lnTo>
                  <a:lnTo>
                    <a:pt x="87502" y="203200"/>
                  </a:lnTo>
                  <a:close/>
                </a:path>
                <a:path extrusionOk="0" h="1765300" w="2313940">
                  <a:moveTo>
                    <a:pt x="83057" y="190500"/>
                  </a:moveTo>
                  <a:lnTo>
                    <a:pt x="59562" y="190500"/>
                  </a:lnTo>
                  <a:lnTo>
                    <a:pt x="63118" y="203200"/>
                  </a:lnTo>
                  <a:lnTo>
                    <a:pt x="85979" y="203200"/>
                  </a:lnTo>
                  <a:lnTo>
                    <a:pt x="83057" y="190500"/>
                  </a:lnTo>
                  <a:close/>
                </a:path>
                <a:path extrusionOk="0" h="1765300" w="2313940">
                  <a:moveTo>
                    <a:pt x="76073" y="177800"/>
                  </a:moveTo>
                  <a:lnTo>
                    <a:pt x="54737" y="177800"/>
                  </a:lnTo>
                  <a:lnTo>
                    <a:pt x="57912" y="190500"/>
                  </a:lnTo>
                  <a:lnTo>
                    <a:pt x="77596" y="190500"/>
                  </a:lnTo>
                  <a:lnTo>
                    <a:pt x="76073" y="177800"/>
                  </a:lnTo>
                  <a:close/>
                </a:path>
                <a:path extrusionOk="0" h="1765300" w="2313940">
                  <a:moveTo>
                    <a:pt x="66929" y="152400"/>
                  </a:moveTo>
                  <a:lnTo>
                    <a:pt x="44831" y="152400"/>
                  </a:lnTo>
                  <a:lnTo>
                    <a:pt x="47751" y="165100"/>
                  </a:lnTo>
                  <a:lnTo>
                    <a:pt x="50673" y="165100"/>
                  </a:lnTo>
                  <a:lnTo>
                    <a:pt x="51815" y="177800"/>
                  </a:lnTo>
                  <a:lnTo>
                    <a:pt x="72517" y="177800"/>
                  </a:lnTo>
                  <a:lnTo>
                    <a:pt x="69087" y="165100"/>
                  </a:lnTo>
                  <a:lnTo>
                    <a:pt x="66929" y="152400"/>
                  </a:lnTo>
                  <a:close/>
                </a:path>
                <a:path extrusionOk="0" h="1765300" w="2313940">
                  <a:moveTo>
                    <a:pt x="61721" y="139700"/>
                  </a:moveTo>
                  <a:lnTo>
                    <a:pt x="41148" y="139700"/>
                  </a:lnTo>
                  <a:lnTo>
                    <a:pt x="43687" y="152400"/>
                  </a:lnTo>
                  <a:lnTo>
                    <a:pt x="62864" y="152400"/>
                  </a:lnTo>
                  <a:lnTo>
                    <a:pt x="61721" y="139700"/>
                  </a:lnTo>
                  <a:close/>
                </a:path>
                <a:path extrusionOk="0" h="1765300" w="2313940">
                  <a:moveTo>
                    <a:pt x="54737" y="127000"/>
                  </a:moveTo>
                  <a:lnTo>
                    <a:pt x="35813" y="127000"/>
                  </a:lnTo>
                  <a:lnTo>
                    <a:pt x="36956" y="139700"/>
                  </a:lnTo>
                  <a:lnTo>
                    <a:pt x="57657" y="139700"/>
                  </a:lnTo>
                  <a:lnTo>
                    <a:pt x="54737" y="127000"/>
                  </a:lnTo>
                  <a:close/>
                </a:path>
                <a:path extrusionOk="0" h="1765300" w="2313940">
                  <a:moveTo>
                    <a:pt x="50673" y="114300"/>
                  </a:moveTo>
                  <a:lnTo>
                    <a:pt x="29463" y="114300"/>
                  </a:lnTo>
                  <a:lnTo>
                    <a:pt x="32004" y="127000"/>
                  </a:lnTo>
                  <a:lnTo>
                    <a:pt x="53593" y="127000"/>
                  </a:lnTo>
                  <a:lnTo>
                    <a:pt x="50673" y="114300"/>
                  </a:lnTo>
                  <a:close/>
                </a:path>
                <a:path extrusionOk="0" h="1765300" w="2313940">
                  <a:moveTo>
                    <a:pt x="46481" y="101600"/>
                  </a:moveTo>
                  <a:lnTo>
                    <a:pt x="26543" y="101600"/>
                  </a:lnTo>
                  <a:lnTo>
                    <a:pt x="28701" y="114300"/>
                  </a:lnTo>
                  <a:lnTo>
                    <a:pt x="47625" y="114300"/>
                  </a:lnTo>
                  <a:lnTo>
                    <a:pt x="46481" y="101600"/>
                  </a:lnTo>
                  <a:close/>
                </a:path>
                <a:path extrusionOk="0" h="1765300" w="2313940">
                  <a:moveTo>
                    <a:pt x="41020" y="88900"/>
                  </a:moveTo>
                  <a:lnTo>
                    <a:pt x="20700" y="88900"/>
                  </a:lnTo>
                  <a:lnTo>
                    <a:pt x="22479" y="101600"/>
                  </a:lnTo>
                  <a:lnTo>
                    <a:pt x="43180" y="101600"/>
                  </a:lnTo>
                  <a:lnTo>
                    <a:pt x="41020" y="88900"/>
                  </a:lnTo>
                  <a:close/>
                </a:path>
                <a:path extrusionOk="0" h="1765300" w="2313940">
                  <a:moveTo>
                    <a:pt x="37592" y="76200"/>
                  </a:moveTo>
                  <a:lnTo>
                    <a:pt x="17018" y="76200"/>
                  </a:lnTo>
                  <a:lnTo>
                    <a:pt x="17780" y="88900"/>
                  </a:lnTo>
                  <a:lnTo>
                    <a:pt x="37973" y="88900"/>
                  </a:lnTo>
                  <a:lnTo>
                    <a:pt x="37592" y="76200"/>
                  </a:lnTo>
                  <a:close/>
                </a:path>
                <a:path extrusionOk="0" h="1765300" w="2313940">
                  <a:moveTo>
                    <a:pt x="32765" y="63500"/>
                  </a:moveTo>
                  <a:lnTo>
                    <a:pt x="11811" y="63500"/>
                  </a:lnTo>
                  <a:lnTo>
                    <a:pt x="14096" y="76200"/>
                  </a:lnTo>
                  <a:lnTo>
                    <a:pt x="34925" y="76200"/>
                  </a:lnTo>
                  <a:lnTo>
                    <a:pt x="32765" y="63500"/>
                  </a:lnTo>
                  <a:close/>
                </a:path>
                <a:path extrusionOk="0" h="1765300" w="2313940">
                  <a:moveTo>
                    <a:pt x="8636" y="50800"/>
                  </a:moveTo>
                  <a:lnTo>
                    <a:pt x="7746" y="50800"/>
                  </a:lnTo>
                  <a:lnTo>
                    <a:pt x="8762" y="63500"/>
                  </a:lnTo>
                  <a:lnTo>
                    <a:pt x="8636" y="50800"/>
                  </a:lnTo>
                  <a:close/>
                </a:path>
                <a:path extrusionOk="0" h="1765300" w="2313940">
                  <a:moveTo>
                    <a:pt x="26288" y="50800"/>
                  </a:moveTo>
                  <a:lnTo>
                    <a:pt x="8636" y="50800"/>
                  </a:lnTo>
                  <a:lnTo>
                    <a:pt x="10794" y="63500"/>
                  </a:lnTo>
                  <a:lnTo>
                    <a:pt x="28448" y="63500"/>
                  </a:lnTo>
                  <a:lnTo>
                    <a:pt x="26288" y="50800"/>
                  </a:lnTo>
                  <a:close/>
                </a:path>
                <a:path extrusionOk="0" h="1765300" w="2313940">
                  <a:moveTo>
                    <a:pt x="22859" y="38100"/>
                  </a:moveTo>
                  <a:lnTo>
                    <a:pt x="4190" y="38100"/>
                  </a:lnTo>
                  <a:lnTo>
                    <a:pt x="4571" y="50800"/>
                  </a:lnTo>
                  <a:lnTo>
                    <a:pt x="25145" y="50800"/>
                  </a:lnTo>
                  <a:lnTo>
                    <a:pt x="22859" y="38100"/>
                  </a:lnTo>
                  <a:close/>
                </a:path>
                <a:path extrusionOk="0" h="1765300" w="2313940">
                  <a:moveTo>
                    <a:pt x="20193" y="25400"/>
                  </a:moveTo>
                  <a:lnTo>
                    <a:pt x="2031" y="25400"/>
                  </a:lnTo>
                  <a:lnTo>
                    <a:pt x="2412" y="38100"/>
                  </a:lnTo>
                  <a:lnTo>
                    <a:pt x="20574" y="38100"/>
                  </a:lnTo>
                  <a:lnTo>
                    <a:pt x="20193" y="25400"/>
                  </a:lnTo>
                  <a:close/>
                </a:path>
                <a:path extrusionOk="0" h="1765300" w="2313940">
                  <a:moveTo>
                    <a:pt x="3048" y="12700"/>
                  </a:moveTo>
                  <a:lnTo>
                    <a:pt x="2793" y="25400"/>
                  </a:lnTo>
                  <a:lnTo>
                    <a:pt x="3175" y="25400"/>
                  </a:lnTo>
                  <a:lnTo>
                    <a:pt x="3048" y="12700"/>
                  </a:lnTo>
                  <a:close/>
                </a:path>
                <a:path extrusionOk="0" h="1765300" w="2313940">
                  <a:moveTo>
                    <a:pt x="3301" y="12700"/>
                  </a:moveTo>
                  <a:lnTo>
                    <a:pt x="3048" y="12700"/>
                  </a:lnTo>
                  <a:lnTo>
                    <a:pt x="3175" y="25400"/>
                  </a:lnTo>
                  <a:lnTo>
                    <a:pt x="3429" y="25400"/>
                  </a:lnTo>
                  <a:lnTo>
                    <a:pt x="3301" y="12700"/>
                  </a:lnTo>
                  <a:close/>
                </a:path>
                <a:path extrusionOk="0" h="1765300" w="2313940">
                  <a:moveTo>
                    <a:pt x="19050" y="12700"/>
                  </a:moveTo>
                  <a:lnTo>
                    <a:pt x="3301" y="12700"/>
                  </a:lnTo>
                  <a:lnTo>
                    <a:pt x="3429" y="25400"/>
                  </a:lnTo>
                  <a:lnTo>
                    <a:pt x="19050" y="25400"/>
                  </a:lnTo>
                  <a:lnTo>
                    <a:pt x="19050" y="12700"/>
                  </a:lnTo>
                  <a:close/>
                </a:path>
                <a:path extrusionOk="0" h="1765300" w="2313940">
                  <a:moveTo>
                    <a:pt x="12064" y="0"/>
                  </a:moveTo>
                  <a:lnTo>
                    <a:pt x="1650" y="0"/>
                  </a:lnTo>
                  <a:lnTo>
                    <a:pt x="0" y="12700"/>
                  </a:lnTo>
                  <a:lnTo>
                    <a:pt x="13462" y="12700"/>
                  </a:lnTo>
                  <a:lnTo>
                    <a:pt x="12064"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00" name="Google Shape;800;p18"/>
            <p:cNvPicPr preferRelativeResize="0"/>
            <p:nvPr/>
          </p:nvPicPr>
          <p:blipFill rotWithShape="1">
            <a:blip r:embed="rId26">
              <a:alphaModFix/>
            </a:blip>
            <a:srcRect b="0" l="0" r="0" t="0"/>
            <a:stretch/>
          </p:blipFill>
          <p:spPr>
            <a:xfrm>
              <a:off x="4064761" y="3360547"/>
              <a:ext cx="222123" cy="205739"/>
            </a:xfrm>
            <a:prstGeom prst="rect">
              <a:avLst/>
            </a:prstGeom>
            <a:noFill/>
            <a:ln>
              <a:noFill/>
            </a:ln>
          </p:spPr>
        </p:pic>
        <p:pic>
          <p:nvPicPr>
            <p:cNvPr id="801" name="Google Shape;801;p18"/>
            <p:cNvPicPr preferRelativeResize="0"/>
            <p:nvPr/>
          </p:nvPicPr>
          <p:blipFill rotWithShape="1">
            <a:blip r:embed="rId27">
              <a:alphaModFix/>
            </a:blip>
            <a:srcRect b="0" l="0" r="0" t="0"/>
            <a:stretch/>
          </p:blipFill>
          <p:spPr>
            <a:xfrm>
              <a:off x="1352550" y="1343025"/>
              <a:ext cx="180975" cy="180975"/>
            </a:xfrm>
            <a:prstGeom prst="rect">
              <a:avLst/>
            </a:prstGeom>
            <a:noFill/>
            <a:ln>
              <a:noFill/>
            </a:ln>
          </p:spPr>
        </p:pic>
        <p:pic>
          <p:nvPicPr>
            <p:cNvPr id="802" name="Google Shape;802;p18"/>
            <p:cNvPicPr preferRelativeResize="0"/>
            <p:nvPr/>
          </p:nvPicPr>
          <p:blipFill rotWithShape="1">
            <a:blip r:embed="rId28">
              <a:alphaModFix/>
            </a:blip>
            <a:srcRect b="0" l="0" r="0" t="0"/>
            <a:stretch/>
          </p:blipFill>
          <p:spPr>
            <a:xfrm>
              <a:off x="5572125" y="1000125"/>
              <a:ext cx="180975" cy="180975"/>
            </a:xfrm>
            <a:prstGeom prst="rect">
              <a:avLst/>
            </a:prstGeom>
            <a:noFill/>
            <a:ln>
              <a:noFill/>
            </a:ln>
          </p:spPr>
        </p:pic>
        <p:pic>
          <p:nvPicPr>
            <p:cNvPr id="803" name="Google Shape;803;p18"/>
            <p:cNvPicPr preferRelativeResize="0"/>
            <p:nvPr/>
          </p:nvPicPr>
          <p:blipFill rotWithShape="1">
            <a:blip r:embed="rId28">
              <a:alphaModFix/>
            </a:blip>
            <a:srcRect b="0" l="0" r="0" t="0"/>
            <a:stretch/>
          </p:blipFill>
          <p:spPr>
            <a:xfrm>
              <a:off x="3486150" y="981075"/>
              <a:ext cx="180975" cy="180975"/>
            </a:xfrm>
            <a:prstGeom prst="rect">
              <a:avLst/>
            </a:prstGeom>
            <a:noFill/>
            <a:ln>
              <a:noFill/>
            </a:ln>
          </p:spPr>
        </p:pic>
        <p:pic>
          <p:nvPicPr>
            <p:cNvPr id="804" name="Google Shape;804;p18"/>
            <p:cNvPicPr preferRelativeResize="0"/>
            <p:nvPr/>
          </p:nvPicPr>
          <p:blipFill rotWithShape="1">
            <a:blip r:embed="rId28">
              <a:alphaModFix/>
            </a:blip>
            <a:srcRect b="0" l="0" r="0" t="0"/>
            <a:stretch/>
          </p:blipFill>
          <p:spPr>
            <a:xfrm>
              <a:off x="5553075" y="1504950"/>
              <a:ext cx="180975" cy="180975"/>
            </a:xfrm>
            <a:prstGeom prst="rect">
              <a:avLst/>
            </a:prstGeom>
            <a:noFill/>
            <a:ln>
              <a:noFill/>
            </a:ln>
          </p:spPr>
        </p:pic>
        <p:pic>
          <p:nvPicPr>
            <p:cNvPr id="805" name="Google Shape;805;p18"/>
            <p:cNvPicPr preferRelativeResize="0"/>
            <p:nvPr/>
          </p:nvPicPr>
          <p:blipFill rotWithShape="1">
            <a:blip r:embed="rId29">
              <a:alphaModFix/>
            </a:blip>
            <a:srcRect b="0" l="0" r="0" t="0"/>
            <a:stretch/>
          </p:blipFill>
          <p:spPr>
            <a:xfrm>
              <a:off x="3181350" y="1524000"/>
              <a:ext cx="171450" cy="180975"/>
            </a:xfrm>
            <a:prstGeom prst="rect">
              <a:avLst/>
            </a:prstGeom>
            <a:noFill/>
            <a:ln>
              <a:noFill/>
            </a:ln>
          </p:spPr>
        </p:pic>
        <p:pic>
          <p:nvPicPr>
            <p:cNvPr id="806" name="Google Shape;806;p18"/>
            <p:cNvPicPr preferRelativeResize="0"/>
            <p:nvPr/>
          </p:nvPicPr>
          <p:blipFill rotWithShape="1">
            <a:blip r:embed="rId28">
              <a:alphaModFix/>
            </a:blip>
            <a:srcRect b="0" l="0" r="0" t="0"/>
            <a:stretch/>
          </p:blipFill>
          <p:spPr>
            <a:xfrm>
              <a:off x="6267450" y="2600325"/>
              <a:ext cx="180975" cy="180975"/>
            </a:xfrm>
            <a:prstGeom prst="rect">
              <a:avLst/>
            </a:prstGeom>
            <a:noFill/>
            <a:ln>
              <a:noFill/>
            </a:ln>
          </p:spPr>
        </p:pic>
        <p:pic>
          <p:nvPicPr>
            <p:cNvPr id="807" name="Google Shape;807;p18"/>
            <p:cNvPicPr preferRelativeResize="0"/>
            <p:nvPr/>
          </p:nvPicPr>
          <p:blipFill rotWithShape="1">
            <a:blip r:embed="rId30">
              <a:alphaModFix/>
            </a:blip>
            <a:srcRect b="0" l="0" r="0" t="0"/>
            <a:stretch/>
          </p:blipFill>
          <p:spPr>
            <a:xfrm>
              <a:off x="523875" y="3152775"/>
              <a:ext cx="180975" cy="171450"/>
            </a:xfrm>
            <a:prstGeom prst="rect">
              <a:avLst/>
            </a:prstGeom>
            <a:noFill/>
            <a:ln>
              <a:noFill/>
            </a:ln>
          </p:spPr>
        </p:pic>
        <p:sp>
          <p:nvSpPr>
            <p:cNvPr id="808" name="Google Shape;808;p18"/>
            <p:cNvSpPr/>
            <p:nvPr/>
          </p:nvSpPr>
          <p:spPr>
            <a:xfrm>
              <a:off x="2028825" y="3305175"/>
              <a:ext cx="971550" cy="252095"/>
            </a:xfrm>
            <a:custGeom>
              <a:rect b="b" l="l" r="r" t="t"/>
              <a:pathLst>
                <a:path extrusionOk="0" h="252095" w="971550">
                  <a:moveTo>
                    <a:pt x="971550" y="0"/>
                  </a:moveTo>
                  <a:lnTo>
                    <a:pt x="971550" y="242062"/>
                  </a:lnTo>
                </a:path>
                <a:path extrusionOk="0" h="252095" w="971550">
                  <a:moveTo>
                    <a:pt x="0" y="9525"/>
                  </a:moveTo>
                  <a:lnTo>
                    <a:pt x="0" y="251587"/>
                  </a:lnTo>
                </a:path>
              </a:pathLst>
            </a:custGeom>
            <a:noFill/>
            <a:ln cap="flat" cmpd="sng" w="38100">
              <a:solidFill>
                <a:srgbClr val="FFAB4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09" name="Google Shape;809;p18"/>
            <p:cNvPicPr preferRelativeResize="0"/>
            <p:nvPr/>
          </p:nvPicPr>
          <p:blipFill rotWithShape="1">
            <a:blip r:embed="rId31">
              <a:alphaModFix/>
            </a:blip>
            <a:srcRect b="0" l="0" r="0" t="0"/>
            <a:stretch/>
          </p:blipFill>
          <p:spPr>
            <a:xfrm>
              <a:off x="1967552" y="1906016"/>
              <a:ext cx="126296" cy="117475"/>
            </a:xfrm>
            <a:prstGeom prst="rect">
              <a:avLst/>
            </a:prstGeom>
            <a:noFill/>
            <a:ln>
              <a:noFill/>
            </a:ln>
          </p:spPr>
        </p:pic>
      </p:grpSp>
      <p:sp>
        <p:nvSpPr>
          <p:cNvPr id="810" name="Google Shape;810;p18"/>
          <p:cNvSpPr txBox="1"/>
          <p:nvPr/>
        </p:nvSpPr>
        <p:spPr>
          <a:xfrm>
            <a:off x="2886710" y="3557904"/>
            <a:ext cx="268605" cy="24384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0.5</a:t>
            </a:r>
            <a:endParaRPr sz="1400">
              <a:latin typeface="Cambria Math"/>
              <a:ea typeface="Cambria Math"/>
              <a:cs typeface="Cambria Math"/>
              <a:sym typeface="Cambria Math"/>
            </a:endParaRPr>
          </a:p>
        </p:txBody>
      </p:sp>
      <p:grpSp>
        <p:nvGrpSpPr>
          <p:cNvPr id="811" name="Google Shape;811;p18"/>
          <p:cNvGrpSpPr/>
          <p:nvPr/>
        </p:nvGrpSpPr>
        <p:grpSpPr>
          <a:xfrm>
            <a:off x="2886075" y="1019175"/>
            <a:ext cx="3752850" cy="1856231"/>
            <a:chOff x="2886075" y="1019175"/>
            <a:chExt cx="3752850" cy="1856231"/>
          </a:xfrm>
        </p:grpSpPr>
        <p:pic>
          <p:nvPicPr>
            <p:cNvPr id="812" name="Google Shape;812;p18"/>
            <p:cNvPicPr preferRelativeResize="0"/>
            <p:nvPr/>
          </p:nvPicPr>
          <p:blipFill rotWithShape="1">
            <a:blip r:embed="rId32">
              <a:alphaModFix/>
            </a:blip>
            <a:srcRect b="0" l="0" r="0" t="0"/>
            <a:stretch/>
          </p:blipFill>
          <p:spPr>
            <a:xfrm>
              <a:off x="2886075" y="2524125"/>
              <a:ext cx="180975" cy="351281"/>
            </a:xfrm>
            <a:prstGeom prst="rect">
              <a:avLst/>
            </a:prstGeom>
            <a:noFill/>
            <a:ln>
              <a:noFill/>
            </a:ln>
          </p:spPr>
        </p:pic>
        <p:pic>
          <p:nvPicPr>
            <p:cNvPr id="813" name="Google Shape;813;p18"/>
            <p:cNvPicPr preferRelativeResize="0"/>
            <p:nvPr/>
          </p:nvPicPr>
          <p:blipFill rotWithShape="1">
            <a:blip r:embed="rId28">
              <a:alphaModFix/>
            </a:blip>
            <a:srcRect b="0" l="0" r="0" t="0"/>
            <a:stretch/>
          </p:blipFill>
          <p:spPr>
            <a:xfrm>
              <a:off x="6457950" y="1019175"/>
              <a:ext cx="180975" cy="180975"/>
            </a:xfrm>
            <a:prstGeom prst="rect">
              <a:avLst/>
            </a:prstGeom>
            <a:noFill/>
            <a:ln>
              <a:noFill/>
            </a:ln>
          </p:spPr>
        </p:pic>
      </p:grpSp>
      <p:sp>
        <p:nvSpPr>
          <p:cNvPr id="814" name="Google Shape;814;p18"/>
          <p:cNvSpPr txBox="1"/>
          <p:nvPr/>
        </p:nvSpPr>
        <p:spPr>
          <a:xfrm>
            <a:off x="1718310" y="3573843"/>
            <a:ext cx="513080" cy="243204"/>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baseline="30000" lang="en-US" sz="2100">
                <a:latin typeface="Cambria Math"/>
                <a:ea typeface="Cambria Math"/>
                <a:cs typeface="Cambria Math"/>
                <a:sym typeface="Cambria Math"/>
              </a:rPr>
              <a:t>0 </a:t>
            </a:r>
            <a:r>
              <a:rPr lang="en-US" sz="1400">
                <a:latin typeface="Cambria Math"/>
                <a:ea typeface="Cambria Math"/>
                <a:cs typeface="Cambria Math"/>
                <a:sym typeface="Cambria Math"/>
              </a:rPr>
              <a:t>0.1</a:t>
            </a:r>
            <a:endParaRPr sz="1400">
              <a:latin typeface="Cambria Math"/>
              <a:ea typeface="Cambria Math"/>
              <a:cs typeface="Cambria Math"/>
              <a:sym typeface="Cambria Math"/>
            </a:endParaRPr>
          </a:p>
        </p:txBody>
      </p:sp>
      <p:sp>
        <p:nvSpPr>
          <p:cNvPr id="815" name="Google Shape;815;p18"/>
          <p:cNvSpPr txBox="1"/>
          <p:nvPr/>
        </p:nvSpPr>
        <p:spPr>
          <a:xfrm>
            <a:off x="1761489" y="3672479"/>
            <a:ext cx="1985645" cy="820419"/>
          </a:xfrm>
          <a:prstGeom prst="rect">
            <a:avLst/>
          </a:prstGeom>
          <a:noFill/>
          <a:ln>
            <a:noFill/>
          </a:ln>
        </p:spPr>
        <p:txBody>
          <a:bodyPr anchorCtr="0" anchor="t" bIns="0" lIns="0" spcFirstLastPara="1" rIns="0" wrap="square" tIns="135875">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 </a:t>
            </a:r>
            <a:r>
              <a:rPr lang="en-US" sz="1800">
                <a:solidFill>
                  <a:srgbClr val="945200"/>
                </a:solidFill>
                <a:latin typeface="Cambria Math"/>
                <a:ea typeface="Cambria Math"/>
                <a:cs typeface="Cambria Math"/>
                <a:sym typeface="Cambria Math"/>
              </a:rPr>
              <a:t>1 </a:t>
            </a:r>
            <a:r>
              <a:rPr lang="en-US" sz="1800">
                <a:latin typeface="Verdana"/>
                <a:ea typeface="Verdana"/>
                <a:cs typeface="Verdana"/>
                <a:sym typeface="Verdana"/>
              </a:rPr>
              <a:t>then </a:t>
            </a:r>
            <a:r>
              <a:rPr lang="en-US" sz="1800">
                <a:solidFill>
                  <a:srgbClr val="0096FF"/>
                </a:solidFill>
                <a:latin typeface="Cambria Math"/>
                <a:ea typeface="Cambria Math"/>
                <a:cs typeface="Cambria Math"/>
                <a:sym typeface="Cambria Math"/>
              </a:rPr>
              <a:t>loss </a:t>
            </a:r>
            <a:r>
              <a:rPr lang="en-US" sz="1800">
                <a:latin typeface="Cambria Math"/>
                <a:ea typeface="Cambria Math"/>
                <a:cs typeface="Cambria Math"/>
                <a:sym typeface="Cambria Math"/>
              </a:rPr>
              <a:t>→ 0</a:t>
            </a:r>
            <a:endParaRPr sz="1800">
              <a:latin typeface="Cambria Math"/>
              <a:ea typeface="Cambria Math"/>
              <a:cs typeface="Cambria Math"/>
              <a:sym typeface="Cambria Math"/>
            </a:endParaRPr>
          </a:p>
          <a:p>
            <a:pPr indent="0" lvl="0" marL="32384" rtl="0" algn="l">
              <a:lnSpc>
                <a:spcPct val="100000"/>
              </a:lnSpc>
              <a:spcBef>
                <a:spcPts val="965"/>
              </a:spcBef>
              <a:spcAft>
                <a:spcPts val="0"/>
              </a:spcAft>
              <a:buNone/>
            </a:pPr>
            <a:r>
              <a:rPr lang="en-US" sz="1800">
                <a:latin typeface="Cambria Math"/>
                <a:ea typeface="Cambria Math"/>
                <a:cs typeface="Cambria Math"/>
                <a:sym typeface="Cambria Math"/>
              </a:rPr>
              <a:t>→ </a:t>
            </a:r>
            <a:r>
              <a:rPr lang="en-US" sz="1800">
                <a:solidFill>
                  <a:srgbClr val="945200"/>
                </a:solidFill>
                <a:latin typeface="Cambria Math"/>
                <a:ea typeface="Cambria Math"/>
                <a:cs typeface="Cambria Math"/>
                <a:sym typeface="Cambria Math"/>
              </a:rPr>
              <a:t>0 </a:t>
            </a:r>
            <a:r>
              <a:rPr lang="en-US" sz="1800">
                <a:latin typeface="Verdana"/>
                <a:ea typeface="Verdana"/>
                <a:cs typeface="Verdana"/>
                <a:sym typeface="Verdana"/>
              </a:rPr>
              <a:t>then </a:t>
            </a:r>
            <a:r>
              <a:rPr lang="en-US" sz="1800">
                <a:solidFill>
                  <a:srgbClr val="0096FF"/>
                </a:solidFill>
                <a:latin typeface="Cambria Math"/>
                <a:ea typeface="Cambria Math"/>
                <a:cs typeface="Cambria Math"/>
                <a:sym typeface="Cambria Math"/>
              </a:rPr>
              <a:t>loss </a:t>
            </a:r>
            <a:r>
              <a:rPr lang="en-US" sz="1800">
                <a:latin typeface="Cambria Math"/>
                <a:ea typeface="Cambria Math"/>
                <a:cs typeface="Cambria Math"/>
                <a:sym typeface="Cambria Math"/>
              </a:rPr>
              <a:t>→ ∞</a:t>
            </a:r>
            <a:endParaRPr sz="1800">
              <a:latin typeface="Cambria Math"/>
              <a:ea typeface="Cambria Math"/>
              <a:cs typeface="Cambria Math"/>
              <a:sym typeface="Cambria Math"/>
            </a:endParaRPr>
          </a:p>
        </p:txBody>
      </p:sp>
      <p:sp>
        <p:nvSpPr>
          <p:cNvPr id="816" name="Google Shape;816;p18"/>
          <p:cNvSpPr txBox="1"/>
          <p:nvPr/>
        </p:nvSpPr>
        <p:spPr>
          <a:xfrm>
            <a:off x="456247" y="4192587"/>
            <a:ext cx="45656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Arial"/>
                <a:ea typeface="Arial"/>
                <a:cs typeface="Arial"/>
                <a:sym typeface="Arial"/>
              </a:rPr>
              <a:t>As </a:t>
            </a:r>
            <a:r>
              <a:rPr lang="en-US" sz="1800">
                <a:solidFill>
                  <a:srgbClr val="FF40FF"/>
                </a:solidFill>
                <a:latin typeface="Cambria Math"/>
                <a:ea typeface="Cambria Math"/>
                <a:cs typeface="Cambria Math"/>
                <a:sym typeface="Cambria Math"/>
              </a:rPr>
              <a:t>𝑓</a:t>
            </a:r>
            <a:endParaRPr sz="1800">
              <a:latin typeface="Cambria Math"/>
              <a:ea typeface="Cambria Math"/>
              <a:cs typeface="Cambria Math"/>
              <a:sym typeface="Cambria Math"/>
            </a:endParaRPr>
          </a:p>
        </p:txBody>
      </p:sp>
      <p:sp>
        <p:nvSpPr>
          <p:cNvPr id="817" name="Google Shape;817;p18"/>
          <p:cNvSpPr/>
          <p:nvPr/>
        </p:nvSpPr>
        <p:spPr>
          <a:xfrm>
            <a:off x="906513" y="4328985"/>
            <a:ext cx="149225" cy="41275"/>
          </a:xfrm>
          <a:custGeom>
            <a:rect b="b" l="l" r="r" t="t"/>
            <a:pathLst>
              <a:path extrusionOk="0" h="41275" w="149225">
                <a:moveTo>
                  <a:pt x="127825" y="0"/>
                </a:moveTo>
                <a:lnTo>
                  <a:pt x="123393" y="5016"/>
                </a:lnTo>
                <a:lnTo>
                  <a:pt x="136791" y="16649"/>
                </a:lnTo>
                <a:lnTo>
                  <a:pt x="0" y="16649"/>
                </a:lnTo>
                <a:lnTo>
                  <a:pt x="0" y="24523"/>
                </a:lnTo>
                <a:lnTo>
                  <a:pt x="136791" y="24523"/>
                </a:lnTo>
                <a:lnTo>
                  <a:pt x="123393" y="36156"/>
                </a:lnTo>
                <a:lnTo>
                  <a:pt x="127825" y="41186"/>
                </a:lnTo>
                <a:lnTo>
                  <a:pt x="148844" y="23012"/>
                </a:lnTo>
                <a:lnTo>
                  <a:pt x="148844" y="18160"/>
                </a:lnTo>
                <a:lnTo>
                  <a:pt x="127825"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8" name="Google Shape;818;p18"/>
          <p:cNvSpPr txBox="1"/>
          <p:nvPr/>
        </p:nvSpPr>
        <p:spPr>
          <a:xfrm>
            <a:off x="894714" y="4297362"/>
            <a:ext cx="30988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grpSp>
        <p:nvGrpSpPr>
          <p:cNvPr id="819" name="Google Shape;819;p18"/>
          <p:cNvGrpSpPr/>
          <p:nvPr/>
        </p:nvGrpSpPr>
        <p:grpSpPr>
          <a:xfrm>
            <a:off x="1221885" y="4219130"/>
            <a:ext cx="501015" cy="279552"/>
            <a:chOff x="1221885" y="4219130"/>
            <a:chExt cx="501015" cy="279552"/>
          </a:xfrm>
        </p:grpSpPr>
        <p:sp>
          <p:nvSpPr>
            <p:cNvPr id="820" name="Google Shape;820;p18"/>
            <p:cNvSpPr/>
            <p:nvPr/>
          </p:nvSpPr>
          <p:spPr>
            <a:xfrm>
              <a:off x="1221885" y="4222457"/>
              <a:ext cx="501015" cy="276225"/>
            </a:xfrm>
            <a:custGeom>
              <a:rect b="b" l="l" r="r" t="t"/>
              <a:pathLst>
                <a:path extrusionOk="0" h="276225" w="501014">
                  <a:moveTo>
                    <a:pt x="428098" y="0"/>
                  </a:moveTo>
                  <a:lnTo>
                    <a:pt x="425304" y="9156"/>
                  </a:lnTo>
                  <a:lnTo>
                    <a:pt x="437999" y="15733"/>
                  </a:lnTo>
                  <a:lnTo>
                    <a:pt x="449038" y="25311"/>
                  </a:lnTo>
                  <a:lnTo>
                    <a:pt x="472292" y="71571"/>
                  </a:lnTo>
                  <a:lnTo>
                    <a:pt x="479289" y="113933"/>
                  </a:lnTo>
                  <a:lnTo>
                    <a:pt x="480168" y="138188"/>
                  </a:lnTo>
                  <a:lnTo>
                    <a:pt x="479289" y="162389"/>
                  </a:lnTo>
                  <a:lnTo>
                    <a:pt x="472292" y="204666"/>
                  </a:lnTo>
                  <a:lnTo>
                    <a:pt x="449038" y="250855"/>
                  </a:lnTo>
                  <a:lnTo>
                    <a:pt x="425304" y="266992"/>
                  </a:lnTo>
                  <a:lnTo>
                    <a:pt x="428098" y="276148"/>
                  </a:lnTo>
                  <a:lnTo>
                    <a:pt x="471390" y="246037"/>
                  </a:lnTo>
                  <a:lnTo>
                    <a:pt x="490061" y="208690"/>
                  </a:lnTo>
                  <a:lnTo>
                    <a:pt x="499447" y="163370"/>
                  </a:lnTo>
                  <a:lnTo>
                    <a:pt x="500615" y="138074"/>
                  </a:lnTo>
                  <a:lnTo>
                    <a:pt x="499447" y="112778"/>
                  </a:lnTo>
                  <a:lnTo>
                    <a:pt x="490061" y="67458"/>
                  </a:lnTo>
                  <a:lnTo>
                    <a:pt x="471390" y="30116"/>
                  </a:lnTo>
                  <a:lnTo>
                    <a:pt x="444529" y="6395"/>
                  </a:lnTo>
                  <a:lnTo>
                    <a:pt x="428098" y="0"/>
                  </a:lnTo>
                  <a:close/>
                </a:path>
                <a:path extrusionOk="0" h="276225" w="501014">
                  <a:moveTo>
                    <a:pt x="72498" y="0"/>
                  </a:moveTo>
                  <a:lnTo>
                    <a:pt x="29290" y="30116"/>
                  </a:lnTo>
                  <a:lnTo>
                    <a:pt x="10603" y="67458"/>
                  </a:lnTo>
                  <a:lnTo>
                    <a:pt x="1173" y="112778"/>
                  </a:lnTo>
                  <a:lnTo>
                    <a:pt x="0" y="138188"/>
                  </a:lnTo>
                  <a:lnTo>
                    <a:pt x="1173" y="163370"/>
                  </a:lnTo>
                  <a:lnTo>
                    <a:pt x="10603" y="208690"/>
                  </a:lnTo>
                  <a:lnTo>
                    <a:pt x="29290" y="246037"/>
                  </a:lnTo>
                  <a:lnTo>
                    <a:pt x="72498" y="276148"/>
                  </a:lnTo>
                  <a:lnTo>
                    <a:pt x="75292" y="266992"/>
                  </a:lnTo>
                  <a:lnTo>
                    <a:pt x="62656" y="260419"/>
                  </a:lnTo>
                  <a:lnTo>
                    <a:pt x="51620" y="250855"/>
                  </a:lnTo>
                  <a:lnTo>
                    <a:pt x="28347" y="204666"/>
                  </a:lnTo>
                  <a:lnTo>
                    <a:pt x="21399" y="162389"/>
                  </a:lnTo>
                  <a:lnTo>
                    <a:pt x="20534" y="138074"/>
                  </a:lnTo>
                  <a:lnTo>
                    <a:pt x="21399" y="113933"/>
                  </a:lnTo>
                  <a:lnTo>
                    <a:pt x="28347" y="71571"/>
                  </a:lnTo>
                  <a:lnTo>
                    <a:pt x="51620" y="25311"/>
                  </a:lnTo>
                  <a:lnTo>
                    <a:pt x="75292" y="9156"/>
                  </a:lnTo>
                  <a:lnTo>
                    <a:pt x="7249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1" name="Google Shape;821;p18"/>
            <p:cNvSpPr/>
            <p:nvPr/>
          </p:nvSpPr>
          <p:spPr>
            <a:xfrm>
              <a:off x="1306575" y="4245902"/>
              <a:ext cx="113030" cy="55244"/>
            </a:xfrm>
            <a:custGeom>
              <a:rect b="b" l="l" r="r" t="t"/>
              <a:pathLst>
                <a:path extrusionOk="0" h="55245" w="113030">
                  <a:moveTo>
                    <a:pt x="84709" y="0"/>
                  </a:moveTo>
                  <a:lnTo>
                    <a:pt x="78740" y="6692"/>
                  </a:lnTo>
                  <a:lnTo>
                    <a:pt x="96647" y="22212"/>
                  </a:lnTo>
                  <a:lnTo>
                    <a:pt x="0" y="22212"/>
                  </a:lnTo>
                  <a:lnTo>
                    <a:pt x="0" y="32702"/>
                  </a:lnTo>
                  <a:lnTo>
                    <a:pt x="96647" y="32702"/>
                  </a:lnTo>
                  <a:lnTo>
                    <a:pt x="78740" y="48221"/>
                  </a:lnTo>
                  <a:lnTo>
                    <a:pt x="84709" y="54914"/>
                  </a:lnTo>
                  <a:lnTo>
                    <a:pt x="112776" y="30695"/>
                  </a:lnTo>
                  <a:lnTo>
                    <a:pt x="112776" y="24218"/>
                  </a:lnTo>
                  <a:lnTo>
                    <a:pt x="8470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22" name="Google Shape;822;p18"/>
            <p:cNvPicPr preferRelativeResize="0"/>
            <p:nvPr/>
          </p:nvPicPr>
          <p:blipFill rotWithShape="1">
            <a:blip r:embed="rId33">
              <a:alphaModFix/>
            </a:blip>
            <a:srcRect b="0" l="0" r="0" t="0"/>
            <a:stretch/>
          </p:blipFill>
          <p:spPr>
            <a:xfrm>
              <a:off x="1445513" y="4219130"/>
              <a:ext cx="174371" cy="158813"/>
            </a:xfrm>
            <a:prstGeom prst="rect">
              <a:avLst/>
            </a:prstGeom>
            <a:noFill/>
            <a:ln>
              <a:noFill/>
            </a:ln>
          </p:spPr>
        </p:pic>
      </p:grpSp>
      <p:sp>
        <p:nvSpPr>
          <p:cNvPr id="823" name="Google Shape;823;p18"/>
          <p:cNvSpPr txBox="1"/>
          <p:nvPr/>
        </p:nvSpPr>
        <p:spPr>
          <a:xfrm>
            <a:off x="1240536" y="3587072"/>
            <a:ext cx="356870" cy="819785"/>
          </a:xfrm>
          <a:prstGeom prst="rect">
            <a:avLst/>
          </a:prstGeom>
          <a:noFill/>
          <a:ln>
            <a:noFill/>
          </a:ln>
        </p:spPr>
        <p:txBody>
          <a:bodyPr anchorCtr="0" anchor="t" bIns="0" lIns="0" spcFirstLastPara="1" rIns="0" wrap="square" tIns="135250">
            <a:spAutoFit/>
          </a:bodyPr>
          <a:lstStyle/>
          <a:p>
            <a:pPr indent="0" lvl="0" marL="38100" rtl="0" algn="l">
              <a:lnSpc>
                <a:spcPct val="100000"/>
              </a:lnSpc>
              <a:spcBef>
                <a:spcPts val="0"/>
              </a:spcBef>
              <a:spcAft>
                <a:spcPts val="0"/>
              </a:spcAft>
              <a:buNone/>
            </a:pPr>
            <a:r>
              <a:rPr baseline="-25000" lang="en-US" sz="2700">
                <a:solidFill>
                  <a:srgbClr val="FF9300"/>
                </a:solidFill>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a:p>
            <a:pPr indent="0" lvl="0" marL="66675" rtl="0" algn="l">
              <a:lnSpc>
                <a:spcPct val="100000"/>
              </a:lnSpc>
              <a:spcBef>
                <a:spcPts val="965"/>
              </a:spcBef>
              <a:spcAft>
                <a:spcPts val="0"/>
              </a:spcAft>
              <a:buNone/>
            </a:pPr>
            <a:r>
              <a:rPr baseline="-25000" lang="en-US" sz="2700">
                <a:solidFill>
                  <a:srgbClr val="FF9300"/>
                </a:solidFill>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pic>
        <p:nvPicPr>
          <p:cNvPr id="824" name="Google Shape;824;p18"/>
          <p:cNvPicPr preferRelativeResize="0"/>
          <p:nvPr/>
        </p:nvPicPr>
        <p:blipFill rotWithShape="1">
          <a:blip r:embed="rId34">
            <a:alphaModFix/>
          </a:blip>
          <a:srcRect b="0" l="0" r="0" t="0"/>
          <a:stretch/>
        </p:blipFill>
        <p:spPr>
          <a:xfrm>
            <a:off x="3865150" y="4220768"/>
            <a:ext cx="142334" cy="254304"/>
          </a:xfrm>
          <a:prstGeom prst="rect">
            <a:avLst/>
          </a:prstGeom>
          <a:noFill/>
          <a:ln>
            <a:noFill/>
          </a:ln>
        </p:spPr>
      </p:pic>
      <p:sp>
        <p:nvSpPr>
          <p:cNvPr id="825" name="Google Shape;825;p18"/>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grpSp>
        <p:nvGrpSpPr>
          <p:cNvPr id="830" name="Google Shape;830;p19"/>
          <p:cNvGrpSpPr/>
          <p:nvPr/>
        </p:nvGrpSpPr>
        <p:grpSpPr>
          <a:xfrm>
            <a:off x="1600200" y="598169"/>
            <a:ext cx="6517640" cy="3424935"/>
            <a:chOff x="1600200" y="598169"/>
            <a:chExt cx="6517640" cy="3424935"/>
          </a:xfrm>
        </p:grpSpPr>
        <p:sp>
          <p:nvSpPr>
            <p:cNvPr id="831" name="Google Shape;831;p19"/>
            <p:cNvSpPr/>
            <p:nvPr/>
          </p:nvSpPr>
          <p:spPr>
            <a:xfrm>
              <a:off x="4176775" y="3814825"/>
              <a:ext cx="0" cy="208279"/>
            </a:xfrm>
            <a:custGeom>
              <a:rect b="b" l="l" r="r" t="t"/>
              <a:pathLst>
                <a:path extrusionOk="0" h="208279" w="120000">
                  <a:moveTo>
                    <a:pt x="0" y="0"/>
                  </a:moveTo>
                  <a:lnTo>
                    <a:pt x="0" y="208229"/>
                  </a:lnTo>
                </a:path>
              </a:pathLst>
            </a:custGeom>
            <a:noFill/>
            <a:ln cap="flat" cmpd="sng" w="31750">
              <a:solidFill>
                <a:srgbClr val="0D0D0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2" name="Google Shape;832;p19"/>
            <p:cNvSpPr/>
            <p:nvPr/>
          </p:nvSpPr>
          <p:spPr>
            <a:xfrm>
              <a:off x="1600200" y="2143124"/>
              <a:ext cx="2916555" cy="1876425"/>
            </a:xfrm>
            <a:custGeom>
              <a:rect b="b" l="l" r="r" t="t"/>
              <a:pathLst>
                <a:path extrusionOk="0" h="1876425" w="2916554">
                  <a:moveTo>
                    <a:pt x="2916047" y="1762125"/>
                  </a:moveTo>
                  <a:lnTo>
                    <a:pt x="2893187" y="1743075"/>
                  </a:lnTo>
                  <a:lnTo>
                    <a:pt x="2784221" y="1652270"/>
                  </a:lnTo>
                  <a:lnTo>
                    <a:pt x="2777528" y="1648675"/>
                  </a:lnTo>
                  <a:lnTo>
                    <a:pt x="2752991" y="1668614"/>
                  </a:lnTo>
                  <a:lnTo>
                    <a:pt x="2755061" y="1675599"/>
                  </a:lnTo>
                  <a:lnTo>
                    <a:pt x="2759837" y="1681480"/>
                  </a:lnTo>
                  <a:lnTo>
                    <a:pt x="2833713" y="1743075"/>
                  </a:lnTo>
                  <a:lnTo>
                    <a:pt x="230276" y="1743075"/>
                  </a:lnTo>
                  <a:lnTo>
                    <a:pt x="228650" y="82270"/>
                  </a:lnTo>
                  <a:lnTo>
                    <a:pt x="290322" y="156083"/>
                  </a:lnTo>
                  <a:lnTo>
                    <a:pt x="296214" y="160858"/>
                  </a:lnTo>
                  <a:lnTo>
                    <a:pt x="303237" y="162915"/>
                  </a:lnTo>
                  <a:lnTo>
                    <a:pt x="310502" y="162166"/>
                  </a:lnTo>
                  <a:lnTo>
                    <a:pt x="317119" y="158496"/>
                  </a:lnTo>
                  <a:lnTo>
                    <a:pt x="321868" y="152615"/>
                  </a:lnTo>
                  <a:lnTo>
                    <a:pt x="323888" y="145630"/>
                  </a:lnTo>
                  <a:lnTo>
                    <a:pt x="323126" y="138379"/>
                  </a:lnTo>
                  <a:lnTo>
                    <a:pt x="319532" y="131699"/>
                  </a:lnTo>
                  <a:lnTo>
                    <a:pt x="234365" y="29718"/>
                  </a:lnTo>
                  <a:lnTo>
                    <a:pt x="209550" y="0"/>
                  </a:lnTo>
                  <a:lnTo>
                    <a:pt x="99822" y="131953"/>
                  </a:lnTo>
                  <a:lnTo>
                    <a:pt x="96215" y="138633"/>
                  </a:lnTo>
                  <a:lnTo>
                    <a:pt x="95453" y="145884"/>
                  </a:lnTo>
                  <a:lnTo>
                    <a:pt x="97472" y="152869"/>
                  </a:lnTo>
                  <a:lnTo>
                    <a:pt x="102235" y="158750"/>
                  </a:lnTo>
                  <a:lnTo>
                    <a:pt x="108902" y="162344"/>
                  </a:lnTo>
                  <a:lnTo>
                    <a:pt x="116154" y="163068"/>
                  </a:lnTo>
                  <a:lnTo>
                    <a:pt x="123139" y="161036"/>
                  </a:lnTo>
                  <a:lnTo>
                    <a:pt x="129032" y="156337"/>
                  </a:lnTo>
                  <a:lnTo>
                    <a:pt x="190550" y="82435"/>
                  </a:lnTo>
                  <a:lnTo>
                    <a:pt x="190690" y="82270"/>
                  </a:lnTo>
                  <a:lnTo>
                    <a:pt x="190627" y="163068"/>
                  </a:lnTo>
                  <a:lnTo>
                    <a:pt x="192176" y="1743075"/>
                  </a:lnTo>
                  <a:lnTo>
                    <a:pt x="0" y="1743075"/>
                  </a:lnTo>
                  <a:lnTo>
                    <a:pt x="0" y="1781175"/>
                  </a:lnTo>
                  <a:lnTo>
                    <a:pt x="192201" y="1781175"/>
                  </a:lnTo>
                  <a:lnTo>
                    <a:pt x="192278" y="1845957"/>
                  </a:lnTo>
                  <a:lnTo>
                    <a:pt x="230378" y="1845919"/>
                  </a:lnTo>
                  <a:lnTo>
                    <a:pt x="230314" y="1781175"/>
                  </a:lnTo>
                  <a:lnTo>
                    <a:pt x="2833713" y="1781175"/>
                  </a:lnTo>
                  <a:lnTo>
                    <a:pt x="2759837" y="1842744"/>
                  </a:lnTo>
                  <a:lnTo>
                    <a:pt x="2755061" y="1848650"/>
                  </a:lnTo>
                  <a:lnTo>
                    <a:pt x="2752991" y="1855660"/>
                  </a:lnTo>
                  <a:lnTo>
                    <a:pt x="2753703" y="1862924"/>
                  </a:lnTo>
                  <a:lnTo>
                    <a:pt x="2757297" y="1869567"/>
                  </a:lnTo>
                  <a:lnTo>
                    <a:pt x="2763189" y="1874316"/>
                  </a:lnTo>
                  <a:lnTo>
                    <a:pt x="2770225" y="1876348"/>
                  </a:lnTo>
                  <a:lnTo>
                    <a:pt x="2777528" y="1875612"/>
                  </a:lnTo>
                  <a:lnTo>
                    <a:pt x="2784221" y="1872005"/>
                  </a:lnTo>
                  <a:lnTo>
                    <a:pt x="2893187" y="1781175"/>
                  </a:lnTo>
                  <a:lnTo>
                    <a:pt x="2916047" y="176212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3" name="Google Shape;833;p19"/>
            <p:cNvSpPr/>
            <p:nvPr/>
          </p:nvSpPr>
          <p:spPr>
            <a:xfrm>
              <a:off x="5505450" y="2400379"/>
              <a:ext cx="2612390" cy="228600"/>
            </a:xfrm>
            <a:custGeom>
              <a:rect b="b" l="l" r="r" t="t"/>
              <a:pathLst>
                <a:path extrusionOk="0" h="228600" w="2612390">
                  <a:moveTo>
                    <a:pt x="2552827" y="114220"/>
                  </a:moveTo>
                  <a:lnTo>
                    <a:pt x="2456053" y="194865"/>
                  </a:lnTo>
                  <a:lnTo>
                    <a:pt x="2451354" y="200749"/>
                  </a:lnTo>
                  <a:lnTo>
                    <a:pt x="2449322" y="207740"/>
                  </a:lnTo>
                  <a:lnTo>
                    <a:pt x="2450052" y="214993"/>
                  </a:lnTo>
                  <a:lnTo>
                    <a:pt x="2453640" y="221662"/>
                  </a:lnTo>
                  <a:lnTo>
                    <a:pt x="2459543" y="226415"/>
                  </a:lnTo>
                  <a:lnTo>
                    <a:pt x="2466578" y="228441"/>
                  </a:lnTo>
                  <a:lnTo>
                    <a:pt x="2473874" y="227681"/>
                  </a:lnTo>
                  <a:lnTo>
                    <a:pt x="2480564" y="224075"/>
                  </a:lnTo>
                  <a:lnTo>
                    <a:pt x="2589530" y="133270"/>
                  </a:lnTo>
                  <a:lnTo>
                    <a:pt x="2582672" y="133270"/>
                  </a:lnTo>
                  <a:lnTo>
                    <a:pt x="2582672" y="128825"/>
                  </a:lnTo>
                  <a:lnTo>
                    <a:pt x="2570353" y="128825"/>
                  </a:lnTo>
                  <a:lnTo>
                    <a:pt x="2552827" y="114220"/>
                  </a:lnTo>
                  <a:close/>
                </a:path>
                <a:path extrusionOk="0" h="228600" w="2612390">
                  <a:moveTo>
                    <a:pt x="2529966" y="95170"/>
                  </a:moveTo>
                  <a:lnTo>
                    <a:pt x="0" y="95170"/>
                  </a:lnTo>
                  <a:lnTo>
                    <a:pt x="0" y="133270"/>
                  </a:lnTo>
                  <a:lnTo>
                    <a:pt x="2529967" y="133270"/>
                  </a:lnTo>
                  <a:lnTo>
                    <a:pt x="2552827" y="114220"/>
                  </a:lnTo>
                  <a:lnTo>
                    <a:pt x="2529966" y="95170"/>
                  </a:lnTo>
                  <a:close/>
                </a:path>
                <a:path extrusionOk="0" h="228600" w="2612390">
                  <a:moveTo>
                    <a:pt x="2589530" y="95170"/>
                  </a:moveTo>
                  <a:lnTo>
                    <a:pt x="2582672" y="95170"/>
                  </a:lnTo>
                  <a:lnTo>
                    <a:pt x="2582672" y="133270"/>
                  </a:lnTo>
                  <a:lnTo>
                    <a:pt x="2589530" y="133270"/>
                  </a:lnTo>
                  <a:lnTo>
                    <a:pt x="2612390" y="114220"/>
                  </a:lnTo>
                  <a:lnTo>
                    <a:pt x="2589530" y="95170"/>
                  </a:lnTo>
                  <a:close/>
                </a:path>
                <a:path extrusionOk="0" h="228600" w="2612390">
                  <a:moveTo>
                    <a:pt x="2570353" y="99615"/>
                  </a:moveTo>
                  <a:lnTo>
                    <a:pt x="2552827" y="114220"/>
                  </a:lnTo>
                  <a:lnTo>
                    <a:pt x="2570353" y="128825"/>
                  </a:lnTo>
                  <a:lnTo>
                    <a:pt x="2570353" y="99615"/>
                  </a:lnTo>
                  <a:close/>
                </a:path>
                <a:path extrusionOk="0" h="228600" w="2612390">
                  <a:moveTo>
                    <a:pt x="2582672" y="99615"/>
                  </a:moveTo>
                  <a:lnTo>
                    <a:pt x="2570353" y="99615"/>
                  </a:lnTo>
                  <a:lnTo>
                    <a:pt x="2570353" y="128825"/>
                  </a:lnTo>
                  <a:lnTo>
                    <a:pt x="2582672" y="128825"/>
                  </a:lnTo>
                  <a:lnTo>
                    <a:pt x="2582672" y="99615"/>
                  </a:lnTo>
                  <a:close/>
                </a:path>
                <a:path extrusionOk="0" h="228600" w="2612390">
                  <a:moveTo>
                    <a:pt x="2466578" y="0"/>
                  </a:moveTo>
                  <a:lnTo>
                    <a:pt x="2459543" y="2026"/>
                  </a:lnTo>
                  <a:lnTo>
                    <a:pt x="2453640" y="6778"/>
                  </a:lnTo>
                  <a:lnTo>
                    <a:pt x="2450052" y="13448"/>
                  </a:lnTo>
                  <a:lnTo>
                    <a:pt x="2449322" y="20700"/>
                  </a:lnTo>
                  <a:lnTo>
                    <a:pt x="2451354" y="27691"/>
                  </a:lnTo>
                  <a:lnTo>
                    <a:pt x="2456053" y="33575"/>
                  </a:lnTo>
                  <a:lnTo>
                    <a:pt x="2552827" y="114220"/>
                  </a:lnTo>
                  <a:lnTo>
                    <a:pt x="2570353" y="99615"/>
                  </a:lnTo>
                  <a:lnTo>
                    <a:pt x="2582672" y="99615"/>
                  </a:lnTo>
                  <a:lnTo>
                    <a:pt x="2582672" y="95170"/>
                  </a:lnTo>
                  <a:lnTo>
                    <a:pt x="2589530" y="95170"/>
                  </a:lnTo>
                  <a:lnTo>
                    <a:pt x="2480564" y="4365"/>
                  </a:lnTo>
                  <a:lnTo>
                    <a:pt x="2473874" y="760"/>
                  </a:lnTo>
                  <a:lnTo>
                    <a:pt x="246657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4" name="Google Shape;834;p19"/>
            <p:cNvSpPr/>
            <p:nvPr/>
          </p:nvSpPr>
          <p:spPr>
            <a:xfrm>
              <a:off x="5753100" y="1685925"/>
              <a:ext cx="0" cy="1260475"/>
            </a:xfrm>
            <a:custGeom>
              <a:rect b="b" l="l" r="r" t="t"/>
              <a:pathLst>
                <a:path extrusionOk="0" h="1260475" w="120000">
                  <a:moveTo>
                    <a:pt x="0" y="1259967"/>
                  </a:moveTo>
                  <a:lnTo>
                    <a:pt x="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35" name="Google Shape;835;p19"/>
            <p:cNvPicPr preferRelativeResize="0"/>
            <p:nvPr/>
          </p:nvPicPr>
          <p:blipFill rotWithShape="1">
            <a:blip r:embed="rId3">
              <a:alphaModFix/>
            </a:blip>
            <a:srcRect b="0" l="0" r="0" t="0"/>
            <a:stretch/>
          </p:blipFill>
          <p:spPr>
            <a:xfrm>
              <a:off x="3618738" y="1186179"/>
              <a:ext cx="1720214" cy="424180"/>
            </a:xfrm>
            <a:prstGeom prst="rect">
              <a:avLst/>
            </a:prstGeom>
            <a:noFill/>
            <a:ln>
              <a:noFill/>
            </a:ln>
          </p:spPr>
        </p:pic>
        <p:pic>
          <p:nvPicPr>
            <p:cNvPr id="836" name="Google Shape;836;p19"/>
            <p:cNvPicPr preferRelativeResize="0"/>
            <p:nvPr/>
          </p:nvPicPr>
          <p:blipFill rotWithShape="1">
            <a:blip r:embed="rId4">
              <a:alphaModFix/>
            </a:blip>
            <a:srcRect b="0" l="0" r="0" t="0"/>
            <a:stretch/>
          </p:blipFill>
          <p:spPr>
            <a:xfrm>
              <a:off x="5740653" y="1291462"/>
              <a:ext cx="159131" cy="180339"/>
            </a:xfrm>
            <a:prstGeom prst="rect">
              <a:avLst/>
            </a:prstGeom>
            <a:noFill/>
            <a:ln>
              <a:noFill/>
            </a:ln>
          </p:spPr>
        </p:pic>
        <p:pic>
          <p:nvPicPr>
            <p:cNvPr id="837" name="Google Shape;837;p19"/>
            <p:cNvPicPr preferRelativeResize="0"/>
            <p:nvPr/>
          </p:nvPicPr>
          <p:blipFill rotWithShape="1">
            <a:blip r:embed="rId5">
              <a:alphaModFix/>
            </a:blip>
            <a:srcRect b="0" l="0" r="0" t="0"/>
            <a:stretch/>
          </p:blipFill>
          <p:spPr>
            <a:xfrm>
              <a:off x="5940678" y="1349755"/>
              <a:ext cx="139192" cy="176784"/>
            </a:xfrm>
            <a:prstGeom prst="rect">
              <a:avLst/>
            </a:prstGeom>
            <a:noFill/>
            <a:ln>
              <a:noFill/>
            </a:ln>
          </p:spPr>
        </p:pic>
        <p:pic>
          <p:nvPicPr>
            <p:cNvPr id="838" name="Google Shape;838;p19"/>
            <p:cNvPicPr preferRelativeResize="0"/>
            <p:nvPr/>
          </p:nvPicPr>
          <p:blipFill rotWithShape="1">
            <a:blip r:embed="rId6">
              <a:alphaModFix/>
            </a:blip>
            <a:srcRect b="0" l="0" r="0" t="0"/>
            <a:stretch/>
          </p:blipFill>
          <p:spPr>
            <a:xfrm>
              <a:off x="6108953" y="1232661"/>
              <a:ext cx="188468" cy="176402"/>
            </a:xfrm>
            <a:prstGeom prst="rect">
              <a:avLst/>
            </a:prstGeom>
            <a:noFill/>
            <a:ln>
              <a:noFill/>
            </a:ln>
          </p:spPr>
        </p:pic>
        <p:sp>
          <p:nvSpPr>
            <p:cNvPr id="839" name="Google Shape;839;p19"/>
            <p:cNvSpPr/>
            <p:nvPr/>
          </p:nvSpPr>
          <p:spPr>
            <a:xfrm>
              <a:off x="2877058" y="598169"/>
              <a:ext cx="143510" cy="1105535"/>
            </a:xfrm>
            <a:custGeom>
              <a:rect b="b" l="l" r="r" t="t"/>
              <a:pathLst>
                <a:path extrusionOk="0" h="1105535" w="143510">
                  <a:moveTo>
                    <a:pt x="143383" y="0"/>
                  </a:moveTo>
                  <a:lnTo>
                    <a:pt x="103647" y="19907"/>
                  </a:lnTo>
                  <a:lnTo>
                    <a:pt x="68961" y="65531"/>
                  </a:lnTo>
                  <a:lnTo>
                    <a:pt x="44894" y="134683"/>
                  </a:lnTo>
                  <a:lnTo>
                    <a:pt x="38850" y="177260"/>
                  </a:lnTo>
                  <a:lnTo>
                    <a:pt x="36830" y="225170"/>
                  </a:lnTo>
                  <a:lnTo>
                    <a:pt x="37425" y="245673"/>
                  </a:lnTo>
                  <a:lnTo>
                    <a:pt x="39211" y="270414"/>
                  </a:lnTo>
                  <a:lnTo>
                    <a:pt x="42187" y="299394"/>
                  </a:lnTo>
                  <a:lnTo>
                    <a:pt x="50522" y="365452"/>
                  </a:lnTo>
                  <a:lnTo>
                    <a:pt x="53498" y="393303"/>
                  </a:lnTo>
                  <a:lnTo>
                    <a:pt x="55284" y="416177"/>
                  </a:lnTo>
                  <a:lnTo>
                    <a:pt x="55880" y="434085"/>
                  </a:lnTo>
                  <a:lnTo>
                    <a:pt x="54953" y="460043"/>
                  </a:lnTo>
                  <a:lnTo>
                    <a:pt x="47575" y="501433"/>
                  </a:lnTo>
                  <a:lnTo>
                    <a:pt x="23431" y="537733"/>
                  </a:lnTo>
                  <a:lnTo>
                    <a:pt x="0" y="545338"/>
                  </a:lnTo>
                  <a:lnTo>
                    <a:pt x="0" y="559688"/>
                  </a:lnTo>
                  <a:lnTo>
                    <a:pt x="41148" y="588137"/>
                  </a:lnTo>
                  <a:lnTo>
                    <a:pt x="54953" y="644983"/>
                  </a:lnTo>
                  <a:lnTo>
                    <a:pt x="55880" y="670940"/>
                  </a:lnTo>
                  <a:lnTo>
                    <a:pt x="55284" y="688867"/>
                  </a:lnTo>
                  <a:lnTo>
                    <a:pt x="53498" y="711771"/>
                  </a:lnTo>
                  <a:lnTo>
                    <a:pt x="50522" y="739628"/>
                  </a:lnTo>
                  <a:lnTo>
                    <a:pt x="42187" y="805632"/>
                  </a:lnTo>
                  <a:lnTo>
                    <a:pt x="39211" y="834612"/>
                  </a:lnTo>
                  <a:lnTo>
                    <a:pt x="37425" y="859353"/>
                  </a:lnTo>
                  <a:lnTo>
                    <a:pt x="36830" y="879855"/>
                  </a:lnTo>
                  <a:lnTo>
                    <a:pt x="38850" y="927766"/>
                  </a:lnTo>
                  <a:lnTo>
                    <a:pt x="44894" y="970343"/>
                  </a:lnTo>
                  <a:lnTo>
                    <a:pt x="54939" y="1007586"/>
                  </a:lnTo>
                  <a:lnTo>
                    <a:pt x="85679" y="1065522"/>
                  </a:lnTo>
                  <a:lnTo>
                    <a:pt x="122878" y="1098288"/>
                  </a:lnTo>
                  <a:lnTo>
                    <a:pt x="143383" y="1105027"/>
                  </a:lnTo>
                  <a:lnTo>
                    <a:pt x="143383" y="1091818"/>
                  </a:lnTo>
                  <a:lnTo>
                    <a:pt x="126474" y="1084081"/>
                  </a:lnTo>
                  <a:lnTo>
                    <a:pt x="111363" y="1071165"/>
                  </a:lnTo>
                  <a:lnTo>
                    <a:pt x="86487" y="1029842"/>
                  </a:lnTo>
                  <a:lnTo>
                    <a:pt x="70373" y="969803"/>
                  </a:lnTo>
                  <a:lnTo>
                    <a:pt x="65024" y="893190"/>
                  </a:lnTo>
                  <a:lnTo>
                    <a:pt x="65569" y="870118"/>
                  </a:lnTo>
                  <a:lnTo>
                    <a:pt x="67198" y="843962"/>
                  </a:lnTo>
                  <a:lnTo>
                    <a:pt x="69899" y="814734"/>
                  </a:lnTo>
                  <a:lnTo>
                    <a:pt x="77473" y="751395"/>
                  </a:lnTo>
                  <a:lnTo>
                    <a:pt x="80168" y="725868"/>
                  </a:lnTo>
                  <a:lnTo>
                    <a:pt x="81768" y="705865"/>
                  </a:lnTo>
                  <a:lnTo>
                    <a:pt x="82296" y="691388"/>
                  </a:lnTo>
                  <a:lnTo>
                    <a:pt x="81387" y="666938"/>
                  </a:lnTo>
                  <a:lnTo>
                    <a:pt x="74044" y="622897"/>
                  </a:lnTo>
                  <a:lnTo>
                    <a:pt x="59543" y="586303"/>
                  </a:lnTo>
                  <a:lnTo>
                    <a:pt x="27431" y="554227"/>
                  </a:lnTo>
                  <a:lnTo>
                    <a:pt x="27431" y="550799"/>
                  </a:lnTo>
                  <a:lnTo>
                    <a:pt x="59543" y="518777"/>
                  </a:lnTo>
                  <a:lnTo>
                    <a:pt x="74044" y="482147"/>
                  </a:lnTo>
                  <a:lnTo>
                    <a:pt x="81387" y="438142"/>
                  </a:lnTo>
                  <a:lnTo>
                    <a:pt x="82296" y="413638"/>
                  </a:lnTo>
                  <a:lnTo>
                    <a:pt x="81768" y="399160"/>
                  </a:lnTo>
                  <a:lnTo>
                    <a:pt x="80168" y="379158"/>
                  </a:lnTo>
                  <a:lnTo>
                    <a:pt x="77473" y="353631"/>
                  </a:lnTo>
                  <a:lnTo>
                    <a:pt x="69899" y="290292"/>
                  </a:lnTo>
                  <a:lnTo>
                    <a:pt x="67198" y="261064"/>
                  </a:lnTo>
                  <a:lnTo>
                    <a:pt x="65569" y="234908"/>
                  </a:lnTo>
                  <a:lnTo>
                    <a:pt x="65024" y="211835"/>
                  </a:lnTo>
                  <a:lnTo>
                    <a:pt x="66359" y="171446"/>
                  </a:lnTo>
                  <a:lnTo>
                    <a:pt x="77079" y="103143"/>
                  </a:lnTo>
                  <a:lnTo>
                    <a:pt x="98038" y="51944"/>
                  </a:lnTo>
                  <a:lnTo>
                    <a:pt x="126474" y="20945"/>
                  </a:lnTo>
                  <a:lnTo>
                    <a:pt x="143383" y="13207"/>
                  </a:lnTo>
                  <a:lnTo>
                    <a:pt x="14338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0" name="Google Shape;840;p19"/>
            <p:cNvSpPr/>
            <p:nvPr/>
          </p:nvSpPr>
          <p:spPr>
            <a:xfrm>
              <a:off x="3053334" y="1292097"/>
              <a:ext cx="497205" cy="236220"/>
            </a:xfrm>
            <a:custGeom>
              <a:rect b="b" l="l" r="r" t="t"/>
              <a:pathLst>
                <a:path extrusionOk="0" h="236219" w="497204">
                  <a:moveTo>
                    <a:pt x="154698" y="97853"/>
                  </a:moveTo>
                  <a:lnTo>
                    <a:pt x="0" y="97853"/>
                  </a:lnTo>
                  <a:lnTo>
                    <a:pt x="0" y="114554"/>
                  </a:lnTo>
                  <a:lnTo>
                    <a:pt x="154698" y="114554"/>
                  </a:lnTo>
                  <a:lnTo>
                    <a:pt x="154698" y="97853"/>
                  </a:lnTo>
                  <a:close/>
                </a:path>
                <a:path extrusionOk="0" h="236219" w="497204">
                  <a:moveTo>
                    <a:pt x="231648" y="173609"/>
                  </a:moveTo>
                  <a:lnTo>
                    <a:pt x="227330" y="172466"/>
                  </a:lnTo>
                  <a:lnTo>
                    <a:pt x="224269" y="171196"/>
                  </a:lnTo>
                  <a:lnTo>
                    <a:pt x="222377" y="169672"/>
                  </a:lnTo>
                  <a:lnTo>
                    <a:pt x="220459" y="168275"/>
                  </a:lnTo>
                  <a:lnTo>
                    <a:pt x="219202" y="166116"/>
                  </a:lnTo>
                  <a:lnTo>
                    <a:pt x="217919" y="160528"/>
                  </a:lnTo>
                  <a:lnTo>
                    <a:pt x="217614" y="156464"/>
                  </a:lnTo>
                  <a:lnTo>
                    <a:pt x="217551" y="0"/>
                  </a:lnTo>
                  <a:lnTo>
                    <a:pt x="210045" y="0"/>
                  </a:lnTo>
                  <a:lnTo>
                    <a:pt x="179705" y="1270"/>
                  </a:lnTo>
                  <a:lnTo>
                    <a:pt x="179705" y="7747"/>
                  </a:lnTo>
                  <a:lnTo>
                    <a:pt x="184023" y="8509"/>
                  </a:lnTo>
                  <a:lnTo>
                    <a:pt x="186944" y="9271"/>
                  </a:lnTo>
                  <a:lnTo>
                    <a:pt x="194691" y="18288"/>
                  </a:lnTo>
                  <a:lnTo>
                    <a:pt x="195326" y="20447"/>
                  </a:lnTo>
                  <a:lnTo>
                    <a:pt x="195580" y="23241"/>
                  </a:lnTo>
                  <a:lnTo>
                    <a:pt x="195834" y="29591"/>
                  </a:lnTo>
                  <a:lnTo>
                    <a:pt x="195834" y="156464"/>
                  </a:lnTo>
                  <a:lnTo>
                    <a:pt x="195453" y="159258"/>
                  </a:lnTo>
                  <a:lnTo>
                    <a:pt x="195199" y="162052"/>
                  </a:lnTo>
                  <a:lnTo>
                    <a:pt x="181737" y="173609"/>
                  </a:lnTo>
                  <a:lnTo>
                    <a:pt x="181737" y="179705"/>
                  </a:lnTo>
                  <a:lnTo>
                    <a:pt x="231648" y="179705"/>
                  </a:lnTo>
                  <a:lnTo>
                    <a:pt x="231648" y="173609"/>
                  </a:lnTo>
                  <a:close/>
                </a:path>
                <a:path extrusionOk="0" h="236219" w="497204">
                  <a:moveTo>
                    <a:pt x="361823" y="118110"/>
                  </a:moveTo>
                  <a:lnTo>
                    <a:pt x="347980" y="73152"/>
                  </a:lnTo>
                  <a:lnTo>
                    <a:pt x="341541" y="67437"/>
                  </a:lnTo>
                  <a:lnTo>
                    <a:pt x="340283" y="66319"/>
                  </a:lnTo>
                  <a:lnTo>
                    <a:pt x="338074" y="65176"/>
                  </a:lnTo>
                  <a:lnTo>
                    <a:pt x="338074" y="128270"/>
                  </a:lnTo>
                  <a:lnTo>
                    <a:pt x="337566" y="134620"/>
                  </a:lnTo>
                  <a:lnTo>
                    <a:pt x="336359" y="141058"/>
                  </a:lnTo>
                  <a:lnTo>
                    <a:pt x="335407" y="146812"/>
                  </a:lnTo>
                  <a:lnTo>
                    <a:pt x="333629" y="152146"/>
                  </a:lnTo>
                  <a:lnTo>
                    <a:pt x="331089" y="156718"/>
                  </a:lnTo>
                  <a:lnTo>
                    <a:pt x="328676" y="161290"/>
                  </a:lnTo>
                  <a:lnTo>
                    <a:pt x="325501" y="164973"/>
                  </a:lnTo>
                  <a:lnTo>
                    <a:pt x="321564" y="167767"/>
                  </a:lnTo>
                  <a:lnTo>
                    <a:pt x="317627" y="170434"/>
                  </a:lnTo>
                  <a:lnTo>
                    <a:pt x="312801" y="171831"/>
                  </a:lnTo>
                  <a:lnTo>
                    <a:pt x="307213" y="171831"/>
                  </a:lnTo>
                  <a:lnTo>
                    <a:pt x="277469" y="141058"/>
                  </a:lnTo>
                  <a:lnTo>
                    <a:pt x="275463" y="118110"/>
                  </a:lnTo>
                  <a:lnTo>
                    <a:pt x="275958" y="106743"/>
                  </a:lnTo>
                  <a:lnTo>
                    <a:pt x="293382" y="70764"/>
                  </a:lnTo>
                  <a:lnTo>
                    <a:pt x="306832" y="67437"/>
                  </a:lnTo>
                  <a:lnTo>
                    <a:pt x="312801" y="67437"/>
                  </a:lnTo>
                  <a:lnTo>
                    <a:pt x="318262" y="69342"/>
                  </a:lnTo>
                  <a:lnTo>
                    <a:pt x="322834" y="73152"/>
                  </a:lnTo>
                  <a:lnTo>
                    <a:pt x="327533" y="76962"/>
                  </a:lnTo>
                  <a:lnTo>
                    <a:pt x="337959" y="118110"/>
                  </a:lnTo>
                  <a:lnTo>
                    <a:pt x="338074" y="128270"/>
                  </a:lnTo>
                  <a:lnTo>
                    <a:pt x="338074" y="65176"/>
                  </a:lnTo>
                  <a:lnTo>
                    <a:pt x="330936" y="61442"/>
                  </a:lnTo>
                  <a:lnTo>
                    <a:pt x="319951" y="58508"/>
                  </a:lnTo>
                  <a:lnTo>
                    <a:pt x="307340" y="57531"/>
                  </a:lnTo>
                  <a:lnTo>
                    <a:pt x="299478" y="57962"/>
                  </a:lnTo>
                  <a:lnTo>
                    <a:pt x="262877" y="79044"/>
                  </a:lnTo>
                  <a:lnTo>
                    <a:pt x="251828" y="118110"/>
                  </a:lnTo>
                  <a:lnTo>
                    <a:pt x="251764" y="121666"/>
                  </a:lnTo>
                  <a:lnTo>
                    <a:pt x="252564" y="134924"/>
                  </a:lnTo>
                  <a:lnTo>
                    <a:pt x="273062" y="173062"/>
                  </a:lnTo>
                  <a:lnTo>
                    <a:pt x="305308" y="181737"/>
                  </a:lnTo>
                  <a:lnTo>
                    <a:pt x="313677" y="181292"/>
                  </a:lnTo>
                  <a:lnTo>
                    <a:pt x="351091" y="159931"/>
                  </a:lnTo>
                  <a:lnTo>
                    <a:pt x="361391" y="128092"/>
                  </a:lnTo>
                  <a:lnTo>
                    <a:pt x="361823" y="118110"/>
                  </a:lnTo>
                  <a:close/>
                </a:path>
                <a:path extrusionOk="0" h="236219" w="497204">
                  <a:moveTo>
                    <a:pt x="496697" y="59690"/>
                  </a:moveTo>
                  <a:lnTo>
                    <a:pt x="458089" y="59690"/>
                  </a:lnTo>
                  <a:lnTo>
                    <a:pt x="458089" y="92456"/>
                  </a:lnTo>
                  <a:lnTo>
                    <a:pt x="458089" y="103886"/>
                  </a:lnTo>
                  <a:lnTo>
                    <a:pt x="452628" y="121412"/>
                  </a:lnTo>
                  <a:lnTo>
                    <a:pt x="450723" y="124333"/>
                  </a:lnTo>
                  <a:lnTo>
                    <a:pt x="448310" y="126492"/>
                  </a:lnTo>
                  <a:lnTo>
                    <a:pt x="445262" y="128143"/>
                  </a:lnTo>
                  <a:lnTo>
                    <a:pt x="442341" y="129794"/>
                  </a:lnTo>
                  <a:lnTo>
                    <a:pt x="438658" y="130556"/>
                  </a:lnTo>
                  <a:lnTo>
                    <a:pt x="426339" y="130556"/>
                  </a:lnTo>
                  <a:lnTo>
                    <a:pt x="420243" y="127762"/>
                  </a:lnTo>
                  <a:lnTo>
                    <a:pt x="411607" y="116332"/>
                  </a:lnTo>
                  <a:lnTo>
                    <a:pt x="409575" y="108331"/>
                  </a:lnTo>
                  <a:lnTo>
                    <a:pt x="409575" y="87884"/>
                  </a:lnTo>
                  <a:lnTo>
                    <a:pt x="411607" y="80264"/>
                  </a:lnTo>
                  <a:lnTo>
                    <a:pt x="415798" y="74930"/>
                  </a:lnTo>
                  <a:lnTo>
                    <a:pt x="419989" y="69723"/>
                  </a:lnTo>
                  <a:lnTo>
                    <a:pt x="426085" y="67056"/>
                  </a:lnTo>
                  <a:lnTo>
                    <a:pt x="438658" y="67056"/>
                  </a:lnTo>
                  <a:lnTo>
                    <a:pt x="442849" y="68199"/>
                  </a:lnTo>
                  <a:lnTo>
                    <a:pt x="446405" y="70485"/>
                  </a:lnTo>
                  <a:lnTo>
                    <a:pt x="450088" y="72771"/>
                  </a:lnTo>
                  <a:lnTo>
                    <a:pt x="452882" y="76454"/>
                  </a:lnTo>
                  <a:lnTo>
                    <a:pt x="455041" y="81407"/>
                  </a:lnTo>
                  <a:lnTo>
                    <a:pt x="457073" y="86360"/>
                  </a:lnTo>
                  <a:lnTo>
                    <a:pt x="458089" y="92456"/>
                  </a:lnTo>
                  <a:lnTo>
                    <a:pt x="458089" y="59690"/>
                  </a:lnTo>
                  <a:lnTo>
                    <a:pt x="452247" y="59690"/>
                  </a:lnTo>
                  <a:lnTo>
                    <a:pt x="446278" y="58293"/>
                  </a:lnTo>
                  <a:lnTo>
                    <a:pt x="440309" y="57531"/>
                  </a:lnTo>
                  <a:lnTo>
                    <a:pt x="427609" y="57531"/>
                  </a:lnTo>
                  <a:lnTo>
                    <a:pt x="421386" y="58420"/>
                  </a:lnTo>
                  <a:lnTo>
                    <a:pt x="415544" y="60071"/>
                  </a:lnTo>
                  <a:lnTo>
                    <a:pt x="409829" y="61849"/>
                  </a:lnTo>
                  <a:lnTo>
                    <a:pt x="404749" y="64389"/>
                  </a:lnTo>
                  <a:lnTo>
                    <a:pt x="400558" y="67945"/>
                  </a:lnTo>
                  <a:lnTo>
                    <a:pt x="396367" y="71374"/>
                  </a:lnTo>
                  <a:lnTo>
                    <a:pt x="393065" y="75692"/>
                  </a:lnTo>
                  <a:lnTo>
                    <a:pt x="388239" y="86360"/>
                  </a:lnTo>
                  <a:lnTo>
                    <a:pt x="387108" y="92456"/>
                  </a:lnTo>
                  <a:lnTo>
                    <a:pt x="387146" y="107823"/>
                  </a:lnTo>
                  <a:lnTo>
                    <a:pt x="388620" y="114427"/>
                  </a:lnTo>
                  <a:lnTo>
                    <a:pt x="391795" y="120396"/>
                  </a:lnTo>
                  <a:lnTo>
                    <a:pt x="394843" y="126492"/>
                  </a:lnTo>
                  <a:lnTo>
                    <a:pt x="399542" y="131191"/>
                  </a:lnTo>
                  <a:lnTo>
                    <a:pt x="405511" y="134747"/>
                  </a:lnTo>
                  <a:lnTo>
                    <a:pt x="398703" y="139903"/>
                  </a:lnTo>
                  <a:lnTo>
                    <a:pt x="393954" y="144399"/>
                  </a:lnTo>
                  <a:lnTo>
                    <a:pt x="391287" y="148336"/>
                  </a:lnTo>
                  <a:lnTo>
                    <a:pt x="388620" y="152400"/>
                  </a:lnTo>
                  <a:lnTo>
                    <a:pt x="387350" y="156718"/>
                  </a:lnTo>
                  <a:lnTo>
                    <a:pt x="387350" y="165735"/>
                  </a:lnTo>
                  <a:lnTo>
                    <a:pt x="399923" y="179451"/>
                  </a:lnTo>
                  <a:lnTo>
                    <a:pt x="393573" y="182753"/>
                  </a:lnTo>
                  <a:lnTo>
                    <a:pt x="388620" y="186563"/>
                  </a:lnTo>
                  <a:lnTo>
                    <a:pt x="385064" y="190881"/>
                  </a:lnTo>
                  <a:lnTo>
                    <a:pt x="381508" y="195072"/>
                  </a:lnTo>
                  <a:lnTo>
                    <a:pt x="379907" y="199390"/>
                  </a:lnTo>
                  <a:lnTo>
                    <a:pt x="379831" y="211455"/>
                  </a:lnTo>
                  <a:lnTo>
                    <a:pt x="381127" y="215900"/>
                  </a:lnTo>
                  <a:lnTo>
                    <a:pt x="420370" y="235331"/>
                  </a:lnTo>
                  <a:lnTo>
                    <a:pt x="428117" y="235839"/>
                  </a:lnTo>
                  <a:lnTo>
                    <a:pt x="436499" y="235839"/>
                  </a:lnTo>
                  <a:lnTo>
                    <a:pt x="474980" y="227203"/>
                  </a:lnTo>
                  <a:lnTo>
                    <a:pt x="476719" y="225933"/>
                  </a:lnTo>
                  <a:lnTo>
                    <a:pt x="481457" y="222504"/>
                  </a:lnTo>
                  <a:lnTo>
                    <a:pt x="486029" y="216281"/>
                  </a:lnTo>
                  <a:lnTo>
                    <a:pt x="490474" y="210185"/>
                  </a:lnTo>
                  <a:lnTo>
                    <a:pt x="492760" y="203200"/>
                  </a:lnTo>
                  <a:lnTo>
                    <a:pt x="492760" y="189103"/>
                  </a:lnTo>
                  <a:lnTo>
                    <a:pt x="491617" y="183642"/>
                  </a:lnTo>
                  <a:lnTo>
                    <a:pt x="490601" y="181737"/>
                  </a:lnTo>
                  <a:lnTo>
                    <a:pt x="489204" y="179070"/>
                  </a:lnTo>
                  <a:lnTo>
                    <a:pt x="486791" y="174371"/>
                  </a:lnTo>
                  <a:lnTo>
                    <a:pt x="482854" y="170688"/>
                  </a:lnTo>
                  <a:lnTo>
                    <a:pt x="477266" y="167894"/>
                  </a:lnTo>
                  <a:lnTo>
                    <a:pt x="472313" y="165481"/>
                  </a:lnTo>
                  <a:lnTo>
                    <a:pt x="472313" y="198755"/>
                  </a:lnTo>
                  <a:lnTo>
                    <a:pt x="472313" y="206121"/>
                  </a:lnTo>
                  <a:lnTo>
                    <a:pt x="470916" y="210439"/>
                  </a:lnTo>
                  <a:lnTo>
                    <a:pt x="467995" y="214249"/>
                  </a:lnTo>
                  <a:lnTo>
                    <a:pt x="465201" y="218059"/>
                  </a:lnTo>
                  <a:lnTo>
                    <a:pt x="461137" y="220853"/>
                  </a:lnTo>
                  <a:lnTo>
                    <a:pt x="450215" y="224917"/>
                  </a:lnTo>
                  <a:lnTo>
                    <a:pt x="443865" y="225933"/>
                  </a:lnTo>
                  <a:lnTo>
                    <a:pt x="436245" y="225933"/>
                  </a:lnTo>
                  <a:lnTo>
                    <a:pt x="399796" y="211455"/>
                  </a:lnTo>
                  <a:lnTo>
                    <a:pt x="399796" y="199390"/>
                  </a:lnTo>
                  <a:lnTo>
                    <a:pt x="400939" y="195326"/>
                  </a:lnTo>
                  <a:lnTo>
                    <a:pt x="405257" y="188214"/>
                  </a:lnTo>
                  <a:lnTo>
                    <a:pt x="408432" y="184912"/>
                  </a:lnTo>
                  <a:lnTo>
                    <a:pt x="412623" y="181737"/>
                  </a:lnTo>
                  <a:lnTo>
                    <a:pt x="417830" y="182245"/>
                  </a:lnTo>
                  <a:lnTo>
                    <a:pt x="423799" y="182499"/>
                  </a:lnTo>
                  <a:lnTo>
                    <a:pt x="454152" y="182499"/>
                  </a:lnTo>
                  <a:lnTo>
                    <a:pt x="458089" y="183007"/>
                  </a:lnTo>
                  <a:lnTo>
                    <a:pt x="472313" y="198755"/>
                  </a:lnTo>
                  <a:lnTo>
                    <a:pt x="472313" y="165481"/>
                  </a:lnTo>
                  <a:lnTo>
                    <a:pt x="471551" y="165100"/>
                  </a:lnTo>
                  <a:lnTo>
                    <a:pt x="464312" y="163703"/>
                  </a:lnTo>
                  <a:lnTo>
                    <a:pt x="419608" y="163703"/>
                  </a:lnTo>
                  <a:lnTo>
                    <a:pt x="415417" y="163449"/>
                  </a:lnTo>
                  <a:lnTo>
                    <a:pt x="404749" y="155448"/>
                  </a:lnTo>
                  <a:lnTo>
                    <a:pt x="404749" y="147701"/>
                  </a:lnTo>
                  <a:lnTo>
                    <a:pt x="407924" y="142875"/>
                  </a:lnTo>
                  <a:lnTo>
                    <a:pt x="414274" y="138049"/>
                  </a:lnTo>
                  <a:lnTo>
                    <a:pt x="419354" y="139827"/>
                  </a:lnTo>
                  <a:lnTo>
                    <a:pt x="425323" y="140589"/>
                  </a:lnTo>
                  <a:lnTo>
                    <a:pt x="432308" y="140589"/>
                  </a:lnTo>
                  <a:lnTo>
                    <a:pt x="443255" y="139903"/>
                  </a:lnTo>
                  <a:lnTo>
                    <a:pt x="451840" y="138049"/>
                  </a:lnTo>
                  <a:lnTo>
                    <a:pt x="452882" y="137833"/>
                  </a:lnTo>
                  <a:lnTo>
                    <a:pt x="461162" y="134378"/>
                  </a:lnTo>
                  <a:lnTo>
                    <a:pt x="466648" y="130556"/>
                  </a:lnTo>
                  <a:lnTo>
                    <a:pt x="468122" y="129540"/>
                  </a:lnTo>
                  <a:lnTo>
                    <a:pt x="473621" y="123431"/>
                  </a:lnTo>
                  <a:lnTo>
                    <a:pt x="477545" y="116116"/>
                  </a:lnTo>
                  <a:lnTo>
                    <a:pt x="479907" y="107569"/>
                  </a:lnTo>
                  <a:lnTo>
                    <a:pt x="480695" y="97917"/>
                  </a:lnTo>
                  <a:lnTo>
                    <a:pt x="480644" y="92456"/>
                  </a:lnTo>
                  <a:lnTo>
                    <a:pt x="479933" y="87884"/>
                  </a:lnTo>
                  <a:lnTo>
                    <a:pt x="478409" y="83439"/>
                  </a:lnTo>
                  <a:lnTo>
                    <a:pt x="477012" y="78994"/>
                  </a:lnTo>
                  <a:lnTo>
                    <a:pt x="474853" y="75438"/>
                  </a:lnTo>
                  <a:lnTo>
                    <a:pt x="472313" y="72898"/>
                  </a:lnTo>
                  <a:lnTo>
                    <a:pt x="473456" y="71501"/>
                  </a:lnTo>
                  <a:lnTo>
                    <a:pt x="496697" y="72390"/>
                  </a:lnTo>
                  <a:lnTo>
                    <a:pt x="496697" y="71501"/>
                  </a:lnTo>
                  <a:lnTo>
                    <a:pt x="496697" y="67056"/>
                  </a:lnTo>
                  <a:lnTo>
                    <a:pt x="496697" y="5969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841" name="Google Shape;841;p19"/>
          <p:cNvGrpSpPr/>
          <p:nvPr/>
        </p:nvGrpSpPr>
        <p:grpSpPr>
          <a:xfrm>
            <a:off x="555802" y="985011"/>
            <a:ext cx="1962226" cy="321945"/>
            <a:chOff x="555802" y="985011"/>
            <a:chExt cx="1962226" cy="321945"/>
          </a:xfrm>
        </p:grpSpPr>
        <p:pic>
          <p:nvPicPr>
            <p:cNvPr id="842" name="Google Shape;842;p19"/>
            <p:cNvPicPr preferRelativeResize="0"/>
            <p:nvPr/>
          </p:nvPicPr>
          <p:blipFill rotWithShape="1">
            <a:blip r:embed="rId7">
              <a:alphaModFix/>
            </a:blip>
            <a:srcRect b="0" l="0" r="0" t="0"/>
            <a:stretch/>
          </p:blipFill>
          <p:spPr>
            <a:xfrm>
              <a:off x="555802" y="1052702"/>
              <a:ext cx="118910" cy="171450"/>
            </a:xfrm>
            <a:prstGeom prst="rect">
              <a:avLst/>
            </a:prstGeom>
            <a:noFill/>
            <a:ln>
              <a:noFill/>
            </a:ln>
          </p:spPr>
        </p:pic>
        <p:pic>
          <p:nvPicPr>
            <p:cNvPr id="843" name="Google Shape;843;p19"/>
            <p:cNvPicPr preferRelativeResize="0"/>
            <p:nvPr/>
          </p:nvPicPr>
          <p:blipFill rotWithShape="1">
            <a:blip r:embed="rId8">
              <a:alphaModFix/>
            </a:blip>
            <a:srcRect b="0" l="0" r="0" t="0"/>
            <a:stretch/>
          </p:blipFill>
          <p:spPr>
            <a:xfrm>
              <a:off x="714126" y="985011"/>
              <a:ext cx="1803902" cy="321945"/>
            </a:xfrm>
            <a:prstGeom prst="rect">
              <a:avLst/>
            </a:prstGeom>
            <a:noFill/>
            <a:ln>
              <a:noFill/>
            </a:ln>
          </p:spPr>
        </p:pic>
      </p:grpSp>
      <p:sp>
        <p:nvSpPr>
          <p:cNvPr id="844" name="Google Shape;844;p19"/>
          <p:cNvSpPr/>
          <p:nvPr/>
        </p:nvSpPr>
        <p:spPr>
          <a:xfrm>
            <a:off x="2624709" y="1116329"/>
            <a:ext cx="154940" cy="69215"/>
          </a:xfrm>
          <a:custGeom>
            <a:rect b="b" l="l" r="r" t="t"/>
            <a:pathLst>
              <a:path extrusionOk="0" h="69215" w="154939">
                <a:moveTo>
                  <a:pt x="154686" y="52070"/>
                </a:moveTo>
                <a:lnTo>
                  <a:pt x="0" y="52070"/>
                </a:lnTo>
                <a:lnTo>
                  <a:pt x="0" y="68707"/>
                </a:lnTo>
                <a:lnTo>
                  <a:pt x="154686" y="68707"/>
                </a:lnTo>
                <a:lnTo>
                  <a:pt x="154686" y="52070"/>
                </a:lnTo>
                <a:close/>
              </a:path>
              <a:path extrusionOk="0" h="69215" w="154939">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5" name="Google Shape;845;p19"/>
          <p:cNvSpPr/>
          <p:nvPr/>
        </p:nvSpPr>
        <p:spPr>
          <a:xfrm>
            <a:off x="3501009" y="796797"/>
            <a:ext cx="497205" cy="236220"/>
          </a:xfrm>
          <a:custGeom>
            <a:rect b="b" l="l" r="r" t="t"/>
            <a:pathLst>
              <a:path extrusionOk="0" h="236219" w="497204">
                <a:moveTo>
                  <a:pt x="154711" y="97853"/>
                </a:moveTo>
                <a:lnTo>
                  <a:pt x="0" y="97853"/>
                </a:lnTo>
                <a:lnTo>
                  <a:pt x="0" y="114554"/>
                </a:lnTo>
                <a:lnTo>
                  <a:pt x="154711" y="114554"/>
                </a:lnTo>
                <a:lnTo>
                  <a:pt x="154711" y="97853"/>
                </a:lnTo>
                <a:close/>
              </a:path>
              <a:path extrusionOk="0" h="236219" w="497204">
                <a:moveTo>
                  <a:pt x="231648" y="173609"/>
                </a:moveTo>
                <a:lnTo>
                  <a:pt x="227330" y="172466"/>
                </a:lnTo>
                <a:lnTo>
                  <a:pt x="224282" y="171196"/>
                </a:lnTo>
                <a:lnTo>
                  <a:pt x="222377" y="169672"/>
                </a:lnTo>
                <a:lnTo>
                  <a:pt x="220472" y="168275"/>
                </a:lnTo>
                <a:lnTo>
                  <a:pt x="219202" y="166116"/>
                </a:lnTo>
                <a:lnTo>
                  <a:pt x="217932" y="160528"/>
                </a:lnTo>
                <a:lnTo>
                  <a:pt x="217627" y="156464"/>
                </a:lnTo>
                <a:lnTo>
                  <a:pt x="217551" y="0"/>
                </a:lnTo>
                <a:lnTo>
                  <a:pt x="210058" y="0"/>
                </a:lnTo>
                <a:lnTo>
                  <a:pt x="179705" y="1270"/>
                </a:lnTo>
                <a:lnTo>
                  <a:pt x="179705" y="7747"/>
                </a:lnTo>
                <a:lnTo>
                  <a:pt x="184023" y="8509"/>
                </a:lnTo>
                <a:lnTo>
                  <a:pt x="186944" y="9271"/>
                </a:lnTo>
                <a:lnTo>
                  <a:pt x="194691" y="18288"/>
                </a:lnTo>
                <a:lnTo>
                  <a:pt x="195326" y="20447"/>
                </a:lnTo>
                <a:lnTo>
                  <a:pt x="195580" y="23241"/>
                </a:lnTo>
                <a:lnTo>
                  <a:pt x="195834" y="29591"/>
                </a:lnTo>
                <a:lnTo>
                  <a:pt x="195859" y="155448"/>
                </a:lnTo>
                <a:lnTo>
                  <a:pt x="195834" y="156464"/>
                </a:lnTo>
                <a:lnTo>
                  <a:pt x="195453" y="159258"/>
                </a:lnTo>
                <a:lnTo>
                  <a:pt x="195199" y="162052"/>
                </a:lnTo>
                <a:lnTo>
                  <a:pt x="181737" y="173609"/>
                </a:lnTo>
                <a:lnTo>
                  <a:pt x="181737" y="179705"/>
                </a:lnTo>
                <a:lnTo>
                  <a:pt x="231648" y="179705"/>
                </a:lnTo>
                <a:lnTo>
                  <a:pt x="231648" y="173609"/>
                </a:lnTo>
                <a:close/>
              </a:path>
              <a:path extrusionOk="0" h="236219" w="497204">
                <a:moveTo>
                  <a:pt x="361823" y="118110"/>
                </a:moveTo>
                <a:lnTo>
                  <a:pt x="347980" y="73152"/>
                </a:lnTo>
                <a:lnTo>
                  <a:pt x="341541" y="67437"/>
                </a:lnTo>
                <a:lnTo>
                  <a:pt x="340283" y="66319"/>
                </a:lnTo>
                <a:lnTo>
                  <a:pt x="338074" y="65176"/>
                </a:lnTo>
                <a:lnTo>
                  <a:pt x="338074" y="128270"/>
                </a:lnTo>
                <a:lnTo>
                  <a:pt x="337566" y="134620"/>
                </a:lnTo>
                <a:lnTo>
                  <a:pt x="336359" y="141058"/>
                </a:lnTo>
                <a:lnTo>
                  <a:pt x="335407" y="146812"/>
                </a:lnTo>
                <a:lnTo>
                  <a:pt x="333629" y="152146"/>
                </a:lnTo>
                <a:lnTo>
                  <a:pt x="331089" y="156718"/>
                </a:lnTo>
                <a:lnTo>
                  <a:pt x="328676" y="161290"/>
                </a:lnTo>
                <a:lnTo>
                  <a:pt x="325501" y="164973"/>
                </a:lnTo>
                <a:lnTo>
                  <a:pt x="321564" y="167767"/>
                </a:lnTo>
                <a:lnTo>
                  <a:pt x="317627" y="170434"/>
                </a:lnTo>
                <a:lnTo>
                  <a:pt x="312801" y="171831"/>
                </a:lnTo>
                <a:lnTo>
                  <a:pt x="307213" y="171831"/>
                </a:lnTo>
                <a:lnTo>
                  <a:pt x="277469" y="141058"/>
                </a:lnTo>
                <a:lnTo>
                  <a:pt x="275463" y="118110"/>
                </a:lnTo>
                <a:lnTo>
                  <a:pt x="275958" y="106743"/>
                </a:lnTo>
                <a:lnTo>
                  <a:pt x="293382" y="70764"/>
                </a:lnTo>
                <a:lnTo>
                  <a:pt x="306832" y="67437"/>
                </a:lnTo>
                <a:lnTo>
                  <a:pt x="312801" y="67437"/>
                </a:lnTo>
                <a:lnTo>
                  <a:pt x="318262" y="69342"/>
                </a:lnTo>
                <a:lnTo>
                  <a:pt x="322834" y="73152"/>
                </a:lnTo>
                <a:lnTo>
                  <a:pt x="327533" y="76962"/>
                </a:lnTo>
                <a:lnTo>
                  <a:pt x="337959" y="118110"/>
                </a:lnTo>
                <a:lnTo>
                  <a:pt x="338074" y="128270"/>
                </a:lnTo>
                <a:lnTo>
                  <a:pt x="338074" y="65176"/>
                </a:lnTo>
                <a:lnTo>
                  <a:pt x="330936" y="61442"/>
                </a:lnTo>
                <a:lnTo>
                  <a:pt x="319951" y="58508"/>
                </a:lnTo>
                <a:lnTo>
                  <a:pt x="307340" y="57531"/>
                </a:lnTo>
                <a:lnTo>
                  <a:pt x="299478" y="57962"/>
                </a:lnTo>
                <a:lnTo>
                  <a:pt x="262877" y="79044"/>
                </a:lnTo>
                <a:lnTo>
                  <a:pt x="251828" y="118110"/>
                </a:lnTo>
                <a:lnTo>
                  <a:pt x="251764" y="121666"/>
                </a:lnTo>
                <a:lnTo>
                  <a:pt x="252564" y="134924"/>
                </a:lnTo>
                <a:lnTo>
                  <a:pt x="273062" y="173062"/>
                </a:lnTo>
                <a:lnTo>
                  <a:pt x="305308" y="181737"/>
                </a:lnTo>
                <a:lnTo>
                  <a:pt x="313677" y="181292"/>
                </a:lnTo>
                <a:lnTo>
                  <a:pt x="351091" y="159931"/>
                </a:lnTo>
                <a:lnTo>
                  <a:pt x="361391" y="128092"/>
                </a:lnTo>
                <a:lnTo>
                  <a:pt x="361823" y="118110"/>
                </a:lnTo>
                <a:close/>
              </a:path>
              <a:path extrusionOk="0" h="236219" w="497204">
                <a:moveTo>
                  <a:pt x="496697" y="59690"/>
                </a:moveTo>
                <a:lnTo>
                  <a:pt x="458089" y="59690"/>
                </a:lnTo>
                <a:lnTo>
                  <a:pt x="458089" y="92456"/>
                </a:lnTo>
                <a:lnTo>
                  <a:pt x="458089" y="103886"/>
                </a:lnTo>
                <a:lnTo>
                  <a:pt x="452628" y="121412"/>
                </a:lnTo>
                <a:lnTo>
                  <a:pt x="450723" y="124333"/>
                </a:lnTo>
                <a:lnTo>
                  <a:pt x="448310" y="126492"/>
                </a:lnTo>
                <a:lnTo>
                  <a:pt x="445262" y="128143"/>
                </a:lnTo>
                <a:lnTo>
                  <a:pt x="442341" y="129794"/>
                </a:lnTo>
                <a:lnTo>
                  <a:pt x="438658" y="130556"/>
                </a:lnTo>
                <a:lnTo>
                  <a:pt x="426339" y="130556"/>
                </a:lnTo>
                <a:lnTo>
                  <a:pt x="420243" y="127762"/>
                </a:lnTo>
                <a:lnTo>
                  <a:pt x="411607" y="116332"/>
                </a:lnTo>
                <a:lnTo>
                  <a:pt x="409575" y="108331"/>
                </a:lnTo>
                <a:lnTo>
                  <a:pt x="409575" y="87884"/>
                </a:lnTo>
                <a:lnTo>
                  <a:pt x="411607" y="80264"/>
                </a:lnTo>
                <a:lnTo>
                  <a:pt x="415798" y="74930"/>
                </a:lnTo>
                <a:lnTo>
                  <a:pt x="419989" y="69723"/>
                </a:lnTo>
                <a:lnTo>
                  <a:pt x="426085" y="67056"/>
                </a:lnTo>
                <a:lnTo>
                  <a:pt x="438658" y="67056"/>
                </a:lnTo>
                <a:lnTo>
                  <a:pt x="442849" y="68199"/>
                </a:lnTo>
                <a:lnTo>
                  <a:pt x="446405" y="70485"/>
                </a:lnTo>
                <a:lnTo>
                  <a:pt x="450088" y="72771"/>
                </a:lnTo>
                <a:lnTo>
                  <a:pt x="452882" y="76454"/>
                </a:lnTo>
                <a:lnTo>
                  <a:pt x="455041" y="81407"/>
                </a:lnTo>
                <a:lnTo>
                  <a:pt x="457073" y="86360"/>
                </a:lnTo>
                <a:lnTo>
                  <a:pt x="458089" y="92456"/>
                </a:lnTo>
                <a:lnTo>
                  <a:pt x="458089" y="59690"/>
                </a:lnTo>
                <a:lnTo>
                  <a:pt x="452247" y="59690"/>
                </a:lnTo>
                <a:lnTo>
                  <a:pt x="446278" y="58293"/>
                </a:lnTo>
                <a:lnTo>
                  <a:pt x="440309" y="57531"/>
                </a:lnTo>
                <a:lnTo>
                  <a:pt x="427609" y="57531"/>
                </a:lnTo>
                <a:lnTo>
                  <a:pt x="421386" y="58420"/>
                </a:lnTo>
                <a:lnTo>
                  <a:pt x="388239" y="86360"/>
                </a:lnTo>
                <a:lnTo>
                  <a:pt x="387108" y="92456"/>
                </a:lnTo>
                <a:lnTo>
                  <a:pt x="387146" y="107823"/>
                </a:lnTo>
                <a:lnTo>
                  <a:pt x="388620" y="114427"/>
                </a:lnTo>
                <a:lnTo>
                  <a:pt x="391795" y="120396"/>
                </a:lnTo>
                <a:lnTo>
                  <a:pt x="394843" y="126492"/>
                </a:lnTo>
                <a:lnTo>
                  <a:pt x="399542" y="131191"/>
                </a:lnTo>
                <a:lnTo>
                  <a:pt x="405511" y="134747"/>
                </a:lnTo>
                <a:lnTo>
                  <a:pt x="398703" y="139903"/>
                </a:lnTo>
                <a:lnTo>
                  <a:pt x="393954" y="144399"/>
                </a:lnTo>
                <a:lnTo>
                  <a:pt x="391287" y="148336"/>
                </a:lnTo>
                <a:lnTo>
                  <a:pt x="388620" y="152400"/>
                </a:lnTo>
                <a:lnTo>
                  <a:pt x="387350" y="156718"/>
                </a:lnTo>
                <a:lnTo>
                  <a:pt x="387350" y="165735"/>
                </a:lnTo>
                <a:lnTo>
                  <a:pt x="399923" y="179451"/>
                </a:lnTo>
                <a:lnTo>
                  <a:pt x="393573" y="182753"/>
                </a:lnTo>
                <a:lnTo>
                  <a:pt x="388620" y="186563"/>
                </a:lnTo>
                <a:lnTo>
                  <a:pt x="385064" y="190881"/>
                </a:lnTo>
                <a:lnTo>
                  <a:pt x="381508" y="195072"/>
                </a:lnTo>
                <a:lnTo>
                  <a:pt x="379907" y="199390"/>
                </a:lnTo>
                <a:lnTo>
                  <a:pt x="379831" y="211455"/>
                </a:lnTo>
                <a:lnTo>
                  <a:pt x="381127" y="215900"/>
                </a:lnTo>
                <a:lnTo>
                  <a:pt x="420370" y="235331"/>
                </a:lnTo>
                <a:lnTo>
                  <a:pt x="428117" y="235839"/>
                </a:lnTo>
                <a:lnTo>
                  <a:pt x="436499" y="235839"/>
                </a:lnTo>
                <a:lnTo>
                  <a:pt x="474980" y="227203"/>
                </a:lnTo>
                <a:lnTo>
                  <a:pt x="476719" y="225933"/>
                </a:lnTo>
                <a:lnTo>
                  <a:pt x="481457" y="222504"/>
                </a:lnTo>
                <a:lnTo>
                  <a:pt x="486029" y="216281"/>
                </a:lnTo>
                <a:lnTo>
                  <a:pt x="490474" y="210185"/>
                </a:lnTo>
                <a:lnTo>
                  <a:pt x="492760" y="203200"/>
                </a:lnTo>
                <a:lnTo>
                  <a:pt x="492760" y="189103"/>
                </a:lnTo>
                <a:lnTo>
                  <a:pt x="491617" y="183642"/>
                </a:lnTo>
                <a:lnTo>
                  <a:pt x="490601" y="181737"/>
                </a:lnTo>
                <a:lnTo>
                  <a:pt x="489204" y="179070"/>
                </a:lnTo>
                <a:lnTo>
                  <a:pt x="486791" y="174371"/>
                </a:lnTo>
                <a:lnTo>
                  <a:pt x="482854" y="170688"/>
                </a:lnTo>
                <a:lnTo>
                  <a:pt x="477266" y="167894"/>
                </a:lnTo>
                <a:lnTo>
                  <a:pt x="472313" y="165481"/>
                </a:lnTo>
                <a:lnTo>
                  <a:pt x="472313" y="198755"/>
                </a:lnTo>
                <a:lnTo>
                  <a:pt x="472313" y="206121"/>
                </a:lnTo>
                <a:lnTo>
                  <a:pt x="470916" y="210439"/>
                </a:lnTo>
                <a:lnTo>
                  <a:pt x="467995" y="214249"/>
                </a:lnTo>
                <a:lnTo>
                  <a:pt x="465201" y="218059"/>
                </a:lnTo>
                <a:lnTo>
                  <a:pt x="461137" y="220853"/>
                </a:lnTo>
                <a:lnTo>
                  <a:pt x="450215" y="224917"/>
                </a:lnTo>
                <a:lnTo>
                  <a:pt x="443865" y="225933"/>
                </a:lnTo>
                <a:lnTo>
                  <a:pt x="436245" y="225933"/>
                </a:lnTo>
                <a:lnTo>
                  <a:pt x="399796" y="211455"/>
                </a:lnTo>
                <a:lnTo>
                  <a:pt x="399796" y="199390"/>
                </a:lnTo>
                <a:lnTo>
                  <a:pt x="400939" y="195326"/>
                </a:lnTo>
                <a:lnTo>
                  <a:pt x="405257" y="188214"/>
                </a:lnTo>
                <a:lnTo>
                  <a:pt x="408432" y="184912"/>
                </a:lnTo>
                <a:lnTo>
                  <a:pt x="412623" y="181737"/>
                </a:lnTo>
                <a:lnTo>
                  <a:pt x="417830" y="182245"/>
                </a:lnTo>
                <a:lnTo>
                  <a:pt x="423799" y="182499"/>
                </a:lnTo>
                <a:lnTo>
                  <a:pt x="454152" y="182499"/>
                </a:lnTo>
                <a:lnTo>
                  <a:pt x="458089" y="183007"/>
                </a:lnTo>
                <a:lnTo>
                  <a:pt x="472313" y="198755"/>
                </a:lnTo>
                <a:lnTo>
                  <a:pt x="472313" y="165481"/>
                </a:lnTo>
                <a:lnTo>
                  <a:pt x="471551" y="165100"/>
                </a:lnTo>
                <a:lnTo>
                  <a:pt x="464312" y="163703"/>
                </a:lnTo>
                <a:lnTo>
                  <a:pt x="419608" y="163703"/>
                </a:lnTo>
                <a:lnTo>
                  <a:pt x="415417" y="163449"/>
                </a:lnTo>
                <a:lnTo>
                  <a:pt x="404749" y="155448"/>
                </a:lnTo>
                <a:lnTo>
                  <a:pt x="404749" y="147701"/>
                </a:lnTo>
                <a:lnTo>
                  <a:pt x="407924" y="142875"/>
                </a:lnTo>
                <a:lnTo>
                  <a:pt x="414274" y="138049"/>
                </a:lnTo>
                <a:lnTo>
                  <a:pt x="419354" y="139827"/>
                </a:lnTo>
                <a:lnTo>
                  <a:pt x="425323" y="140589"/>
                </a:lnTo>
                <a:lnTo>
                  <a:pt x="432308" y="140589"/>
                </a:lnTo>
                <a:lnTo>
                  <a:pt x="443255" y="139903"/>
                </a:lnTo>
                <a:lnTo>
                  <a:pt x="451840" y="138049"/>
                </a:lnTo>
                <a:lnTo>
                  <a:pt x="452882" y="137833"/>
                </a:lnTo>
                <a:lnTo>
                  <a:pt x="461162" y="134378"/>
                </a:lnTo>
                <a:lnTo>
                  <a:pt x="466648" y="130556"/>
                </a:lnTo>
                <a:lnTo>
                  <a:pt x="468122" y="129540"/>
                </a:lnTo>
                <a:lnTo>
                  <a:pt x="473621" y="123431"/>
                </a:lnTo>
                <a:lnTo>
                  <a:pt x="477545" y="116116"/>
                </a:lnTo>
                <a:lnTo>
                  <a:pt x="479907" y="107569"/>
                </a:lnTo>
                <a:lnTo>
                  <a:pt x="480695" y="97917"/>
                </a:lnTo>
                <a:lnTo>
                  <a:pt x="480644" y="92456"/>
                </a:lnTo>
                <a:lnTo>
                  <a:pt x="479933" y="87884"/>
                </a:lnTo>
                <a:lnTo>
                  <a:pt x="478409" y="83439"/>
                </a:lnTo>
                <a:lnTo>
                  <a:pt x="477012" y="78994"/>
                </a:lnTo>
                <a:lnTo>
                  <a:pt x="474853" y="75438"/>
                </a:lnTo>
                <a:lnTo>
                  <a:pt x="472313" y="72898"/>
                </a:lnTo>
                <a:lnTo>
                  <a:pt x="473456" y="71501"/>
                </a:lnTo>
                <a:lnTo>
                  <a:pt x="496697" y="72390"/>
                </a:lnTo>
                <a:lnTo>
                  <a:pt x="496697" y="71501"/>
                </a:lnTo>
                <a:lnTo>
                  <a:pt x="496697" y="67056"/>
                </a:lnTo>
                <a:lnTo>
                  <a:pt x="496697" y="5969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46" name="Google Shape;846;p19"/>
          <p:cNvPicPr preferRelativeResize="0"/>
          <p:nvPr/>
        </p:nvPicPr>
        <p:blipFill rotWithShape="1">
          <a:blip r:embed="rId9">
            <a:alphaModFix/>
          </a:blip>
          <a:srcRect b="0" l="0" r="0" t="0"/>
          <a:stretch/>
        </p:blipFill>
        <p:spPr>
          <a:xfrm>
            <a:off x="4056888" y="690880"/>
            <a:ext cx="1282064" cy="424180"/>
          </a:xfrm>
          <a:prstGeom prst="rect">
            <a:avLst/>
          </a:prstGeom>
          <a:noFill/>
          <a:ln>
            <a:noFill/>
          </a:ln>
        </p:spPr>
      </p:pic>
      <p:grpSp>
        <p:nvGrpSpPr>
          <p:cNvPr id="847" name="Google Shape;847;p19"/>
          <p:cNvGrpSpPr/>
          <p:nvPr/>
        </p:nvGrpSpPr>
        <p:grpSpPr>
          <a:xfrm>
            <a:off x="5740653" y="737362"/>
            <a:ext cx="556768" cy="293878"/>
            <a:chOff x="5740653" y="737362"/>
            <a:chExt cx="556768" cy="293878"/>
          </a:xfrm>
        </p:grpSpPr>
        <p:pic>
          <p:nvPicPr>
            <p:cNvPr id="848" name="Google Shape;848;p19"/>
            <p:cNvPicPr preferRelativeResize="0"/>
            <p:nvPr/>
          </p:nvPicPr>
          <p:blipFill rotWithShape="1">
            <a:blip r:embed="rId4">
              <a:alphaModFix/>
            </a:blip>
            <a:srcRect b="0" l="0" r="0" t="0"/>
            <a:stretch/>
          </p:blipFill>
          <p:spPr>
            <a:xfrm>
              <a:off x="5740653" y="796163"/>
              <a:ext cx="159131" cy="180339"/>
            </a:xfrm>
            <a:prstGeom prst="rect">
              <a:avLst/>
            </a:prstGeom>
            <a:noFill/>
            <a:ln>
              <a:noFill/>
            </a:ln>
          </p:spPr>
        </p:pic>
        <p:pic>
          <p:nvPicPr>
            <p:cNvPr id="849" name="Google Shape;849;p19"/>
            <p:cNvPicPr preferRelativeResize="0"/>
            <p:nvPr/>
          </p:nvPicPr>
          <p:blipFill rotWithShape="1">
            <a:blip r:embed="rId10">
              <a:alphaModFix/>
            </a:blip>
            <a:srcRect b="0" l="0" r="0" t="0"/>
            <a:stretch/>
          </p:blipFill>
          <p:spPr>
            <a:xfrm>
              <a:off x="5940678" y="854456"/>
              <a:ext cx="139192" cy="176784"/>
            </a:xfrm>
            <a:prstGeom prst="rect">
              <a:avLst/>
            </a:prstGeom>
            <a:noFill/>
            <a:ln>
              <a:noFill/>
            </a:ln>
          </p:spPr>
        </p:pic>
        <p:pic>
          <p:nvPicPr>
            <p:cNvPr id="850" name="Google Shape;850;p19"/>
            <p:cNvPicPr preferRelativeResize="0"/>
            <p:nvPr/>
          </p:nvPicPr>
          <p:blipFill rotWithShape="1">
            <a:blip r:embed="rId6">
              <a:alphaModFix/>
            </a:blip>
            <a:srcRect b="0" l="0" r="0" t="0"/>
            <a:stretch/>
          </p:blipFill>
          <p:spPr>
            <a:xfrm>
              <a:off x="6108953" y="737362"/>
              <a:ext cx="188468" cy="176402"/>
            </a:xfrm>
            <a:prstGeom prst="rect">
              <a:avLst/>
            </a:prstGeom>
            <a:noFill/>
            <a:ln>
              <a:noFill/>
            </a:ln>
          </p:spPr>
        </p:pic>
      </p:grpSp>
      <p:sp>
        <p:nvSpPr>
          <p:cNvPr id="851" name="Google Shape;851;p19"/>
          <p:cNvSpPr/>
          <p:nvPr/>
        </p:nvSpPr>
        <p:spPr>
          <a:xfrm>
            <a:off x="6406134" y="868679"/>
            <a:ext cx="154940" cy="69215"/>
          </a:xfrm>
          <a:custGeom>
            <a:rect b="b" l="l" r="r" t="t"/>
            <a:pathLst>
              <a:path extrusionOk="0" h="69215" w="154940">
                <a:moveTo>
                  <a:pt x="154686" y="52070"/>
                </a:moveTo>
                <a:lnTo>
                  <a:pt x="0" y="52070"/>
                </a:lnTo>
                <a:lnTo>
                  <a:pt x="0" y="68707"/>
                </a:lnTo>
                <a:lnTo>
                  <a:pt x="154686" y="68707"/>
                </a:lnTo>
                <a:lnTo>
                  <a:pt x="154686" y="52070"/>
                </a:lnTo>
                <a:close/>
              </a:path>
              <a:path extrusionOk="0" h="69215" w="154940">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52" name="Google Shape;852;p19"/>
          <p:cNvPicPr preferRelativeResize="0"/>
          <p:nvPr/>
        </p:nvPicPr>
        <p:blipFill rotWithShape="1">
          <a:blip r:embed="rId11">
            <a:alphaModFix/>
          </a:blip>
          <a:srcRect b="0" l="0" r="0" t="0"/>
          <a:stretch/>
        </p:blipFill>
        <p:spPr>
          <a:xfrm>
            <a:off x="6666992" y="803148"/>
            <a:ext cx="99949" cy="173354"/>
          </a:xfrm>
          <a:prstGeom prst="rect">
            <a:avLst/>
          </a:prstGeom>
          <a:noFill/>
          <a:ln>
            <a:noFill/>
          </a:ln>
        </p:spPr>
      </p:pic>
      <p:sp>
        <p:nvSpPr>
          <p:cNvPr id="853" name="Google Shape;853;p19"/>
          <p:cNvSpPr/>
          <p:nvPr/>
        </p:nvSpPr>
        <p:spPr>
          <a:xfrm>
            <a:off x="6406134" y="1363979"/>
            <a:ext cx="154940" cy="69215"/>
          </a:xfrm>
          <a:custGeom>
            <a:rect b="b" l="l" r="r" t="t"/>
            <a:pathLst>
              <a:path extrusionOk="0" h="69215" w="154940">
                <a:moveTo>
                  <a:pt x="154686" y="52070"/>
                </a:moveTo>
                <a:lnTo>
                  <a:pt x="0" y="52070"/>
                </a:lnTo>
                <a:lnTo>
                  <a:pt x="0" y="68707"/>
                </a:lnTo>
                <a:lnTo>
                  <a:pt x="154686" y="68707"/>
                </a:lnTo>
                <a:lnTo>
                  <a:pt x="154686" y="52070"/>
                </a:lnTo>
                <a:close/>
              </a:path>
              <a:path extrusionOk="0" h="69215" w="154940">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54" name="Google Shape;854;p19"/>
          <p:cNvPicPr preferRelativeResize="0"/>
          <p:nvPr/>
        </p:nvPicPr>
        <p:blipFill rotWithShape="1">
          <a:blip r:embed="rId12">
            <a:alphaModFix/>
          </a:blip>
          <a:srcRect b="0" l="0" r="0" t="0"/>
          <a:stretch/>
        </p:blipFill>
        <p:spPr>
          <a:xfrm>
            <a:off x="6660956" y="1298447"/>
            <a:ext cx="109921" cy="175387"/>
          </a:xfrm>
          <a:prstGeom prst="rect">
            <a:avLst/>
          </a:prstGeom>
          <a:noFill/>
          <a:ln>
            <a:noFill/>
          </a:ln>
        </p:spPr>
      </p:pic>
      <p:sp>
        <p:nvSpPr>
          <p:cNvPr id="855" name="Google Shape;855;p19"/>
          <p:cNvSpPr txBox="1"/>
          <p:nvPr/>
        </p:nvSpPr>
        <p:spPr>
          <a:xfrm>
            <a:off x="4123944" y="4001770"/>
            <a:ext cx="126364"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1</a:t>
            </a:r>
            <a:endParaRPr sz="1400">
              <a:latin typeface="Cambria Math"/>
              <a:ea typeface="Cambria Math"/>
              <a:cs typeface="Cambria Math"/>
              <a:sym typeface="Cambria Math"/>
            </a:endParaRPr>
          </a:p>
        </p:txBody>
      </p:sp>
      <p:pic>
        <p:nvPicPr>
          <p:cNvPr id="856" name="Google Shape;856;p19"/>
          <p:cNvPicPr preferRelativeResize="0"/>
          <p:nvPr/>
        </p:nvPicPr>
        <p:blipFill rotWithShape="1">
          <a:blip r:embed="rId13">
            <a:alphaModFix/>
          </a:blip>
          <a:srcRect b="0" l="0" r="0" t="0"/>
          <a:stretch/>
        </p:blipFill>
        <p:spPr>
          <a:xfrm>
            <a:off x="661771" y="3237992"/>
            <a:ext cx="174370" cy="158750"/>
          </a:xfrm>
          <a:prstGeom prst="rect">
            <a:avLst/>
          </a:prstGeom>
          <a:noFill/>
          <a:ln>
            <a:noFill/>
          </a:ln>
        </p:spPr>
      </p:pic>
      <p:sp>
        <p:nvSpPr>
          <p:cNvPr id="857" name="Google Shape;857;p19"/>
          <p:cNvSpPr txBox="1"/>
          <p:nvPr/>
        </p:nvSpPr>
        <p:spPr>
          <a:xfrm>
            <a:off x="285115" y="3209035"/>
            <a:ext cx="1033144"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if </a:t>
            </a:r>
            <a:r>
              <a:rPr lang="en-US" sz="1800">
                <a:solidFill>
                  <a:srgbClr val="C00000"/>
                </a:solidFill>
                <a:latin typeface="Cambria Math"/>
                <a:ea typeface="Cambria Math"/>
                <a:cs typeface="Cambria Math"/>
                <a:sym typeface="Cambria Math"/>
              </a:rPr>
              <a:t>𝑦 </a:t>
            </a:r>
            <a:r>
              <a:rPr baseline="30000" lang="en-US" sz="2025">
                <a:latin typeface="Cambria Math"/>
                <a:ea typeface="Cambria Math"/>
                <a:cs typeface="Cambria Math"/>
                <a:sym typeface="Cambria Math"/>
              </a:rPr>
              <a:t>𝑖	</a:t>
            </a:r>
            <a:r>
              <a:rPr lang="en-US" sz="1800">
                <a:latin typeface="Cambria Math"/>
                <a:ea typeface="Cambria Math"/>
                <a:cs typeface="Cambria Math"/>
                <a:sym typeface="Cambria Math"/>
              </a:rPr>
              <a:t>= </a:t>
            </a:r>
            <a:r>
              <a:rPr lang="en-US" sz="1800">
                <a:solidFill>
                  <a:srgbClr val="7A81FF"/>
                </a:solidFill>
                <a:latin typeface="Cambria Math"/>
                <a:ea typeface="Cambria Math"/>
                <a:cs typeface="Cambria Math"/>
                <a:sym typeface="Cambria Math"/>
              </a:rPr>
              <a:t>0</a:t>
            </a:r>
            <a:endParaRPr sz="1800">
              <a:latin typeface="Cambria Math"/>
              <a:ea typeface="Cambria Math"/>
              <a:cs typeface="Cambria Math"/>
              <a:sym typeface="Cambria Math"/>
            </a:endParaRPr>
          </a:p>
        </p:txBody>
      </p:sp>
      <p:sp>
        <p:nvSpPr>
          <p:cNvPr id="858" name="Google Shape;858;p19"/>
          <p:cNvSpPr/>
          <p:nvPr/>
        </p:nvSpPr>
        <p:spPr>
          <a:xfrm>
            <a:off x="2725927" y="4082034"/>
            <a:ext cx="149225" cy="41275"/>
          </a:xfrm>
          <a:custGeom>
            <a:rect b="b" l="l" r="r" t="t"/>
            <a:pathLst>
              <a:path extrusionOk="0" h="41275" w="149225">
                <a:moveTo>
                  <a:pt x="127889" y="0"/>
                </a:moveTo>
                <a:lnTo>
                  <a:pt x="123444" y="5016"/>
                </a:lnTo>
                <a:lnTo>
                  <a:pt x="136779" y="16649"/>
                </a:lnTo>
                <a:lnTo>
                  <a:pt x="0" y="16649"/>
                </a:lnTo>
                <a:lnTo>
                  <a:pt x="0" y="24523"/>
                </a:lnTo>
                <a:lnTo>
                  <a:pt x="136779" y="24523"/>
                </a:lnTo>
                <a:lnTo>
                  <a:pt x="123444" y="36156"/>
                </a:lnTo>
                <a:lnTo>
                  <a:pt x="127889" y="41186"/>
                </a:lnTo>
                <a:lnTo>
                  <a:pt x="148844" y="23012"/>
                </a:lnTo>
                <a:lnTo>
                  <a:pt x="148844" y="18160"/>
                </a:lnTo>
                <a:lnTo>
                  <a:pt x="127889"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9" name="Google Shape;859;p19"/>
          <p:cNvSpPr txBox="1"/>
          <p:nvPr/>
        </p:nvSpPr>
        <p:spPr>
          <a:xfrm>
            <a:off x="2566670" y="3992562"/>
            <a:ext cx="494030"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baseline="30000" lang="en-US" sz="2700">
                <a:solidFill>
                  <a:srgbClr val="FF40FF"/>
                </a:solidFill>
                <a:latin typeface="Cambria Math"/>
                <a:ea typeface="Cambria Math"/>
                <a:cs typeface="Cambria Math"/>
                <a:sym typeface="Cambria Math"/>
              </a:rPr>
              <a:t>𝑓</a:t>
            </a: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grpSp>
        <p:nvGrpSpPr>
          <p:cNvPr id="860" name="Google Shape;860;p19"/>
          <p:cNvGrpSpPr/>
          <p:nvPr/>
        </p:nvGrpSpPr>
        <p:grpSpPr>
          <a:xfrm>
            <a:off x="3050799" y="3972191"/>
            <a:ext cx="491490" cy="279540"/>
            <a:chOff x="3050799" y="3972191"/>
            <a:chExt cx="491490" cy="279540"/>
          </a:xfrm>
        </p:grpSpPr>
        <p:sp>
          <p:nvSpPr>
            <p:cNvPr id="861" name="Google Shape;861;p19"/>
            <p:cNvSpPr/>
            <p:nvPr/>
          </p:nvSpPr>
          <p:spPr>
            <a:xfrm>
              <a:off x="3050799" y="3975506"/>
              <a:ext cx="491490" cy="276225"/>
            </a:xfrm>
            <a:custGeom>
              <a:rect b="b" l="l" r="r" t="t"/>
              <a:pathLst>
                <a:path extrusionOk="0" h="276225" w="491489">
                  <a:moveTo>
                    <a:pt x="418586" y="0"/>
                  </a:moveTo>
                  <a:lnTo>
                    <a:pt x="415792" y="9156"/>
                  </a:lnTo>
                  <a:lnTo>
                    <a:pt x="428506" y="15733"/>
                  </a:lnTo>
                  <a:lnTo>
                    <a:pt x="439589" y="25311"/>
                  </a:lnTo>
                  <a:lnTo>
                    <a:pt x="462834" y="71571"/>
                  </a:lnTo>
                  <a:lnTo>
                    <a:pt x="469779" y="113933"/>
                  </a:lnTo>
                  <a:lnTo>
                    <a:pt x="470656" y="138188"/>
                  </a:lnTo>
                  <a:lnTo>
                    <a:pt x="469779" y="162391"/>
                  </a:lnTo>
                  <a:lnTo>
                    <a:pt x="462834" y="204672"/>
                  </a:lnTo>
                  <a:lnTo>
                    <a:pt x="439589" y="250855"/>
                  </a:lnTo>
                  <a:lnTo>
                    <a:pt x="415792" y="266992"/>
                  </a:lnTo>
                  <a:lnTo>
                    <a:pt x="418586" y="276148"/>
                  </a:lnTo>
                  <a:lnTo>
                    <a:pt x="461877" y="246037"/>
                  </a:lnTo>
                  <a:lnTo>
                    <a:pt x="480568" y="208690"/>
                  </a:lnTo>
                  <a:lnTo>
                    <a:pt x="490041" y="163370"/>
                  </a:lnTo>
                  <a:lnTo>
                    <a:pt x="491230" y="138074"/>
                  </a:lnTo>
                  <a:lnTo>
                    <a:pt x="490041" y="112778"/>
                  </a:lnTo>
                  <a:lnTo>
                    <a:pt x="480568" y="67458"/>
                  </a:lnTo>
                  <a:lnTo>
                    <a:pt x="461877" y="30116"/>
                  </a:lnTo>
                  <a:lnTo>
                    <a:pt x="435017" y="6395"/>
                  </a:lnTo>
                  <a:lnTo>
                    <a:pt x="418586" y="0"/>
                  </a:lnTo>
                  <a:close/>
                </a:path>
                <a:path extrusionOk="0" h="276225" w="491489">
                  <a:moveTo>
                    <a:pt x="72638" y="0"/>
                  </a:moveTo>
                  <a:lnTo>
                    <a:pt x="29347" y="30116"/>
                  </a:lnTo>
                  <a:lnTo>
                    <a:pt x="10656" y="67458"/>
                  </a:lnTo>
                  <a:lnTo>
                    <a:pt x="1183" y="112778"/>
                  </a:lnTo>
                  <a:lnTo>
                    <a:pt x="0" y="138188"/>
                  </a:lnTo>
                  <a:lnTo>
                    <a:pt x="1183" y="163370"/>
                  </a:lnTo>
                  <a:lnTo>
                    <a:pt x="10656" y="208690"/>
                  </a:lnTo>
                  <a:lnTo>
                    <a:pt x="29347" y="246037"/>
                  </a:lnTo>
                  <a:lnTo>
                    <a:pt x="72638" y="276148"/>
                  </a:lnTo>
                  <a:lnTo>
                    <a:pt x="75432" y="266992"/>
                  </a:lnTo>
                  <a:lnTo>
                    <a:pt x="62738" y="260419"/>
                  </a:lnTo>
                  <a:lnTo>
                    <a:pt x="51699" y="250855"/>
                  </a:lnTo>
                  <a:lnTo>
                    <a:pt x="28444" y="204672"/>
                  </a:lnTo>
                  <a:lnTo>
                    <a:pt x="21447" y="162391"/>
                  </a:lnTo>
                  <a:lnTo>
                    <a:pt x="20572" y="138074"/>
                  </a:lnTo>
                  <a:lnTo>
                    <a:pt x="21447" y="113933"/>
                  </a:lnTo>
                  <a:lnTo>
                    <a:pt x="28444" y="71571"/>
                  </a:lnTo>
                  <a:lnTo>
                    <a:pt x="51699" y="25311"/>
                  </a:lnTo>
                  <a:lnTo>
                    <a:pt x="75432" y="9156"/>
                  </a:lnTo>
                  <a:lnTo>
                    <a:pt x="7263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2" name="Google Shape;862;p19"/>
            <p:cNvSpPr/>
            <p:nvPr/>
          </p:nvSpPr>
          <p:spPr>
            <a:xfrm>
              <a:off x="3125978" y="3998950"/>
              <a:ext cx="113030" cy="55244"/>
            </a:xfrm>
            <a:custGeom>
              <a:rect b="b" l="l" r="r" t="t"/>
              <a:pathLst>
                <a:path extrusionOk="0" h="55245" w="113030">
                  <a:moveTo>
                    <a:pt x="84709" y="0"/>
                  </a:moveTo>
                  <a:lnTo>
                    <a:pt x="78867" y="6692"/>
                  </a:lnTo>
                  <a:lnTo>
                    <a:pt x="96647" y="22212"/>
                  </a:lnTo>
                  <a:lnTo>
                    <a:pt x="0" y="22212"/>
                  </a:lnTo>
                  <a:lnTo>
                    <a:pt x="0" y="32702"/>
                  </a:lnTo>
                  <a:lnTo>
                    <a:pt x="96647" y="32702"/>
                  </a:lnTo>
                  <a:lnTo>
                    <a:pt x="78867" y="48221"/>
                  </a:lnTo>
                  <a:lnTo>
                    <a:pt x="84709" y="54914"/>
                  </a:lnTo>
                  <a:lnTo>
                    <a:pt x="112776" y="30695"/>
                  </a:lnTo>
                  <a:lnTo>
                    <a:pt x="112776" y="24218"/>
                  </a:lnTo>
                  <a:lnTo>
                    <a:pt x="8470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63" name="Google Shape;863;p19"/>
            <p:cNvPicPr preferRelativeResize="0"/>
            <p:nvPr/>
          </p:nvPicPr>
          <p:blipFill rotWithShape="1">
            <a:blip r:embed="rId14">
              <a:alphaModFix/>
            </a:blip>
            <a:srcRect b="0" l="0" r="0" t="0"/>
            <a:stretch/>
          </p:blipFill>
          <p:spPr>
            <a:xfrm>
              <a:off x="3264916" y="3972191"/>
              <a:ext cx="174371" cy="158800"/>
            </a:xfrm>
            <a:prstGeom prst="rect">
              <a:avLst/>
            </a:prstGeom>
            <a:noFill/>
            <a:ln>
              <a:noFill/>
            </a:ln>
          </p:spPr>
        </p:pic>
      </p:grpSp>
      <p:sp>
        <p:nvSpPr>
          <p:cNvPr id="864" name="Google Shape;864;p19"/>
          <p:cNvSpPr txBox="1"/>
          <p:nvPr/>
        </p:nvSpPr>
        <p:spPr>
          <a:xfrm>
            <a:off x="3100704" y="3858895"/>
            <a:ext cx="318135"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baseline="-25000" lang="en-US" sz="2700">
                <a:solidFill>
                  <a:srgbClr val="FF9300"/>
                </a:solidFill>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grpSp>
        <p:nvGrpSpPr>
          <p:cNvPr id="865" name="Google Shape;865;p19"/>
          <p:cNvGrpSpPr/>
          <p:nvPr/>
        </p:nvGrpSpPr>
        <p:grpSpPr>
          <a:xfrm>
            <a:off x="213238" y="2823717"/>
            <a:ext cx="1558290" cy="276225"/>
            <a:chOff x="213238" y="2823717"/>
            <a:chExt cx="1558290" cy="276225"/>
          </a:xfrm>
        </p:grpSpPr>
        <p:sp>
          <p:nvSpPr>
            <p:cNvPr id="866" name="Google Shape;866;p19"/>
            <p:cNvSpPr/>
            <p:nvPr/>
          </p:nvSpPr>
          <p:spPr>
            <a:xfrm>
              <a:off x="213238" y="2823717"/>
              <a:ext cx="1558290" cy="276225"/>
            </a:xfrm>
            <a:custGeom>
              <a:rect b="b" l="l" r="r" t="t"/>
              <a:pathLst>
                <a:path extrusionOk="0" h="276225" w="1558289">
                  <a:moveTo>
                    <a:pt x="1485386" y="0"/>
                  </a:moveTo>
                  <a:lnTo>
                    <a:pt x="1482592" y="9143"/>
                  </a:lnTo>
                  <a:lnTo>
                    <a:pt x="1495286" y="15694"/>
                  </a:lnTo>
                  <a:lnTo>
                    <a:pt x="1506325" y="25257"/>
                  </a:lnTo>
                  <a:lnTo>
                    <a:pt x="1529560" y="71542"/>
                  </a:lnTo>
                  <a:lnTo>
                    <a:pt x="1536469" y="113885"/>
                  </a:lnTo>
                  <a:lnTo>
                    <a:pt x="1537329" y="138175"/>
                  </a:lnTo>
                  <a:lnTo>
                    <a:pt x="1536469" y="162373"/>
                  </a:lnTo>
                  <a:lnTo>
                    <a:pt x="1529560" y="204577"/>
                  </a:lnTo>
                  <a:lnTo>
                    <a:pt x="1506325" y="250793"/>
                  </a:lnTo>
                  <a:lnTo>
                    <a:pt x="1482592" y="266954"/>
                  </a:lnTo>
                  <a:lnTo>
                    <a:pt x="1485386" y="276098"/>
                  </a:lnTo>
                  <a:lnTo>
                    <a:pt x="1528677" y="245987"/>
                  </a:lnTo>
                  <a:lnTo>
                    <a:pt x="1547348" y="208700"/>
                  </a:lnTo>
                  <a:lnTo>
                    <a:pt x="1556734" y="163361"/>
                  </a:lnTo>
                  <a:lnTo>
                    <a:pt x="1557903" y="138049"/>
                  </a:lnTo>
                  <a:lnTo>
                    <a:pt x="1556734" y="112736"/>
                  </a:lnTo>
                  <a:lnTo>
                    <a:pt x="1547348" y="67397"/>
                  </a:lnTo>
                  <a:lnTo>
                    <a:pt x="1528677" y="30057"/>
                  </a:lnTo>
                  <a:lnTo>
                    <a:pt x="1501816" y="6383"/>
                  </a:lnTo>
                  <a:lnTo>
                    <a:pt x="1485386" y="0"/>
                  </a:lnTo>
                  <a:close/>
                </a:path>
                <a:path extrusionOk="0" h="276225" w="1558289">
                  <a:moveTo>
                    <a:pt x="72549" y="0"/>
                  </a:moveTo>
                  <a:lnTo>
                    <a:pt x="29288" y="30057"/>
                  </a:lnTo>
                  <a:lnTo>
                    <a:pt x="10602" y="67397"/>
                  </a:lnTo>
                  <a:lnTo>
                    <a:pt x="1172" y="112736"/>
                  </a:lnTo>
                  <a:lnTo>
                    <a:pt x="0" y="138175"/>
                  </a:lnTo>
                  <a:lnTo>
                    <a:pt x="1172" y="163361"/>
                  </a:lnTo>
                  <a:lnTo>
                    <a:pt x="10602" y="208700"/>
                  </a:lnTo>
                  <a:lnTo>
                    <a:pt x="29288" y="245987"/>
                  </a:lnTo>
                  <a:lnTo>
                    <a:pt x="72549" y="276098"/>
                  </a:lnTo>
                  <a:lnTo>
                    <a:pt x="75343" y="266954"/>
                  </a:lnTo>
                  <a:lnTo>
                    <a:pt x="62655" y="260385"/>
                  </a:lnTo>
                  <a:lnTo>
                    <a:pt x="51606" y="250793"/>
                  </a:lnTo>
                  <a:lnTo>
                    <a:pt x="28347" y="204577"/>
                  </a:lnTo>
                  <a:lnTo>
                    <a:pt x="21398" y="162373"/>
                  </a:lnTo>
                  <a:lnTo>
                    <a:pt x="20534" y="138049"/>
                  </a:lnTo>
                  <a:lnTo>
                    <a:pt x="21398" y="113885"/>
                  </a:lnTo>
                  <a:lnTo>
                    <a:pt x="28347" y="71542"/>
                  </a:lnTo>
                  <a:lnTo>
                    <a:pt x="51606" y="25257"/>
                  </a:lnTo>
                  <a:lnTo>
                    <a:pt x="75343" y="9143"/>
                  </a:lnTo>
                  <a:lnTo>
                    <a:pt x="7254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7" name="Google Shape;867;p19"/>
            <p:cNvSpPr/>
            <p:nvPr/>
          </p:nvSpPr>
          <p:spPr>
            <a:xfrm>
              <a:off x="421741" y="2930143"/>
              <a:ext cx="149225" cy="41275"/>
            </a:xfrm>
            <a:custGeom>
              <a:rect b="b" l="l" r="r" t="t"/>
              <a:pathLst>
                <a:path extrusionOk="0" h="41275" w="149225">
                  <a:moveTo>
                    <a:pt x="127838" y="0"/>
                  </a:moveTo>
                  <a:lnTo>
                    <a:pt x="123393" y="5080"/>
                  </a:lnTo>
                  <a:lnTo>
                    <a:pt x="136791" y="16763"/>
                  </a:lnTo>
                  <a:lnTo>
                    <a:pt x="0" y="16763"/>
                  </a:lnTo>
                  <a:lnTo>
                    <a:pt x="0" y="24637"/>
                  </a:lnTo>
                  <a:lnTo>
                    <a:pt x="136791" y="24637"/>
                  </a:lnTo>
                  <a:lnTo>
                    <a:pt x="123393" y="36194"/>
                  </a:lnTo>
                  <a:lnTo>
                    <a:pt x="127838" y="41275"/>
                  </a:lnTo>
                  <a:lnTo>
                    <a:pt x="148844" y="23113"/>
                  </a:lnTo>
                  <a:lnTo>
                    <a:pt x="148844" y="18161"/>
                  </a:lnTo>
                  <a:lnTo>
                    <a:pt x="12783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68" name="Google Shape;868;p19"/>
          <p:cNvSpPr txBox="1"/>
          <p:nvPr/>
        </p:nvSpPr>
        <p:spPr>
          <a:xfrm>
            <a:off x="21907" y="2838767"/>
            <a:ext cx="72263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30000" lang="en-US" sz="2700">
                <a:solidFill>
                  <a:srgbClr val="0096FF"/>
                </a:solidFill>
                <a:latin typeface="Cambria Math"/>
                <a:ea typeface="Cambria Math"/>
                <a:cs typeface="Cambria Math"/>
                <a:sym typeface="Cambria Math"/>
              </a:rPr>
              <a:t>𝐿  </a:t>
            </a:r>
            <a:r>
              <a:rPr baseline="30000" lang="en-US" sz="2700">
                <a:solidFill>
                  <a:srgbClr val="FF40FF"/>
                </a:solidFill>
                <a:latin typeface="Cambria Math"/>
                <a:ea typeface="Cambria Math"/>
                <a:cs typeface="Cambria Math"/>
                <a:sym typeface="Cambria Math"/>
              </a:rPr>
              <a:t>𝑓</a:t>
            </a: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grpSp>
        <p:nvGrpSpPr>
          <p:cNvPr id="869" name="Google Shape;869;p19"/>
          <p:cNvGrpSpPr/>
          <p:nvPr/>
        </p:nvGrpSpPr>
        <p:grpSpPr>
          <a:xfrm>
            <a:off x="737113" y="2820289"/>
            <a:ext cx="501015" cy="279654"/>
            <a:chOff x="737113" y="2820289"/>
            <a:chExt cx="501015" cy="279654"/>
          </a:xfrm>
        </p:grpSpPr>
        <p:sp>
          <p:nvSpPr>
            <p:cNvPr id="870" name="Google Shape;870;p19"/>
            <p:cNvSpPr/>
            <p:nvPr/>
          </p:nvSpPr>
          <p:spPr>
            <a:xfrm>
              <a:off x="737113" y="2823718"/>
              <a:ext cx="501015" cy="276225"/>
            </a:xfrm>
            <a:custGeom>
              <a:rect b="b" l="l" r="r" t="t"/>
              <a:pathLst>
                <a:path extrusionOk="0" h="276225" w="501015">
                  <a:moveTo>
                    <a:pt x="428098" y="0"/>
                  </a:moveTo>
                  <a:lnTo>
                    <a:pt x="425304" y="9143"/>
                  </a:lnTo>
                  <a:lnTo>
                    <a:pt x="437991" y="15694"/>
                  </a:lnTo>
                  <a:lnTo>
                    <a:pt x="449040" y="25257"/>
                  </a:lnTo>
                  <a:lnTo>
                    <a:pt x="472300" y="71542"/>
                  </a:lnTo>
                  <a:lnTo>
                    <a:pt x="479248" y="113885"/>
                  </a:lnTo>
                  <a:lnTo>
                    <a:pt x="480117" y="138175"/>
                  </a:lnTo>
                  <a:lnTo>
                    <a:pt x="479248" y="162373"/>
                  </a:lnTo>
                  <a:lnTo>
                    <a:pt x="472300" y="204577"/>
                  </a:lnTo>
                  <a:lnTo>
                    <a:pt x="449040" y="250793"/>
                  </a:lnTo>
                  <a:lnTo>
                    <a:pt x="425304" y="266954"/>
                  </a:lnTo>
                  <a:lnTo>
                    <a:pt x="428098" y="276098"/>
                  </a:lnTo>
                  <a:lnTo>
                    <a:pt x="471359" y="245987"/>
                  </a:lnTo>
                  <a:lnTo>
                    <a:pt x="490045" y="208700"/>
                  </a:lnTo>
                  <a:lnTo>
                    <a:pt x="499474" y="163361"/>
                  </a:lnTo>
                  <a:lnTo>
                    <a:pt x="500653" y="138049"/>
                  </a:lnTo>
                  <a:lnTo>
                    <a:pt x="499474" y="112736"/>
                  </a:lnTo>
                  <a:lnTo>
                    <a:pt x="490045" y="67397"/>
                  </a:lnTo>
                  <a:lnTo>
                    <a:pt x="471359" y="30057"/>
                  </a:lnTo>
                  <a:lnTo>
                    <a:pt x="444512" y="6383"/>
                  </a:lnTo>
                  <a:lnTo>
                    <a:pt x="428098" y="0"/>
                  </a:lnTo>
                  <a:close/>
                </a:path>
                <a:path extrusionOk="0" h="276225" w="501015">
                  <a:moveTo>
                    <a:pt x="72549" y="0"/>
                  </a:moveTo>
                  <a:lnTo>
                    <a:pt x="29288" y="30057"/>
                  </a:lnTo>
                  <a:lnTo>
                    <a:pt x="10602" y="67397"/>
                  </a:lnTo>
                  <a:lnTo>
                    <a:pt x="1172" y="112736"/>
                  </a:lnTo>
                  <a:lnTo>
                    <a:pt x="0" y="138175"/>
                  </a:lnTo>
                  <a:lnTo>
                    <a:pt x="1172" y="163361"/>
                  </a:lnTo>
                  <a:lnTo>
                    <a:pt x="10602" y="208700"/>
                  </a:lnTo>
                  <a:lnTo>
                    <a:pt x="29288" y="245987"/>
                  </a:lnTo>
                  <a:lnTo>
                    <a:pt x="72549" y="276098"/>
                  </a:lnTo>
                  <a:lnTo>
                    <a:pt x="75343" y="266954"/>
                  </a:lnTo>
                  <a:lnTo>
                    <a:pt x="62655" y="260385"/>
                  </a:lnTo>
                  <a:lnTo>
                    <a:pt x="51606" y="250793"/>
                  </a:lnTo>
                  <a:lnTo>
                    <a:pt x="28347" y="204577"/>
                  </a:lnTo>
                  <a:lnTo>
                    <a:pt x="21398" y="162373"/>
                  </a:lnTo>
                  <a:lnTo>
                    <a:pt x="20534" y="138049"/>
                  </a:lnTo>
                  <a:lnTo>
                    <a:pt x="21398" y="113885"/>
                  </a:lnTo>
                  <a:lnTo>
                    <a:pt x="28347" y="71542"/>
                  </a:lnTo>
                  <a:lnTo>
                    <a:pt x="51606" y="25257"/>
                  </a:lnTo>
                  <a:lnTo>
                    <a:pt x="75343" y="9143"/>
                  </a:lnTo>
                  <a:lnTo>
                    <a:pt x="7254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1" name="Google Shape;871;p19"/>
            <p:cNvSpPr/>
            <p:nvPr/>
          </p:nvSpPr>
          <p:spPr>
            <a:xfrm>
              <a:off x="821791" y="2847086"/>
              <a:ext cx="113030" cy="55244"/>
            </a:xfrm>
            <a:custGeom>
              <a:rect b="b" l="l" r="r" t="t"/>
              <a:pathLst>
                <a:path extrusionOk="0" h="55244" w="113030">
                  <a:moveTo>
                    <a:pt x="84721" y="0"/>
                  </a:moveTo>
                  <a:lnTo>
                    <a:pt x="78803" y="6731"/>
                  </a:lnTo>
                  <a:lnTo>
                    <a:pt x="96659" y="22225"/>
                  </a:lnTo>
                  <a:lnTo>
                    <a:pt x="0" y="22225"/>
                  </a:lnTo>
                  <a:lnTo>
                    <a:pt x="0" y="32765"/>
                  </a:lnTo>
                  <a:lnTo>
                    <a:pt x="96659" y="32765"/>
                  </a:lnTo>
                  <a:lnTo>
                    <a:pt x="78803" y="48259"/>
                  </a:lnTo>
                  <a:lnTo>
                    <a:pt x="84721" y="54990"/>
                  </a:lnTo>
                  <a:lnTo>
                    <a:pt x="112737" y="30733"/>
                  </a:lnTo>
                  <a:lnTo>
                    <a:pt x="112737" y="24256"/>
                  </a:lnTo>
                  <a:lnTo>
                    <a:pt x="84721"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72" name="Google Shape;872;p19"/>
            <p:cNvPicPr preferRelativeResize="0"/>
            <p:nvPr/>
          </p:nvPicPr>
          <p:blipFill rotWithShape="1">
            <a:blip r:embed="rId15">
              <a:alphaModFix/>
            </a:blip>
            <a:srcRect b="0" l="0" r="0" t="0"/>
            <a:stretch/>
          </p:blipFill>
          <p:spPr>
            <a:xfrm>
              <a:off x="960691" y="2820289"/>
              <a:ext cx="174371" cy="158877"/>
            </a:xfrm>
            <a:prstGeom prst="rect">
              <a:avLst/>
            </a:prstGeom>
            <a:noFill/>
            <a:ln>
              <a:noFill/>
            </a:ln>
          </p:spPr>
        </p:pic>
      </p:grpSp>
      <p:sp>
        <p:nvSpPr>
          <p:cNvPr id="873" name="Google Shape;873;p19"/>
          <p:cNvSpPr txBox="1"/>
          <p:nvPr/>
        </p:nvSpPr>
        <p:spPr>
          <a:xfrm>
            <a:off x="784542" y="2705036"/>
            <a:ext cx="32766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solidFill>
                  <a:srgbClr val="FF9300"/>
                </a:solidFill>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pic>
        <p:nvPicPr>
          <p:cNvPr id="874" name="Google Shape;874;p19"/>
          <p:cNvPicPr preferRelativeResize="0"/>
          <p:nvPr/>
        </p:nvPicPr>
        <p:blipFill rotWithShape="1">
          <a:blip r:embed="rId16">
            <a:alphaModFix/>
          </a:blip>
          <a:srcRect b="0" l="0" r="0" t="0"/>
          <a:stretch/>
        </p:blipFill>
        <p:spPr>
          <a:xfrm>
            <a:off x="1484502" y="2820289"/>
            <a:ext cx="174371" cy="158877"/>
          </a:xfrm>
          <a:prstGeom prst="rect">
            <a:avLst/>
          </a:prstGeom>
          <a:noFill/>
          <a:ln>
            <a:noFill/>
          </a:ln>
        </p:spPr>
      </p:pic>
      <p:sp>
        <p:nvSpPr>
          <p:cNvPr id="875" name="Google Shape;875;p19"/>
          <p:cNvSpPr txBox="1"/>
          <p:nvPr/>
        </p:nvSpPr>
        <p:spPr>
          <a:xfrm>
            <a:off x="1223010" y="2791142"/>
            <a:ext cx="413384"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 </a:t>
            </a:r>
            <a:r>
              <a:rPr lang="en-US" sz="1800">
                <a:solidFill>
                  <a:srgbClr val="C00000"/>
                </a:solidFill>
                <a:latin typeface="Cambria Math"/>
                <a:ea typeface="Cambria Math"/>
                <a:cs typeface="Cambria Math"/>
                <a:sym typeface="Cambria Math"/>
              </a:rPr>
              <a:t>𝑦 </a:t>
            </a:r>
            <a:r>
              <a:rPr baseline="30000" lang="en-US" sz="2025">
                <a:latin typeface="Cambria Math"/>
                <a:ea typeface="Cambria Math"/>
                <a:cs typeface="Cambria Math"/>
                <a:sym typeface="Cambria Math"/>
              </a:rPr>
              <a:t>𝑖</a:t>
            </a:r>
            <a:endParaRPr baseline="30000" sz="2025">
              <a:latin typeface="Cambria Math"/>
              <a:ea typeface="Cambria Math"/>
              <a:cs typeface="Cambria Math"/>
              <a:sym typeface="Cambria Math"/>
            </a:endParaRPr>
          </a:p>
        </p:txBody>
      </p:sp>
      <p:grpSp>
        <p:nvGrpSpPr>
          <p:cNvPr id="876" name="Google Shape;876;p19"/>
          <p:cNvGrpSpPr/>
          <p:nvPr/>
        </p:nvGrpSpPr>
        <p:grpSpPr>
          <a:xfrm>
            <a:off x="6357746" y="2362200"/>
            <a:ext cx="134874" cy="442466"/>
            <a:chOff x="6357746" y="2362200"/>
            <a:chExt cx="134874" cy="442466"/>
          </a:xfrm>
        </p:grpSpPr>
        <p:sp>
          <p:nvSpPr>
            <p:cNvPr id="877" name="Google Shape;877;p19"/>
            <p:cNvSpPr/>
            <p:nvPr/>
          </p:nvSpPr>
          <p:spPr>
            <a:xfrm>
              <a:off x="6391274" y="2362200"/>
              <a:ext cx="0" cy="242570"/>
            </a:xfrm>
            <a:custGeom>
              <a:rect b="b" l="l" r="r" t="t"/>
              <a:pathLst>
                <a:path extrusionOk="0" h="242569" w="120000">
                  <a:moveTo>
                    <a:pt x="0" y="0"/>
                  </a:moveTo>
                  <a:lnTo>
                    <a:pt x="0" y="242062"/>
                  </a:lnTo>
                </a:path>
              </a:pathLst>
            </a:custGeom>
            <a:noFill/>
            <a:ln cap="flat" cmpd="sng" w="38100">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78" name="Google Shape;878;p19"/>
            <p:cNvPicPr preferRelativeResize="0"/>
            <p:nvPr/>
          </p:nvPicPr>
          <p:blipFill rotWithShape="1">
            <a:blip r:embed="rId17">
              <a:alphaModFix/>
            </a:blip>
            <a:srcRect b="0" l="0" r="0" t="0"/>
            <a:stretch/>
          </p:blipFill>
          <p:spPr>
            <a:xfrm>
              <a:off x="6357746" y="2657347"/>
              <a:ext cx="134874" cy="147319"/>
            </a:xfrm>
            <a:prstGeom prst="rect">
              <a:avLst/>
            </a:prstGeom>
            <a:noFill/>
            <a:ln>
              <a:noFill/>
            </a:ln>
          </p:spPr>
        </p:pic>
      </p:grpSp>
      <p:sp>
        <p:nvSpPr>
          <p:cNvPr id="879" name="Google Shape;879;p19"/>
          <p:cNvSpPr txBox="1"/>
          <p:nvPr/>
        </p:nvSpPr>
        <p:spPr>
          <a:xfrm>
            <a:off x="8072755" y="2546413"/>
            <a:ext cx="125095"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FF40FF"/>
                </a:solidFill>
                <a:latin typeface="Cambria Math"/>
                <a:ea typeface="Cambria Math"/>
                <a:cs typeface="Cambria Math"/>
                <a:sym typeface="Cambria Math"/>
              </a:rPr>
              <a:t>𝑓</a:t>
            </a:r>
            <a:endParaRPr sz="1400">
              <a:latin typeface="Cambria Math"/>
              <a:ea typeface="Cambria Math"/>
              <a:cs typeface="Cambria Math"/>
              <a:sym typeface="Cambria Math"/>
            </a:endParaRPr>
          </a:p>
        </p:txBody>
      </p:sp>
      <p:sp>
        <p:nvSpPr>
          <p:cNvPr id="880" name="Google Shape;880;p19"/>
          <p:cNvSpPr/>
          <p:nvPr/>
        </p:nvSpPr>
        <p:spPr>
          <a:xfrm>
            <a:off x="1947926" y="4378452"/>
            <a:ext cx="149225" cy="41275"/>
          </a:xfrm>
          <a:custGeom>
            <a:rect b="b" l="l" r="r" t="t"/>
            <a:pathLst>
              <a:path extrusionOk="0" h="41275" w="149225">
                <a:moveTo>
                  <a:pt x="127888" y="0"/>
                </a:moveTo>
                <a:lnTo>
                  <a:pt x="123443" y="5016"/>
                </a:lnTo>
                <a:lnTo>
                  <a:pt x="136779" y="16649"/>
                </a:lnTo>
                <a:lnTo>
                  <a:pt x="0" y="16649"/>
                </a:lnTo>
                <a:lnTo>
                  <a:pt x="0" y="24523"/>
                </a:lnTo>
                <a:lnTo>
                  <a:pt x="136779" y="24523"/>
                </a:lnTo>
                <a:lnTo>
                  <a:pt x="123443" y="36156"/>
                </a:lnTo>
                <a:lnTo>
                  <a:pt x="127888" y="41186"/>
                </a:lnTo>
                <a:lnTo>
                  <a:pt x="148844" y="23012"/>
                </a:lnTo>
                <a:lnTo>
                  <a:pt x="148844" y="18161"/>
                </a:lnTo>
                <a:lnTo>
                  <a:pt x="12788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1" name="Google Shape;881;p19"/>
          <p:cNvSpPr txBox="1"/>
          <p:nvPr/>
        </p:nvSpPr>
        <p:spPr>
          <a:xfrm>
            <a:off x="1454150" y="3925114"/>
            <a:ext cx="827405" cy="617220"/>
          </a:xfrm>
          <a:prstGeom prst="rect">
            <a:avLst/>
          </a:prstGeom>
          <a:noFill/>
          <a:ln>
            <a:noFill/>
          </a:ln>
        </p:spPr>
        <p:txBody>
          <a:bodyPr anchorCtr="0" anchor="t" bIns="0" lIns="0" spcFirstLastPara="1" rIns="0" wrap="square" tIns="59675">
            <a:spAutoFit/>
          </a:bodyPr>
          <a:lstStyle/>
          <a:p>
            <a:pPr indent="0" lvl="0" marL="0" marR="60325" rtl="0" algn="ctr">
              <a:lnSpc>
                <a:spcPct val="100000"/>
              </a:lnSpc>
              <a:spcBef>
                <a:spcPts val="0"/>
              </a:spcBef>
              <a:spcAft>
                <a:spcPts val="0"/>
              </a:spcAft>
              <a:buNone/>
            </a:pPr>
            <a:r>
              <a:rPr lang="en-US" sz="1400">
                <a:latin typeface="Cambria Math"/>
                <a:ea typeface="Cambria Math"/>
                <a:cs typeface="Cambria Math"/>
                <a:sym typeface="Cambria Math"/>
              </a:rPr>
              <a:t>0</a:t>
            </a:r>
            <a:endParaRPr sz="1400">
              <a:latin typeface="Cambria Math"/>
              <a:ea typeface="Cambria Math"/>
              <a:cs typeface="Cambria Math"/>
              <a:sym typeface="Cambria Math"/>
            </a:endParaRPr>
          </a:p>
          <a:p>
            <a:pPr indent="0" lvl="0" marL="38100" rtl="0" algn="l">
              <a:lnSpc>
                <a:spcPct val="100000"/>
              </a:lnSpc>
              <a:spcBef>
                <a:spcPts val="445"/>
              </a:spcBef>
              <a:spcAft>
                <a:spcPts val="0"/>
              </a:spcAft>
              <a:buNone/>
            </a:pPr>
            <a:r>
              <a:rPr lang="en-US" sz="1800">
                <a:latin typeface="Arial"/>
                <a:ea typeface="Arial"/>
                <a:cs typeface="Arial"/>
                <a:sym typeface="Arial"/>
              </a:rPr>
              <a:t>As </a:t>
            </a:r>
            <a:r>
              <a:rPr lang="en-US" sz="1800">
                <a:solidFill>
                  <a:srgbClr val="FF40FF"/>
                </a:solidFill>
                <a:latin typeface="Cambria Math"/>
                <a:ea typeface="Cambria Math"/>
                <a:cs typeface="Cambria Math"/>
                <a:sym typeface="Cambria Math"/>
              </a:rPr>
              <a:t>𝑓</a:t>
            </a:r>
            <a:r>
              <a:rPr baseline="-25000" lang="en-US" sz="2025">
                <a:solidFill>
                  <a:srgbClr val="0096FF"/>
                </a:solidFill>
                <a:latin typeface="Cambria Math"/>
                <a:ea typeface="Cambria Math"/>
                <a:cs typeface="Cambria Math"/>
                <a:sym typeface="Cambria Math"/>
              </a:rPr>
              <a:t>w</a:t>
            </a:r>
            <a:r>
              <a:rPr baseline="-25000" lang="en-US" sz="2025">
                <a:latin typeface="Cambria Math"/>
                <a:ea typeface="Cambria Math"/>
                <a:cs typeface="Cambria Math"/>
                <a:sym typeface="Cambria Math"/>
              </a:rPr>
              <a:t>,</a:t>
            </a:r>
            <a:r>
              <a:rPr baseline="-25000" lang="en-US" sz="2025">
                <a:solidFill>
                  <a:srgbClr val="0096FF"/>
                </a:solidFill>
                <a:latin typeface="Cambria Math"/>
                <a:ea typeface="Cambria Math"/>
                <a:cs typeface="Cambria Math"/>
                <a:sym typeface="Cambria Math"/>
              </a:rPr>
              <a:t>𝑏</a:t>
            </a:r>
            <a:endParaRPr baseline="-25000" sz="2025">
              <a:latin typeface="Cambria Math"/>
              <a:ea typeface="Cambria Math"/>
              <a:cs typeface="Cambria Math"/>
              <a:sym typeface="Cambria Math"/>
            </a:endParaRPr>
          </a:p>
        </p:txBody>
      </p:sp>
      <p:grpSp>
        <p:nvGrpSpPr>
          <p:cNvPr id="882" name="Google Shape;882;p19"/>
          <p:cNvGrpSpPr/>
          <p:nvPr/>
        </p:nvGrpSpPr>
        <p:grpSpPr>
          <a:xfrm>
            <a:off x="2272797" y="4268596"/>
            <a:ext cx="491490" cy="279553"/>
            <a:chOff x="2272797" y="4268596"/>
            <a:chExt cx="491490" cy="279553"/>
          </a:xfrm>
        </p:grpSpPr>
        <p:sp>
          <p:nvSpPr>
            <p:cNvPr id="883" name="Google Shape;883;p19"/>
            <p:cNvSpPr/>
            <p:nvPr/>
          </p:nvSpPr>
          <p:spPr>
            <a:xfrm>
              <a:off x="2272797" y="4271924"/>
              <a:ext cx="491490" cy="276225"/>
            </a:xfrm>
            <a:custGeom>
              <a:rect b="b" l="l" r="r" t="t"/>
              <a:pathLst>
                <a:path extrusionOk="0" h="276225" w="491489">
                  <a:moveTo>
                    <a:pt x="418586" y="0"/>
                  </a:moveTo>
                  <a:lnTo>
                    <a:pt x="415792" y="9156"/>
                  </a:lnTo>
                  <a:lnTo>
                    <a:pt x="428486" y="15733"/>
                  </a:lnTo>
                  <a:lnTo>
                    <a:pt x="439525" y="25311"/>
                  </a:lnTo>
                  <a:lnTo>
                    <a:pt x="462780" y="71569"/>
                  </a:lnTo>
                  <a:lnTo>
                    <a:pt x="469777" y="113928"/>
                  </a:lnTo>
                  <a:lnTo>
                    <a:pt x="470656" y="138188"/>
                  </a:lnTo>
                  <a:lnTo>
                    <a:pt x="469777" y="162389"/>
                  </a:lnTo>
                  <a:lnTo>
                    <a:pt x="462780" y="204661"/>
                  </a:lnTo>
                  <a:lnTo>
                    <a:pt x="439525" y="250853"/>
                  </a:lnTo>
                  <a:lnTo>
                    <a:pt x="415792" y="266992"/>
                  </a:lnTo>
                  <a:lnTo>
                    <a:pt x="418586" y="276148"/>
                  </a:lnTo>
                  <a:lnTo>
                    <a:pt x="461877" y="246032"/>
                  </a:lnTo>
                  <a:lnTo>
                    <a:pt x="480548" y="208690"/>
                  </a:lnTo>
                  <a:lnTo>
                    <a:pt x="489934" y="163370"/>
                  </a:lnTo>
                  <a:lnTo>
                    <a:pt x="491103" y="138074"/>
                  </a:lnTo>
                  <a:lnTo>
                    <a:pt x="489934" y="112778"/>
                  </a:lnTo>
                  <a:lnTo>
                    <a:pt x="480548" y="67458"/>
                  </a:lnTo>
                  <a:lnTo>
                    <a:pt x="461877" y="30110"/>
                  </a:lnTo>
                  <a:lnTo>
                    <a:pt x="435017" y="6393"/>
                  </a:lnTo>
                  <a:lnTo>
                    <a:pt x="418586" y="0"/>
                  </a:lnTo>
                  <a:close/>
                </a:path>
                <a:path extrusionOk="0" h="276225" w="491489">
                  <a:moveTo>
                    <a:pt x="72511" y="0"/>
                  </a:moveTo>
                  <a:lnTo>
                    <a:pt x="29345" y="30110"/>
                  </a:lnTo>
                  <a:lnTo>
                    <a:pt x="10656" y="67458"/>
                  </a:lnTo>
                  <a:lnTo>
                    <a:pt x="1183" y="112778"/>
                  </a:lnTo>
                  <a:lnTo>
                    <a:pt x="0" y="138188"/>
                  </a:lnTo>
                  <a:lnTo>
                    <a:pt x="1183" y="163370"/>
                  </a:lnTo>
                  <a:lnTo>
                    <a:pt x="10656" y="208690"/>
                  </a:lnTo>
                  <a:lnTo>
                    <a:pt x="29345" y="246032"/>
                  </a:lnTo>
                  <a:lnTo>
                    <a:pt x="72511" y="276148"/>
                  </a:lnTo>
                  <a:lnTo>
                    <a:pt x="75305" y="266992"/>
                  </a:lnTo>
                  <a:lnTo>
                    <a:pt x="62665" y="260419"/>
                  </a:lnTo>
                  <a:lnTo>
                    <a:pt x="51620" y="250853"/>
                  </a:lnTo>
                  <a:lnTo>
                    <a:pt x="28337" y="204661"/>
                  </a:lnTo>
                  <a:lnTo>
                    <a:pt x="21427" y="162389"/>
                  </a:lnTo>
                  <a:lnTo>
                    <a:pt x="20572" y="138074"/>
                  </a:lnTo>
                  <a:lnTo>
                    <a:pt x="21427" y="113928"/>
                  </a:lnTo>
                  <a:lnTo>
                    <a:pt x="28337" y="71569"/>
                  </a:lnTo>
                  <a:lnTo>
                    <a:pt x="51620" y="25311"/>
                  </a:lnTo>
                  <a:lnTo>
                    <a:pt x="75305" y="9156"/>
                  </a:lnTo>
                  <a:lnTo>
                    <a:pt x="725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4" name="Google Shape;884;p19"/>
            <p:cNvSpPr/>
            <p:nvPr/>
          </p:nvSpPr>
          <p:spPr>
            <a:xfrm>
              <a:off x="2347975" y="4295368"/>
              <a:ext cx="113030" cy="55244"/>
            </a:xfrm>
            <a:custGeom>
              <a:rect b="b" l="l" r="r" t="t"/>
              <a:pathLst>
                <a:path extrusionOk="0" h="55245" w="113030">
                  <a:moveTo>
                    <a:pt x="84709" y="0"/>
                  </a:moveTo>
                  <a:lnTo>
                    <a:pt x="78740" y="6692"/>
                  </a:lnTo>
                  <a:lnTo>
                    <a:pt x="96647" y="22212"/>
                  </a:lnTo>
                  <a:lnTo>
                    <a:pt x="0" y="22212"/>
                  </a:lnTo>
                  <a:lnTo>
                    <a:pt x="0" y="32702"/>
                  </a:lnTo>
                  <a:lnTo>
                    <a:pt x="96647" y="32702"/>
                  </a:lnTo>
                  <a:lnTo>
                    <a:pt x="78740" y="48209"/>
                  </a:lnTo>
                  <a:lnTo>
                    <a:pt x="84709" y="54914"/>
                  </a:lnTo>
                  <a:lnTo>
                    <a:pt x="112775" y="30695"/>
                  </a:lnTo>
                  <a:lnTo>
                    <a:pt x="112775" y="24218"/>
                  </a:lnTo>
                  <a:lnTo>
                    <a:pt x="8470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85" name="Google Shape;885;p19"/>
            <p:cNvPicPr preferRelativeResize="0"/>
            <p:nvPr/>
          </p:nvPicPr>
          <p:blipFill rotWithShape="1">
            <a:blip r:embed="rId18">
              <a:alphaModFix/>
            </a:blip>
            <a:srcRect b="0" l="0" r="0" t="0"/>
            <a:stretch/>
          </p:blipFill>
          <p:spPr>
            <a:xfrm>
              <a:off x="2486913" y="4268596"/>
              <a:ext cx="174371" cy="158813"/>
            </a:xfrm>
            <a:prstGeom prst="rect">
              <a:avLst/>
            </a:prstGeom>
            <a:noFill/>
            <a:ln>
              <a:noFill/>
            </a:ln>
          </p:spPr>
        </p:pic>
      </p:grpSp>
      <p:sp>
        <p:nvSpPr>
          <p:cNvPr id="886" name="Google Shape;886;p19"/>
          <p:cNvSpPr txBox="1"/>
          <p:nvPr/>
        </p:nvSpPr>
        <p:spPr>
          <a:xfrm>
            <a:off x="2312416" y="4156075"/>
            <a:ext cx="32702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solidFill>
                  <a:srgbClr val="FF9300"/>
                </a:solidFill>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sp>
        <p:nvSpPr>
          <p:cNvPr id="887" name="Google Shape;887;p19"/>
          <p:cNvSpPr txBox="1"/>
          <p:nvPr/>
        </p:nvSpPr>
        <p:spPr>
          <a:xfrm>
            <a:off x="2833370" y="4242117"/>
            <a:ext cx="194627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 </a:t>
            </a:r>
            <a:r>
              <a:rPr lang="en-US" sz="1800">
                <a:solidFill>
                  <a:srgbClr val="945200"/>
                </a:solidFill>
                <a:latin typeface="Cambria Math"/>
                <a:ea typeface="Cambria Math"/>
                <a:cs typeface="Cambria Math"/>
                <a:sym typeface="Cambria Math"/>
              </a:rPr>
              <a:t>1 </a:t>
            </a:r>
            <a:r>
              <a:rPr lang="en-US" sz="1800">
                <a:latin typeface="Verdana"/>
                <a:ea typeface="Verdana"/>
                <a:cs typeface="Verdana"/>
                <a:sym typeface="Verdana"/>
              </a:rPr>
              <a:t>then </a:t>
            </a:r>
            <a:r>
              <a:rPr lang="en-US" sz="1800">
                <a:solidFill>
                  <a:srgbClr val="0096FF"/>
                </a:solidFill>
                <a:latin typeface="Cambria Math"/>
                <a:ea typeface="Cambria Math"/>
                <a:cs typeface="Cambria Math"/>
                <a:sym typeface="Cambria Math"/>
              </a:rPr>
              <a:t>loss </a:t>
            </a:r>
            <a:r>
              <a:rPr lang="en-US" sz="1800">
                <a:latin typeface="Cambria Math"/>
                <a:ea typeface="Cambria Math"/>
                <a:cs typeface="Cambria Math"/>
                <a:sym typeface="Cambria Math"/>
              </a:rPr>
              <a:t>→ ∞</a:t>
            </a:r>
            <a:endParaRPr sz="1800">
              <a:latin typeface="Cambria Math"/>
              <a:ea typeface="Cambria Math"/>
              <a:cs typeface="Cambria Math"/>
              <a:sym typeface="Cambria Math"/>
            </a:endParaRPr>
          </a:p>
        </p:txBody>
      </p:sp>
      <p:sp>
        <p:nvSpPr>
          <p:cNvPr id="888" name="Google Shape;888;p19"/>
          <p:cNvSpPr/>
          <p:nvPr/>
        </p:nvSpPr>
        <p:spPr>
          <a:xfrm>
            <a:off x="721652" y="1923414"/>
            <a:ext cx="149225" cy="41275"/>
          </a:xfrm>
          <a:custGeom>
            <a:rect b="b" l="l" r="r" t="t"/>
            <a:pathLst>
              <a:path extrusionOk="0" h="41275" w="149225">
                <a:moveTo>
                  <a:pt x="127838" y="0"/>
                </a:moveTo>
                <a:lnTo>
                  <a:pt x="123405" y="4953"/>
                </a:lnTo>
                <a:lnTo>
                  <a:pt x="136791" y="16637"/>
                </a:lnTo>
                <a:lnTo>
                  <a:pt x="0" y="16637"/>
                </a:lnTo>
                <a:lnTo>
                  <a:pt x="0" y="24511"/>
                </a:lnTo>
                <a:lnTo>
                  <a:pt x="136791" y="24511"/>
                </a:lnTo>
                <a:lnTo>
                  <a:pt x="123405" y="36068"/>
                </a:lnTo>
                <a:lnTo>
                  <a:pt x="127838" y="41148"/>
                </a:lnTo>
                <a:lnTo>
                  <a:pt x="148856" y="22987"/>
                </a:lnTo>
                <a:lnTo>
                  <a:pt x="148856" y="18161"/>
                </a:lnTo>
                <a:lnTo>
                  <a:pt x="12783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9" name="Google Shape;889;p19"/>
          <p:cNvSpPr txBox="1"/>
          <p:nvPr/>
        </p:nvSpPr>
        <p:spPr>
          <a:xfrm>
            <a:off x="226695" y="1782381"/>
            <a:ext cx="82740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Arial"/>
                <a:ea typeface="Arial"/>
                <a:cs typeface="Arial"/>
                <a:sym typeface="Arial"/>
              </a:rPr>
              <a:t>As </a:t>
            </a:r>
            <a:r>
              <a:rPr lang="en-US" sz="1800">
                <a:solidFill>
                  <a:srgbClr val="FF40FF"/>
                </a:solidFill>
                <a:latin typeface="Cambria Math"/>
                <a:ea typeface="Cambria Math"/>
                <a:cs typeface="Cambria Math"/>
                <a:sym typeface="Cambria Math"/>
              </a:rPr>
              <a:t>𝑓</a:t>
            </a:r>
            <a:r>
              <a:rPr baseline="-25000" lang="en-US" sz="2025">
                <a:solidFill>
                  <a:srgbClr val="0096FF"/>
                </a:solidFill>
                <a:latin typeface="Cambria Math"/>
                <a:ea typeface="Cambria Math"/>
                <a:cs typeface="Cambria Math"/>
                <a:sym typeface="Cambria Math"/>
              </a:rPr>
              <a:t>w</a:t>
            </a:r>
            <a:r>
              <a:rPr baseline="-25000" lang="en-US" sz="2025">
                <a:latin typeface="Cambria Math"/>
                <a:ea typeface="Cambria Math"/>
                <a:cs typeface="Cambria Math"/>
                <a:sym typeface="Cambria Math"/>
              </a:rPr>
              <a:t>,</a:t>
            </a:r>
            <a:r>
              <a:rPr baseline="-25000" lang="en-US" sz="2025">
                <a:solidFill>
                  <a:srgbClr val="0096FF"/>
                </a:solidFill>
                <a:latin typeface="Cambria Math"/>
                <a:ea typeface="Cambria Math"/>
                <a:cs typeface="Cambria Math"/>
                <a:sym typeface="Cambria Math"/>
              </a:rPr>
              <a:t>𝑏</a:t>
            </a:r>
            <a:endParaRPr baseline="-25000" sz="2025">
              <a:latin typeface="Cambria Math"/>
              <a:ea typeface="Cambria Math"/>
              <a:cs typeface="Cambria Math"/>
              <a:sym typeface="Cambria Math"/>
            </a:endParaRPr>
          </a:p>
        </p:txBody>
      </p:sp>
      <p:grpSp>
        <p:nvGrpSpPr>
          <p:cNvPr id="890" name="Google Shape;890;p19"/>
          <p:cNvGrpSpPr/>
          <p:nvPr/>
        </p:nvGrpSpPr>
        <p:grpSpPr>
          <a:xfrm>
            <a:off x="1046549" y="1813560"/>
            <a:ext cx="491490" cy="279527"/>
            <a:chOff x="1046549" y="1813560"/>
            <a:chExt cx="491490" cy="279527"/>
          </a:xfrm>
        </p:grpSpPr>
        <p:sp>
          <p:nvSpPr>
            <p:cNvPr id="891" name="Google Shape;891;p19"/>
            <p:cNvSpPr/>
            <p:nvPr/>
          </p:nvSpPr>
          <p:spPr>
            <a:xfrm>
              <a:off x="1046549" y="1816862"/>
              <a:ext cx="491490" cy="276225"/>
            </a:xfrm>
            <a:custGeom>
              <a:rect b="b" l="l" r="r" t="t"/>
              <a:pathLst>
                <a:path extrusionOk="0" h="276225" w="491490">
                  <a:moveTo>
                    <a:pt x="418522" y="0"/>
                  </a:moveTo>
                  <a:lnTo>
                    <a:pt x="415728" y="9143"/>
                  </a:lnTo>
                  <a:lnTo>
                    <a:pt x="428442" y="15712"/>
                  </a:lnTo>
                  <a:lnTo>
                    <a:pt x="439525" y="25304"/>
                  </a:lnTo>
                  <a:lnTo>
                    <a:pt x="462823" y="71542"/>
                  </a:lnTo>
                  <a:lnTo>
                    <a:pt x="469733" y="113885"/>
                  </a:lnTo>
                  <a:lnTo>
                    <a:pt x="470592" y="138175"/>
                  </a:lnTo>
                  <a:lnTo>
                    <a:pt x="469733" y="162393"/>
                  </a:lnTo>
                  <a:lnTo>
                    <a:pt x="462823" y="204684"/>
                  </a:lnTo>
                  <a:lnTo>
                    <a:pt x="439525" y="250856"/>
                  </a:lnTo>
                  <a:lnTo>
                    <a:pt x="415728" y="266954"/>
                  </a:lnTo>
                  <a:lnTo>
                    <a:pt x="418522" y="276098"/>
                  </a:lnTo>
                  <a:lnTo>
                    <a:pt x="461813" y="246040"/>
                  </a:lnTo>
                  <a:lnTo>
                    <a:pt x="480504" y="208700"/>
                  </a:lnTo>
                  <a:lnTo>
                    <a:pt x="489977" y="163361"/>
                  </a:lnTo>
                  <a:lnTo>
                    <a:pt x="491166" y="138049"/>
                  </a:lnTo>
                  <a:lnTo>
                    <a:pt x="489977" y="112736"/>
                  </a:lnTo>
                  <a:lnTo>
                    <a:pt x="480504" y="67397"/>
                  </a:lnTo>
                  <a:lnTo>
                    <a:pt x="461813" y="30057"/>
                  </a:lnTo>
                  <a:lnTo>
                    <a:pt x="434953" y="6383"/>
                  </a:lnTo>
                  <a:lnTo>
                    <a:pt x="418522" y="0"/>
                  </a:lnTo>
                  <a:close/>
                </a:path>
                <a:path extrusionOk="0" h="276225" w="491490">
                  <a:moveTo>
                    <a:pt x="72549" y="0"/>
                  </a:moveTo>
                  <a:lnTo>
                    <a:pt x="29293" y="30057"/>
                  </a:lnTo>
                  <a:lnTo>
                    <a:pt x="10613" y="67397"/>
                  </a:lnTo>
                  <a:lnTo>
                    <a:pt x="1174" y="112736"/>
                  </a:lnTo>
                  <a:lnTo>
                    <a:pt x="0" y="138175"/>
                  </a:lnTo>
                  <a:lnTo>
                    <a:pt x="1174" y="163361"/>
                  </a:lnTo>
                  <a:lnTo>
                    <a:pt x="10613" y="208700"/>
                  </a:lnTo>
                  <a:lnTo>
                    <a:pt x="29293" y="246040"/>
                  </a:lnTo>
                  <a:lnTo>
                    <a:pt x="72549" y="276098"/>
                  </a:lnTo>
                  <a:lnTo>
                    <a:pt x="75343" y="266954"/>
                  </a:lnTo>
                  <a:lnTo>
                    <a:pt x="62656" y="260405"/>
                  </a:lnTo>
                  <a:lnTo>
                    <a:pt x="51608" y="250856"/>
                  </a:lnTo>
                  <a:lnTo>
                    <a:pt x="28354" y="204684"/>
                  </a:lnTo>
                  <a:lnTo>
                    <a:pt x="21409" y="162393"/>
                  </a:lnTo>
                  <a:lnTo>
                    <a:pt x="20547" y="138049"/>
                  </a:lnTo>
                  <a:lnTo>
                    <a:pt x="21409" y="113885"/>
                  </a:lnTo>
                  <a:lnTo>
                    <a:pt x="28354" y="71542"/>
                  </a:lnTo>
                  <a:lnTo>
                    <a:pt x="51608" y="25304"/>
                  </a:lnTo>
                  <a:lnTo>
                    <a:pt x="75343" y="9143"/>
                  </a:lnTo>
                  <a:lnTo>
                    <a:pt x="7254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2" name="Google Shape;892;p19"/>
            <p:cNvSpPr/>
            <p:nvPr/>
          </p:nvSpPr>
          <p:spPr>
            <a:xfrm>
              <a:off x="1121702" y="1840230"/>
              <a:ext cx="113030" cy="55244"/>
            </a:xfrm>
            <a:custGeom>
              <a:rect b="b" l="l" r="r" t="t"/>
              <a:pathLst>
                <a:path extrusionOk="0" h="55244" w="113030">
                  <a:moveTo>
                    <a:pt x="84721" y="0"/>
                  </a:moveTo>
                  <a:lnTo>
                    <a:pt x="78803" y="6731"/>
                  </a:lnTo>
                  <a:lnTo>
                    <a:pt x="96672" y="22225"/>
                  </a:lnTo>
                  <a:lnTo>
                    <a:pt x="0" y="22225"/>
                  </a:lnTo>
                  <a:lnTo>
                    <a:pt x="0" y="32766"/>
                  </a:lnTo>
                  <a:lnTo>
                    <a:pt x="96672" y="32766"/>
                  </a:lnTo>
                  <a:lnTo>
                    <a:pt x="78803" y="48260"/>
                  </a:lnTo>
                  <a:lnTo>
                    <a:pt x="84721" y="54991"/>
                  </a:lnTo>
                  <a:lnTo>
                    <a:pt x="112737" y="30734"/>
                  </a:lnTo>
                  <a:lnTo>
                    <a:pt x="112737" y="24257"/>
                  </a:lnTo>
                  <a:lnTo>
                    <a:pt x="84721"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93" name="Google Shape;893;p19"/>
            <p:cNvPicPr preferRelativeResize="0"/>
            <p:nvPr/>
          </p:nvPicPr>
          <p:blipFill rotWithShape="1">
            <a:blip r:embed="rId19">
              <a:alphaModFix/>
            </a:blip>
            <a:srcRect b="0" l="0" r="0" t="0"/>
            <a:stretch/>
          </p:blipFill>
          <p:spPr>
            <a:xfrm>
              <a:off x="1260601" y="1813560"/>
              <a:ext cx="174370" cy="158750"/>
            </a:xfrm>
            <a:prstGeom prst="rect">
              <a:avLst/>
            </a:prstGeom>
            <a:noFill/>
            <a:ln>
              <a:noFill/>
            </a:ln>
          </p:spPr>
        </p:pic>
      </p:grpSp>
      <p:sp>
        <p:nvSpPr>
          <p:cNvPr id="894" name="Google Shape;894;p19"/>
          <p:cNvSpPr txBox="1"/>
          <p:nvPr/>
        </p:nvSpPr>
        <p:spPr>
          <a:xfrm>
            <a:off x="1084897" y="1696402"/>
            <a:ext cx="32702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solidFill>
                  <a:srgbClr val="FF9300"/>
                </a:solidFill>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sp>
        <p:nvSpPr>
          <p:cNvPr id="895" name="Google Shape;895;p19"/>
          <p:cNvSpPr txBox="1"/>
          <p:nvPr/>
        </p:nvSpPr>
        <p:spPr>
          <a:xfrm>
            <a:off x="1605914" y="1782381"/>
            <a:ext cx="190690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 </a:t>
            </a:r>
            <a:r>
              <a:rPr lang="en-US" sz="1800">
                <a:solidFill>
                  <a:srgbClr val="7A81FF"/>
                </a:solidFill>
                <a:latin typeface="Cambria Math"/>
                <a:ea typeface="Cambria Math"/>
                <a:cs typeface="Cambria Math"/>
                <a:sym typeface="Cambria Math"/>
              </a:rPr>
              <a:t>0 </a:t>
            </a:r>
            <a:r>
              <a:rPr lang="en-US" sz="1800">
                <a:latin typeface="Verdana"/>
                <a:ea typeface="Verdana"/>
                <a:cs typeface="Verdana"/>
                <a:sym typeface="Verdana"/>
              </a:rPr>
              <a:t>then </a:t>
            </a:r>
            <a:r>
              <a:rPr lang="en-US" sz="1800">
                <a:solidFill>
                  <a:srgbClr val="0096FF"/>
                </a:solidFill>
                <a:latin typeface="Cambria Math"/>
                <a:ea typeface="Cambria Math"/>
                <a:cs typeface="Cambria Math"/>
                <a:sym typeface="Cambria Math"/>
              </a:rPr>
              <a:t>loss </a:t>
            </a:r>
            <a:r>
              <a:rPr lang="en-US" sz="1800">
                <a:latin typeface="Cambria Math"/>
                <a:ea typeface="Cambria Math"/>
                <a:cs typeface="Cambria Math"/>
                <a:sym typeface="Cambria Math"/>
              </a:rPr>
              <a:t>→ 0</a:t>
            </a:r>
            <a:endParaRPr sz="1800">
              <a:latin typeface="Cambria Math"/>
              <a:ea typeface="Cambria Math"/>
              <a:cs typeface="Cambria Math"/>
              <a:sym typeface="Cambria Math"/>
            </a:endParaRPr>
          </a:p>
        </p:txBody>
      </p:sp>
      <p:sp>
        <p:nvSpPr>
          <p:cNvPr id="896" name="Google Shape;896;p19"/>
          <p:cNvSpPr/>
          <p:nvPr/>
        </p:nvSpPr>
        <p:spPr>
          <a:xfrm>
            <a:off x="7532496" y="1616075"/>
            <a:ext cx="674370" cy="212090"/>
          </a:xfrm>
          <a:custGeom>
            <a:rect b="b" l="l" r="r" t="t"/>
            <a:pathLst>
              <a:path extrusionOk="0" h="212089" w="674370">
                <a:moveTo>
                  <a:pt x="606298" y="0"/>
                </a:moveTo>
                <a:lnTo>
                  <a:pt x="603376" y="8509"/>
                </a:lnTo>
                <a:lnTo>
                  <a:pt x="615590" y="13892"/>
                </a:lnTo>
                <a:lnTo>
                  <a:pt x="626125" y="21288"/>
                </a:lnTo>
                <a:lnTo>
                  <a:pt x="647539" y="55429"/>
                </a:lnTo>
                <a:lnTo>
                  <a:pt x="654557" y="104775"/>
                </a:lnTo>
                <a:lnTo>
                  <a:pt x="653772" y="123444"/>
                </a:lnTo>
                <a:lnTo>
                  <a:pt x="641984" y="169163"/>
                </a:lnTo>
                <a:lnTo>
                  <a:pt x="615731" y="197738"/>
                </a:lnTo>
                <a:lnTo>
                  <a:pt x="603630" y="203073"/>
                </a:lnTo>
                <a:lnTo>
                  <a:pt x="606298" y="211709"/>
                </a:lnTo>
                <a:lnTo>
                  <a:pt x="646767" y="187705"/>
                </a:lnTo>
                <a:lnTo>
                  <a:pt x="669496" y="143335"/>
                </a:lnTo>
                <a:lnTo>
                  <a:pt x="673861" y="105917"/>
                </a:lnTo>
                <a:lnTo>
                  <a:pt x="672766" y="86483"/>
                </a:lnTo>
                <a:lnTo>
                  <a:pt x="656335" y="37084"/>
                </a:lnTo>
                <a:lnTo>
                  <a:pt x="621653" y="5526"/>
                </a:lnTo>
                <a:lnTo>
                  <a:pt x="606298" y="0"/>
                </a:lnTo>
                <a:close/>
              </a:path>
              <a:path extrusionOk="0" h="212089" w="674370">
                <a:moveTo>
                  <a:pt x="67563" y="0"/>
                </a:moveTo>
                <a:lnTo>
                  <a:pt x="27219" y="24056"/>
                </a:lnTo>
                <a:lnTo>
                  <a:pt x="4381" y="68548"/>
                </a:lnTo>
                <a:lnTo>
                  <a:pt x="0" y="105917"/>
                </a:lnTo>
                <a:lnTo>
                  <a:pt x="1093" y="125370"/>
                </a:lnTo>
                <a:lnTo>
                  <a:pt x="17399" y="174751"/>
                </a:lnTo>
                <a:lnTo>
                  <a:pt x="52153" y="206184"/>
                </a:lnTo>
                <a:lnTo>
                  <a:pt x="67563" y="211709"/>
                </a:lnTo>
                <a:lnTo>
                  <a:pt x="70230" y="203073"/>
                </a:lnTo>
                <a:lnTo>
                  <a:pt x="58183" y="197739"/>
                </a:lnTo>
                <a:lnTo>
                  <a:pt x="47767" y="190309"/>
                </a:lnTo>
                <a:lnTo>
                  <a:pt x="26376" y="155638"/>
                </a:lnTo>
                <a:lnTo>
                  <a:pt x="19303" y="104775"/>
                </a:lnTo>
                <a:lnTo>
                  <a:pt x="20089" y="86723"/>
                </a:lnTo>
                <a:lnTo>
                  <a:pt x="31876" y="42163"/>
                </a:lnTo>
                <a:lnTo>
                  <a:pt x="58398" y="13892"/>
                </a:lnTo>
                <a:lnTo>
                  <a:pt x="70611" y="8509"/>
                </a:lnTo>
                <a:lnTo>
                  <a:pt x="67563"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7" name="Google Shape;897;p19"/>
          <p:cNvSpPr txBox="1"/>
          <p:nvPr/>
        </p:nvSpPr>
        <p:spPr>
          <a:xfrm>
            <a:off x="7030719" y="1548130"/>
            <a:ext cx="1115060"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solidFill>
                  <a:srgbClr val="0096FF"/>
                </a:solidFill>
                <a:latin typeface="Cambria Math"/>
                <a:ea typeface="Cambria Math"/>
                <a:cs typeface="Cambria Math"/>
                <a:sym typeface="Cambria Math"/>
              </a:rPr>
              <a:t>−log </a:t>
            </a:r>
            <a:r>
              <a:rPr lang="en-US" sz="1800">
                <a:latin typeface="Cambria Math"/>
                <a:ea typeface="Cambria Math"/>
                <a:cs typeface="Cambria Math"/>
                <a:sym typeface="Cambria Math"/>
              </a:rPr>
              <a:t>1 − </a:t>
            </a:r>
            <a:r>
              <a:rPr lang="en-US" sz="1800">
                <a:solidFill>
                  <a:srgbClr val="FF40FF"/>
                </a:solidFill>
                <a:latin typeface="Cambria Math"/>
                <a:ea typeface="Cambria Math"/>
                <a:cs typeface="Cambria Math"/>
                <a:sym typeface="Cambria Math"/>
              </a:rPr>
              <a:t>𝑓</a:t>
            </a:r>
            <a:endParaRPr sz="1800">
              <a:latin typeface="Cambria Math"/>
              <a:ea typeface="Cambria Math"/>
              <a:cs typeface="Cambria Math"/>
              <a:sym typeface="Cambria Math"/>
            </a:endParaRPr>
          </a:p>
        </p:txBody>
      </p:sp>
      <p:grpSp>
        <p:nvGrpSpPr>
          <p:cNvPr id="898" name="Google Shape;898;p19"/>
          <p:cNvGrpSpPr/>
          <p:nvPr/>
        </p:nvGrpSpPr>
        <p:grpSpPr>
          <a:xfrm>
            <a:off x="1830832" y="1504950"/>
            <a:ext cx="4579492" cy="2970479"/>
            <a:chOff x="1830832" y="1504950"/>
            <a:chExt cx="4579492" cy="2970479"/>
          </a:xfrm>
        </p:grpSpPr>
        <p:pic>
          <p:nvPicPr>
            <p:cNvPr id="899" name="Google Shape;899;p19"/>
            <p:cNvPicPr preferRelativeResize="0"/>
            <p:nvPr/>
          </p:nvPicPr>
          <p:blipFill rotWithShape="1">
            <a:blip r:embed="rId20">
              <a:alphaModFix/>
            </a:blip>
            <a:srcRect b="0" l="0" r="0" t="0"/>
            <a:stretch/>
          </p:blipFill>
          <p:spPr>
            <a:xfrm>
              <a:off x="5345429" y="1678051"/>
              <a:ext cx="944753" cy="1002030"/>
            </a:xfrm>
            <a:prstGeom prst="rect">
              <a:avLst/>
            </a:prstGeom>
            <a:noFill/>
            <a:ln>
              <a:noFill/>
            </a:ln>
          </p:spPr>
        </p:pic>
        <p:sp>
          <p:nvSpPr>
            <p:cNvPr id="900" name="Google Shape;900;p19"/>
            <p:cNvSpPr/>
            <p:nvPr/>
          </p:nvSpPr>
          <p:spPr>
            <a:xfrm>
              <a:off x="1830832" y="2119883"/>
              <a:ext cx="2239010" cy="1752600"/>
            </a:xfrm>
            <a:custGeom>
              <a:rect b="b" l="l" r="r" t="t"/>
              <a:pathLst>
                <a:path extrusionOk="0" h="1752600" w="2239010">
                  <a:moveTo>
                    <a:pt x="15112" y="1739900"/>
                  </a:moveTo>
                  <a:lnTo>
                    <a:pt x="254" y="1739900"/>
                  </a:lnTo>
                  <a:lnTo>
                    <a:pt x="0" y="1752600"/>
                  </a:lnTo>
                  <a:lnTo>
                    <a:pt x="18287" y="1752600"/>
                  </a:lnTo>
                  <a:lnTo>
                    <a:pt x="15112" y="1739900"/>
                  </a:lnTo>
                  <a:close/>
                </a:path>
                <a:path extrusionOk="0" h="1752600" w="2239010">
                  <a:moveTo>
                    <a:pt x="18034" y="1739900"/>
                  </a:moveTo>
                  <a:lnTo>
                    <a:pt x="15112" y="1739900"/>
                  </a:lnTo>
                  <a:lnTo>
                    <a:pt x="18287" y="1752600"/>
                  </a:lnTo>
                  <a:lnTo>
                    <a:pt x="18034" y="1739900"/>
                  </a:lnTo>
                  <a:close/>
                </a:path>
                <a:path extrusionOk="0" h="1752600" w="2239010">
                  <a:moveTo>
                    <a:pt x="116078" y="1739900"/>
                  </a:moveTo>
                  <a:lnTo>
                    <a:pt x="18034" y="1739900"/>
                  </a:lnTo>
                  <a:lnTo>
                    <a:pt x="18287" y="1752600"/>
                  </a:lnTo>
                  <a:lnTo>
                    <a:pt x="110743" y="1752600"/>
                  </a:lnTo>
                  <a:lnTo>
                    <a:pt x="116078" y="1739900"/>
                  </a:lnTo>
                  <a:close/>
                </a:path>
                <a:path extrusionOk="0" h="1752600" w="2239010">
                  <a:moveTo>
                    <a:pt x="159512" y="1727200"/>
                  </a:moveTo>
                  <a:lnTo>
                    <a:pt x="90169" y="1727200"/>
                  </a:lnTo>
                  <a:lnTo>
                    <a:pt x="81915" y="1739900"/>
                  </a:lnTo>
                  <a:lnTo>
                    <a:pt x="150494" y="1739900"/>
                  </a:lnTo>
                  <a:lnTo>
                    <a:pt x="159512" y="1727200"/>
                  </a:lnTo>
                  <a:close/>
                </a:path>
                <a:path extrusionOk="0" h="1752600" w="2239010">
                  <a:moveTo>
                    <a:pt x="197231" y="1714500"/>
                  </a:moveTo>
                  <a:lnTo>
                    <a:pt x="128524" y="1714500"/>
                  </a:lnTo>
                  <a:lnTo>
                    <a:pt x="123570" y="1727200"/>
                  </a:lnTo>
                  <a:lnTo>
                    <a:pt x="191262" y="1727200"/>
                  </a:lnTo>
                  <a:lnTo>
                    <a:pt x="197231" y="1714500"/>
                  </a:lnTo>
                  <a:close/>
                </a:path>
                <a:path extrusionOk="0" h="1752600" w="2239010">
                  <a:moveTo>
                    <a:pt x="241935" y="1701800"/>
                  </a:moveTo>
                  <a:lnTo>
                    <a:pt x="169544" y="1701800"/>
                  </a:lnTo>
                  <a:lnTo>
                    <a:pt x="159385" y="1714500"/>
                  </a:lnTo>
                  <a:lnTo>
                    <a:pt x="221742" y="1714500"/>
                  </a:lnTo>
                  <a:lnTo>
                    <a:pt x="241935" y="1701800"/>
                  </a:lnTo>
                  <a:close/>
                </a:path>
                <a:path extrusionOk="0" h="1752600" w="2239010">
                  <a:moveTo>
                    <a:pt x="205486" y="1689100"/>
                  </a:moveTo>
                  <a:lnTo>
                    <a:pt x="200787" y="1701800"/>
                  </a:lnTo>
                  <a:lnTo>
                    <a:pt x="205486" y="1701800"/>
                  </a:lnTo>
                  <a:lnTo>
                    <a:pt x="205486" y="1689100"/>
                  </a:lnTo>
                  <a:close/>
                </a:path>
                <a:path extrusionOk="0" h="1752600" w="2239010">
                  <a:moveTo>
                    <a:pt x="282194" y="1689100"/>
                  </a:moveTo>
                  <a:lnTo>
                    <a:pt x="215519" y="1689100"/>
                  </a:lnTo>
                  <a:lnTo>
                    <a:pt x="205486" y="1701800"/>
                  </a:lnTo>
                  <a:lnTo>
                    <a:pt x="270637" y="1701800"/>
                  </a:lnTo>
                  <a:lnTo>
                    <a:pt x="282194" y="1689100"/>
                  </a:lnTo>
                  <a:close/>
                </a:path>
                <a:path extrusionOk="0" h="1752600" w="2239010">
                  <a:moveTo>
                    <a:pt x="314070" y="1676400"/>
                  </a:moveTo>
                  <a:lnTo>
                    <a:pt x="249174" y="1676400"/>
                  </a:lnTo>
                  <a:lnTo>
                    <a:pt x="244856" y="1689100"/>
                  </a:lnTo>
                  <a:lnTo>
                    <a:pt x="303275" y="1689100"/>
                  </a:lnTo>
                  <a:lnTo>
                    <a:pt x="314070" y="1676400"/>
                  </a:lnTo>
                  <a:close/>
                </a:path>
                <a:path extrusionOk="0" h="1752600" w="2239010">
                  <a:moveTo>
                    <a:pt x="344297" y="1663700"/>
                  </a:moveTo>
                  <a:lnTo>
                    <a:pt x="290956" y="1663700"/>
                  </a:lnTo>
                  <a:lnTo>
                    <a:pt x="280162" y="1676400"/>
                  </a:lnTo>
                  <a:lnTo>
                    <a:pt x="339217" y="1676400"/>
                  </a:lnTo>
                  <a:lnTo>
                    <a:pt x="344297" y="1663700"/>
                  </a:lnTo>
                  <a:close/>
                </a:path>
                <a:path extrusionOk="0" h="1752600" w="2239010">
                  <a:moveTo>
                    <a:pt x="380111" y="1651000"/>
                  </a:moveTo>
                  <a:lnTo>
                    <a:pt x="318769" y="1651000"/>
                  </a:lnTo>
                  <a:lnTo>
                    <a:pt x="309753" y="1663700"/>
                  </a:lnTo>
                  <a:lnTo>
                    <a:pt x="368300" y="1663700"/>
                  </a:lnTo>
                  <a:lnTo>
                    <a:pt x="380111" y="1651000"/>
                  </a:lnTo>
                  <a:close/>
                </a:path>
                <a:path extrusionOk="0" h="1752600" w="2239010">
                  <a:moveTo>
                    <a:pt x="435482" y="1638300"/>
                  </a:moveTo>
                  <a:lnTo>
                    <a:pt x="357124" y="1638300"/>
                  </a:lnTo>
                  <a:lnTo>
                    <a:pt x="347725" y="1651000"/>
                  </a:lnTo>
                  <a:lnTo>
                    <a:pt x="419988" y="1651000"/>
                  </a:lnTo>
                  <a:lnTo>
                    <a:pt x="435482" y="1638300"/>
                  </a:lnTo>
                  <a:close/>
                </a:path>
                <a:path extrusionOk="0" h="1752600" w="2239010">
                  <a:moveTo>
                    <a:pt x="473837" y="1625599"/>
                  </a:moveTo>
                  <a:lnTo>
                    <a:pt x="394335" y="1625599"/>
                  </a:lnTo>
                  <a:lnTo>
                    <a:pt x="389255" y="1638300"/>
                  </a:lnTo>
                  <a:lnTo>
                    <a:pt x="461644" y="1638300"/>
                  </a:lnTo>
                  <a:lnTo>
                    <a:pt x="473837" y="1625599"/>
                  </a:lnTo>
                  <a:close/>
                </a:path>
                <a:path extrusionOk="0" h="1752600" w="2239010">
                  <a:moveTo>
                    <a:pt x="529844" y="1612899"/>
                  </a:moveTo>
                  <a:lnTo>
                    <a:pt x="450088" y="1612899"/>
                  </a:lnTo>
                  <a:lnTo>
                    <a:pt x="435991" y="1625599"/>
                  </a:lnTo>
                  <a:lnTo>
                    <a:pt x="518413" y="1625599"/>
                  </a:lnTo>
                  <a:lnTo>
                    <a:pt x="529844" y="1612899"/>
                  </a:lnTo>
                  <a:close/>
                </a:path>
                <a:path extrusionOk="0" h="1752600" w="2239010">
                  <a:moveTo>
                    <a:pt x="579882" y="1600199"/>
                  </a:moveTo>
                  <a:lnTo>
                    <a:pt x="487172" y="1600199"/>
                  </a:lnTo>
                  <a:lnTo>
                    <a:pt x="473456" y="1612899"/>
                  </a:lnTo>
                  <a:lnTo>
                    <a:pt x="561848" y="1612899"/>
                  </a:lnTo>
                  <a:lnTo>
                    <a:pt x="579882" y="1600199"/>
                  </a:lnTo>
                  <a:close/>
                </a:path>
                <a:path extrusionOk="0" h="1752600" w="2239010">
                  <a:moveTo>
                    <a:pt x="618109" y="1587499"/>
                  </a:moveTo>
                  <a:lnTo>
                    <a:pt x="540893" y="1587499"/>
                  </a:lnTo>
                  <a:lnTo>
                    <a:pt x="529336" y="1600199"/>
                  </a:lnTo>
                  <a:lnTo>
                    <a:pt x="605917" y="1600199"/>
                  </a:lnTo>
                  <a:lnTo>
                    <a:pt x="618109" y="1587499"/>
                  </a:lnTo>
                  <a:close/>
                </a:path>
                <a:path extrusionOk="0" h="1752600" w="2239010">
                  <a:moveTo>
                    <a:pt x="651510" y="1574799"/>
                  </a:moveTo>
                  <a:lnTo>
                    <a:pt x="579374" y="1574799"/>
                  </a:lnTo>
                  <a:lnTo>
                    <a:pt x="573659" y="1587499"/>
                  </a:lnTo>
                  <a:lnTo>
                    <a:pt x="640080" y="1587499"/>
                  </a:lnTo>
                  <a:lnTo>
                    <a:pt x="651510" y="1574799"/>
                  </a:lnTo>
                  <a:close/>
                </a:path>
                <a:path extrusionOk="0" h="1752600" w="2239010">
                  <a:moveTo>
                    <a:pt x="705612" y="1562099"/>
                  </a:moveTo>
                  <a:lnTo>
                    <a:pt x="616585" y="1562099"/>
                  </a:lnTo>
                  <a:lnTo>
                    <a:pt x="611251" y="1574799"/>
                  </a:lnTo>
                  <a:lnTo>
                    <a:pt x="693038" y="1574799"/>
                  </a:lnTo>
                  <a:lnTo>
                    <a:pt x="705612" y="1562099"/>
                  </a:lnTo>
                  <a:close/>
                </a:path>
                <a:path extrusionOk="0" h="1752600" w="2239010">
                  <a:moveTo>
                    <a:pt x="746632" y="1549399"/>
                  </a:moveTo>
                  <a:lnTo>
                    <a:pt x="662940" y="1549399"/>
                  </a:lnTo>
                  <a:lnTo>
                    <a:pt x="651129" y="1562099"/>
                  </a:lnTo>
                  <a:lnTo>
                    <a:pt x="740918" y="1562099"/>
                  </a:lnTo>
                  <a:lnTo>
                    <a:pt x="746632" y="1549399"/>
                  </a:lnTo>
                  <a:close/>
                </a:path>
                <a:path extrusionOk="0" h="1752600" w="2239010">
                  <a:moveTo>
                    <a:pt x="792099" y="1536699"/>
                  </a:moveTo>
                  <a:lnTo>
                    <a:pt x="704595" y="1536699"/>
                  </a:lnTo>
                  <a:lnTo>
                    <a:pt x="699516" y="1549399"/>
                  </a:lnTo>
                  <a:lnTo>
                    <a:pt x="781304" y="1549399"/>
                  </a:lnTo>
                  <a:lnTo>
                    <a:pt x="792099" y="1536699"/>
                  </a:lnTo>
                  <a:close/>
                </a:path>
                <a:path extrusionOk="0" h="1752600" w="2239010">
                  <a:moveTo>
                    <a:pt x="832231" y="1523999"/>
                  </a:moveTo>
                  <a:lnTo>
                    <a:pt x="753744" y="1523999"/>
                  </a:lnTo>
                  <a:lnTo>
                    <a:pt x="741172" y="1536699"/>
                  </a:lnTo>
                  <a:lnTo>
                    <a:pt x="817880" y="1536699"/>
                  </a:lnTo>
                  <a:lnTo>
                    <a:pt x="832231" y="1523999"/>
                  </a:lnTo>
                  <a:close/>
                </a:path>
                <a:path extrusionOk="0" h="1752600" w="2239010">
                  <a:moveTo>
                    <a:pt x="867537" y="1511299"/>
                  </a:moveTo>
                  <a:lnTo>
                    <a:pt x="804672" y="1511299"/>
                  </a:lnTo>
                  <a:lnTo>
                    <a:pt x="790194" y="1523999"/>
                  </a:lnTo>
                  <a:lnTo>
                    <a:pt x="855726" y="1523999"/>
                  </a:lnTo>
                  <a:lnTo>
                    <a:pt x="867537" y="1511299"/>
                  </a:lnTo>
                  <a:close/>
                </a:path>
                <a:path extrusionOk="0" h="1752600" w="2239010">
                  <a:moveTo>
                    <a:pt x="903097" y="1498599"/>
                  </a:moveTo>
                  <a:lnTo>
                    <a:pt x="829818" y="1498599"/>
                  </a:lnTo>
                  <a:lnTo>
                    <a:pt x="824484" y="1511299"/>
                  </a:lnTo>
                  <a:lnTo>
                    <a:pt x="890524" y="1511299"/>
                  </a:lnTo>
                  <a:lnTo>
                    <a:pt x="903097" y="1498599"/>
                  </a:lnTo>
                  <a:close/>
                </a:path>
                <a:path extrusionOk="0" h="1752600" w="2239010">
                  <a:moveTo>
                    <a:pt x="938149" y="1485899"/>
                  </a:moveTo>
                  <a:lnTo>
                    <a:pt x="865378" y="1485899"/>
                  </a:lnTo>
                  <a:lnTo>
                    <a:pt x="859917" y="1498599"/>
                  </a:lnTo>
                  <a:lnTo>
                    <a:pt x="926338" y="1498599"/>
                  </a:lnTo>
                  <a:lnTo>
                    <a:pt x="938149" y="1485899"/>
                  </a:lnTo>
                  <a:close/>
                </a:path>
                <a:path extrusionOk="0" h="1752600" w="2239010">
                  <a:moveTo>
                    <a:pt x="968501" y="1473199"/>
                  </a:moveTo>
                  <a:lnTo>
                    <a:pt x="901319" y="1473199"/>
                  </a:lnTo>
                  <a:lnTo>
                    <a:pt x="895604" y="1485899"/>
                  </a:lnTo>
                  <a:lnTo>
                    <a:pt x="957707" y="1485899"/>
                  </a:lnTo>
                  <a:lnTo>
                    <a:pt x="968501" y="1473199"/>
                  </a:lnTo>
                  <a:close/>
                </a:path>
                <a:path extrusionOk="0" h="1752600" w="2239010">
                  <a:moveTo>
                    <a:pt x="986028" y="1460499"/>
                  </a:moveTo>
                  <a:lnTo>
                    <a:pt x="935101" y="1460499"/>
                  </a:lnTo>
                  <a:lnTo>
                    <a:pt x="930401" y="1473199"/>
                  </a:lnTo>
                  <a:lnTo>
                    <a:pt x="973455" y="1473199"/>
                  </a:lnTo>
                  <a:lnTo>
                    <a:pt x="986028" y="1460499"/>
                  </a:lnTo>
                  <a:close/>
                </a:path>
                <a:path extrusionOk="0" h="1752600" w="2239010">
                  <a:moveTo>
                    <a:pt x="1012698" y="1447799"/>
                  </a:moveTo>
                  <a:lnTo>
                    <a:pt x="963676" y="1447799"/>
                  </a:lnTo>
                  <a:lnTo>
                    <a:pt x="958595" y="1460499"/>
                  </a:lnTo>
                  <a:lnTo>
                    <a:pt x="1006220" y="1460499"/>
                  </a:lnTo>
                  <a:lnTo>
                    <a:pt x="1012698" y="1447799"/>
                  </a:lnTo>
                  <a:close/>
                </a:path>
                <a:path extrusionOk="0" h="1752600" w="2239010">
                  <a:moveTo>
                    <a:pt x="1021080" y="1447799"/>
                  </a:moveTo>
                  <a:lnTo>
                    <a:pt x="1012698" y="1447799"/>
                  </a:lnTo>
                  <a:lnTo>
                    <a:pt x="1012444" y="1460499"/>
                  </a:lnTo>
                  <a:lnTo>
                    <a:pt x="1021080" y="1447799"/>
                  </a:lnTo>
                  <a:close/>
                </a:path>
                <a:path extrusionOk="0" h="1752600" w="2239010">
                  <a:moveTo>
                    <a:pt x="1042543" y="1435099"/>
                  </a:moveTo>
                  <a:lnTo>
                    <a:pt x="991616" y="1435099"/>
                  </a:lnTo>
                  <a:lnTo>
                    <a:pt x="981329" y="1447799"/>
                  </a:lnTo>
                  <a:lnTo>
                    <a:pt x="1041781" y="1447799"/>
                  </a:lnTo>
                  <a:lnTo>
                    <a:pt x="1042543" y="1435099"/>
                  </a:lnTo>
                  <a:close/>
                </a:path>
                <a:path extrusionOk="0" h="1752600" w="2239010">
                  <a:moveTo>
                    <a:pt x="1077087" y="1422399"/>
                  </a:moveTo>
                  <a:lnTo>
                    <a:pt x="1018159" y="1422399"/>
                  </a:lnTo>
                  <a:lnTo>
                    <a:pt x="1012444" y="1435099"/>
                  </a:lnTo>
                  <a:lnTo>
                    <a:pt x="1063625" y="1435099"/>
                  </a:lnTo>
                  <a:lnTo>
                    <a:pt x="1077087" y="1422399"/>
                  </a:lnTo>
                  <a:close/>
                </a:path>
                <a:path extrusionOk="0" h="1752600" w="2239010">
                  <a:moveTo>
                    <a:pt x="1097788" y="1409699"/>
                  </a:moveTo>
                  <a:lnTo>
                    <a:pt x="1053845" y="1409699"/>
                  </a:lnTo>
                  <a:lnTo>
                    <a:pt x="1042416" y="1422399"/>
                  </a:lnTo>
                  <a:lnTo>
                    <a:pt x="1081913" y="1422399"/>
                  </a:lnTo>
                  <a:lnTo>
                    <a:pt x="1097788" y="1409699"/>
                  </a:lnTo>
                  <a:close/>
                </a:path>
                <a:path extrusionOk="0" h="1752600" w="2239010">
                  <a:moveTo>
                    <a:pt x="1123569" y="1397000"/>
                  </a:moveTo>
                  <a:lnTo>
                    <a:pt x="1071880" y="1397000"/>
                  </a:lnTo>
                  <a:lnTo>
                    <a:pt x="1066165" y="1409699"/>
                  </a:lnTo>
                  <a:lnTo>
                    <a:pt x="1118235" y="1409699"/>
                  </a:lnTo>
                  <a:lnTo>
                    <a:pt x="1123569" y="1397000"/>
                  </a:lnTo>
                  <a:close/>
                </a:path>
                <a:path extrusionOk="0" h="1752600" w="2239010">
                  <a:moveTo>
                    <a:pt x="1154684" y="1384300"/>
                  </a:moveTo>
                  <a:lnTo>
                    <a:pt x="1109599" y="1384300"/>
                  </a:lnTo>
                  <a:lnTo>
                    <a:pt x="1095629" y="1397000"/>
                  </a:lnTo>
                  <a:lnTo>
                    <a:pt x="1142745" y="1397000"/>
                  </a:lnTo>
                  <a:lnTo>
                    <a:pt x="1154684" y="1384300"/>
                  </a:lnTo>
                  <a:close/>
                </a:path>
                <a:path extrusionOk="0" h="1752600" w="2239010">
                  <a:moveTo>
                    <a:pt x="1179830" y="1371600"/>
                  </a:moveTo>
                  <a:lnTo>
                    <a:pt x="1127887" y="1371600"/>
                  </a:lnTo>
                  <a:lnTo>
                    <a:pt x="1114933" y="1384300"/>
                  </a:lnTo>
                  <a:lnTo>
                    <a:pt x="1170940" y="1384300"/>
                  </a:lnTo>
                  <a:lnTo>
                    <a:pt x="1179830" y="1371600"/>
                  </a:lnTo>
                  <a:close/>
                </a:path>
                <a:path extrusionOk="0" h="1752600" w="2239010">
                  <a:moveTo>
                    <a:pt x="1196086" y="1358900"/>
                  </a:moveTo>
                  <a:lnTo>
                    <a:pt x="1156081" y="1358900"/>
                  </a:lnTo>
                  <a:lnTo>
                    <a:pt x="1148461" y="1371600"/>
                  </a:lnTo>
                  <a:lnTo>
                    <a:pt x="1192149" y="1371600"/>
                  </a:lnTo>
                  <a:lnTo>
                    <a:pt x="1196086" y="1358900"/>
                  </a:lnTo>
                  <a:close/>
                </a:path>
                <a:path extrusionOk="0" h="1752600" w="2239010">
                  <a:moveTo>
                    <a:pt x="1216279" y="1346200"/>
                  </a:moveTo>
                  <a:lnTo>
                    <a:pt x="1181227" y="1346200"/>
                  </a:lnTo>
                  <a:lnTo>
                    <a:pt x="1172591" y="1358900"/>
                  </a:lnTo>
                  <a:lnTo>
                    <a:pt x="1208786" y="1358900"/>
                  </a:lnTo>
                  <a:lnTo>
                    <a:pt x="1216279" y="1346200"/>
                  </a:lnTo>
                  <a:close/>
                </a:path>
                <a:path extrusionOk="0" h="1752600" w="2239010">
                  <a:moveTo>
                    <a:pt x="1218945" y="1346200"/>
                  </a:moveTo>
                  <a:lnTo>
                    <a:pt x="1216279" y="1346200"/>
                  </a:lnTo>
                  <a:lnTo>
                    <a:pt x="1216025" y="1358900"/>
                  </a:lnTo>
                  <a:lnTo>
                    <a:pt x="1218945" y="1346200"/>
                  </a:lnTo>
                  <a:close/>
                </a:path>
                <a:path extrusionOk="0" h="1752600" w="2239010">
                  <a:moveTo>
                    <a:pt x="1238631" y="1333500"/>
                  </a:moveTo>
                  <a:lnTo>
                    <a:pt x="1196975" y="1333500"/>
                  </a:lnTo>
                  <a:lnTo>
                    <a:pt x="1193292" y="1346200"/>
                  </a:lnTo>
                  <a:lnTo>
                    <a:pt x="1236345" y="1346200"/>
                  </a:lnTo>
                  <a:lnTo>
                    <a:pt x="1238631" y="1333500"/>
                  </a:lnTo>
                  <a:close/>
                </a:path>
                <a:path extrusionOk="0" h="1752600" w="2239010">
                  <a:moveTo>
                    <a:pt x="1256284" y="1320800"/>
                  </a:moveTo>
                  <a:lnTo>
                    <a:pt x="1215009" y="1320800"/>
                  </a:lnTo>
                  <a:lnTo>
                    <a:pt x="1207135" y="1333500"/>
                  </a:lnTo>
                  <a:lnTo>
                    <a:pt x="1251966" y="1333500"/>
                  </a:lnTo>
                  <a:lnTo>
                    <a:pt x="1256284" y="1320800"/>
                  </a:lnTo>
                  <a:close/>
                </a:path>
                <a:path extrusionOk="0" h="1752600" w="2239010">
                  <a:moveTo>
                    <a:pt x="1278890" y="1308100"/>
                  </a:moveTo>
                  <a:lnTo>
                    <a:pt x="1237234" y="1308100"/>
                  </a:lnTo>
                  <a:lnTo>
                    <a:pt x="1232535" y="1320800"/>
                  </a:lnTo>
                  <a:lnTo>
                    <a:pt x="1275334" y="1320800"/>
                  </a:lnTo>
                  <a:lnTo>
                    <a:pt x="1278890" y="1308100"/>
                  </a:lnTo>
                  <a:close/>
                </a:path>
                <a:path extrusionOk="0" h="1752600" w="2239010">
                  <a:moveTo>
                    <a:pt x="1300099" y="1295400"/>
                  </a:moveTo>
                  <a:lnTo>
                    <a:pt x="1255014" y="1295400"/>
                  </a:lnTo>
                  <a:lnTo>
                    <a:pt x="1252093" y="1308100"/>
                  </a:lnTo>
                  <a:lnTo>
                    <a:pt x="1290701" y="1308100"/>
                  </a:lnTo>
                  <a:lnTo>
                    <a:pt x="1300099" y="1295400"/>
                  </a:lnTo>
                  <a:close/>
                </a:path>
                <a:path extrusionOk="0" h="1752600" w="2239010">
                  <a:moveTo>
                    <a:pt x="1327531" y="1282700"/>
                  </a:moveTo>
                  <a:lnTo>
                    <a:pt x="1276985" y="1282700"/>
                  </a:lnTo>
                  <a:lnTo>
                    <a:pt x="1267460" y="1295400"/>
                  </a:lnTo>
                  <a:lnTo>
                    <a:pt x="1318514" y="1295400"/>
                  </a:lnTo>
                  <a:lnTo>
                    <a:pt x="1327531" y="1282700"/>
                  </a:lnTo>
                  <a:close/>
                </a:path>
                <a:path extrusionOk="0" h="1752600" w="2239010">
                  <a:moveTo>
                    <a:pt x="1345311" y="1270000"/>
                  </a:moveTo>
                  <a:lnTo>
                    <a:pt x="1303655" y="1270000"/>
                  </a:lnTo>
                  <a:lnTo>
                    <a:pt x="1293622" y="1282700"/>
                  </a:lnTo>
                  <a:lnTo>
                    <a:pt x="1339850" y="1282700"/>
                  </a:lnTo>
                  <a:lnTo>
                    <a:pt x="1345311" y="1270000"/>
                  </a:lnTo>
                  <a:close/>
                </a:path>
                <a:path extrusionOk="0" h="1752600" w="2239010">
                  <a:moveTo>
                    <a:pt x="1359027" y="1257300"/>
                  </a:moveTo>
                  <a:lnTo>
                    <a:pt x="1324864" y="1257300"/>
                  </a:lnTo>
                  <a:lnTo>
                    <a:pt x="1319149" y="1270000"/>
                  </a:lnTo>
                  <a:lnTo>
                    <a:pt x="1355090" y="1270000"/>
                  </a:lnTo>
                  <a:lnTo>
                    <a:pt x="1359027" y="1257300"/>
                  </a:lnTo>
                  <a:close/>
                </a:path>
                <a:path extrusionOk="0" h="1752600" w="2239010">
                  <a:moveTo>
                    <a:pt x="1339342" y="1244600"/>
                  </a:moveTo>
                  <a:lnTo>
                    <a:pt x="1334262" y="1257300"/>
                  </a:lnTo>
                  <a:lnTo>
                    <a:pt x="1339215" y="1257300"/>
                  </a:lnTo>
                  <a:lnTo>
                    <a:pt x="1339342" y="1244600"/>
                  </a:lnTo>
                  <a:close/>
                </a:path>
                <a:path extrusionOk="0" h="1752600" w="2239010">
                  <a:moveTo>
                    <a:pt x="1376299" y="1244600"/>
                  </a:moveTo>
                  <a:lnTo>
                    <a:pt x="1340993" y="1244600"/>
                  </a:lnTo>
                  <a:lnTo>
                    <a:pt x="1339215" y="1257300"/>
                  </a:lnTo>
                  <a:lnTo>
                    <a:pt x="1373505" y="1257300"/>
                  </a:lnTo>
                  <a:lnTo>
                    <a:pt x="1376299" y="1244600"/>
                  </a:lnTo>
                  <a:close/>
                </a:path>
                <a:path extrusionOk="0" h="1752600" w="2239010">
                  <a:moveTo>
                    <a:pt x="1394079" y="1231900"/>
                  </a:moveTo>
                  <a:lnTo>
                    <a:pt x="1359916" y="1231900"/>
                  </a:lnTo>
                  <a:lnTo>
                    <a:pt x="1353820" y="1244600"/>
                  </a:lnTo>
                  <a:lnTo>
                    <a:pt x="1385062" y="1244600"/>
                  </a:lnTo>
                  <a:lnTo>
                    <a:pt x="1394079" y="1231900"/>
                  </a:lnTo>
                  <a:close/>
                </a:path>
                <a:path extrusionOk="0" h="1752600" w="2239010">
                  <a:moveTo>
                    <a:pt x="1419606" y="1219200"/>
                  </a:moveTo>
                  <a:lnTo>
                    <a:pt x="1372235" y="1219200"/>
                  </a:lnTo>
                  <a:lnTo>
                    <a:pt x="1369314" y="1231900"/>
                  </a:lnTo>
                  <a:lnTo>
                    <a:pt x="1411732" y="1231900"/>
                  </a:lnTo>
                  <a:lnTo>
                    <a:pt x="1419606" y="1219200"/>
                  </a:lnTo>
                  <a:close/>
                </a:path>
                <a:path extrusionOk="0" h="1752600" w="2239010">
                  <a:moveTo>
                    <a:pt x="1436623" y="1206500"/>
                  </a:moveTo>
                  <a:lnTo>
                    <a:pt x="1396111" y="1206500"/>
                  </a:lnTo>
                  <a:lnTo>
                    <a:pt x="1386332" y="1219200"/>
                  </a:lnTo>
                  <a:lnTo>
                    <a:pt x="1432941" y="1219200"/>
                  </a:lnTo>
                  <a:lnTo>
                    <a:pt x="1436623" y="1206500"/>
                  </a:lnTo>
                  <a:close/>
                </a:path>
                <a:path extrusionOk="0" h="1752600" w="2239010">
                  <a:moveTo>
                    <a:pt x="1413891" y="1193800"/>
                  </a:moveTo>
                  <a:lnTo>
                    <a:pt x="1409192" y="1206500"/>
                  </a:lnTo>
                  <a:lnTo>
                    <a:pt x="1412620" y="1206500"/>
                  </a:lnTo>
                  <a:lnTo>
                    <a:pt x="1413891" y="1193800"/>
                  </a:lnTo>
                  <a:close/>
                </a:path>
                <a:path extrusionOk="0" h="1752600" w="2239010">
                  <a:moveTo>
                    <a:pt x="1454404" y="1193800"/>
                  </a:moveTo>
                  <a:lnTo>
                    <a:pt x="1421257" y="1193800"/>
                  </a:lnTo>
                  <a:lnTo>
                    <a:pt x="1412620" y="1206500"/>
                  </a:lnTo>
                  <a:lnTo>
                    <a:pt x="1449070" y="1206500"/>
                  </a:lnTo>
                  <a:lnTo>
                    <a:pt x="1454404" y="1193800"/>
                  </a:lnTo>
                  <a:close/>
                </a:path>
                <a:path extrusionOk="0" h="1752600" w="2239010">
                  <a:moveTo>
                    <a:pt x="1469644" y="1181100"/>
                  </a:moveTo>
                  <a:lnTo>
                    <a:pt x="1434845" y="1181100"/>
                  </a:lnTo>
                  <a:lnTo>
                    <a:pt x="1431925" y="1193800"/>
                  </a:lnTo>
                  <a:lnTo>
                    <a:pt x="1463929" y="1193800"/>
                  </a:lnTo>
                  <a:lnTo>
                    <a:pt x="1469644" y="1181100"/>
                  </a:lnTo>
                  <a:close/>
                </a:path>
                <a:path extrusionOk="0" h="1752600" w="2239010">
                  <a:moveTo>
                    <a:pt x="1482090" y="1168400"/>
                  </a:moveTo>
                  <a:lnTo>
                    <a:pt x="1448308" y="1168400"/>
                  </a:lnTo>
                  <a:lnTo>
                    <a:pt x="1446148" y="1181100"/>
                  </a:lnTo>
                  <a:lnTo>
                    <a:pt x="1477391" y="1181100"/>
                  </a:lnTo>
                  <a:lnTo>
                    <a:pt x="1482090" y="1168400"/>
                  </a:lnTo>
                  <a:close/>
                </a:path>
                <a:path extrusionOk="0" h="1752600" w="2239010">
                  <a:moveTo>
                    <a:pt x="1484630" y="1168400"/>
                  </a:moveTo>
                  <a:lnTo>
                    <a:pt x="1482090" y="1168400"/>
                  </a:lnTo>
                  <a:lnTo>
                    <a:pt x="1480820" y="1181100"/>
                  </a:lnTo>
                  <a:lnTo>
                    <a:pt x="1484630" y="1168400"/>
                  </a:lnTo>
                  <a:close/>
                </a:path>
                <a:path extrusionOk="0" h="1752600" w="2239010">
                  <a:moveTo>
                    <a:pt x="1502283" y="1155700"/>
                  </a:moveTo>
                  <a:lnTo>
                    <a:pt x="1463040" y="1155700"/>
                  </a:lnTo>
                  <a:lnTo>
                    <a:pt x="1460627" y="1168400"/>
                  </a:lnTo>
                  <a:lnTo>
                    <a:pt x="1494282" y="1168400"/>
                  </a:lnTo>
                  <a:lnTo>
                    <a:pt x="1502283" y="1155700"/>
                  </a:lnTo>
                  <a:close/>
                </a:path>
                <a:path extrusionOk="0" h="1752600" w="2239010">
                  <a:moveTo>
                    <a:pt x="1514220" y="1143000"/>
                  </a:moveTo>
                  <a:lnTo>
                    <a:pt x="1488313" y="1143000"/>
                  </a:lnTo>
                  <a:lnTo>
                    <a:pt x="1477137" y="1155700"/>
                  </a:lnTo>
                  <a:lnTo>
                    <a:pt x="1505966" y="1155700"/>
                  </a:lnTo>
                  <a:lnTo>
                    <a:pt x="1514220" y="1143000"/>
                  </a:lnTo>
                  <a:close/>
                </a:path>
                <a:path extrusionOk="0" h="1752600" w="2239010">
                  <a:moveTo>
                    <a:pt x="1530984" y="1130300"/>
                  </a:moveTo>
                  <a:lnTo>
                    <a:pt x="1500123" y="1130300"/>
                  </a:lnTo>
                  <a:lnTo>
                    <a:pt x="1491869" y="1143000"/>
                  </a:lnTo>
                  <a:lnTo>
                    <a:pt x="1526920" y="1143000"/>
                  </a:lnTo>
                  <a:lnTo>
                    <a:pt x="1530984" y="1130300"/>
                  </a:lnTo>
                  <a:close/>
                </a:path>
                <a:path extrusionOk="0" h="1752600" w="2239010">
                  <a:moveTo>
                    <a:pt x="1544446" y="1117600"/>
                  </a:moveTo>
                  <a:lnTo>
                    <a:pt x="1512062" y="1117600"/>
                  </a:lnTo>
                  <a:lnTo>
                    <a:pt x="1502664" y="1130300"/>
                  </a:lnTo>
                  <a:lnTo>
                    <a:pt x="1540509" y="1130300"/>
                  </a:lnTo>
                  <a:lnTo>
                    <a:pt x="1544446" y="1117600"/>
                  </a:lnTo>
                  <a:close/>
                </a:path>
                <a:path extrusionOk="0" h="1752600" w="2239010">
                  <a:moveTo>
                    <a:pt x="1562989" y="1104900"/>
                  </a:moveTo>
                  <a:lnTo>
                    <a:pt x="1526540" y="1104900"/>
                  </a:lnTo>
                  <a:lnTo>
                    <a:pt x="1516507" y="1117600"/>
                  </a:lnTo>
                  <a:lnTo>
                    <a:pt x="1555115" y="1117600"/>
                  </a:lnTo>
                  <a:lnTo>
                    <a:pt x="1562989" y="1104900"/>
                  </a:lnTo>
                  <a:close/>
                </a:path>
                <a:path extrusionOk="0" h="1752600" w="2239010">
                  <a:moveTo>
                    <a:pt x="1576832" y="1092200"/>
                  </a:moveTo>
                  <a:lnTo>
                    <a:pt x="1542033" y="1092200"/>
                  </a:lnTo>
                  <a:lnTo>
                    <a:pt x="1538351" y="1104900"/>
                  </a:lnTo>
                  <a:lnTo>
                    <a:pt x="1573657" y="1104900"/>
                  </a:lnTo>
                  <a:lnTo>
                    <a:pt x="1576832" y="1092200"/>
                  </a:lnTo>
                  <a:close/>
                </a:path>
                <a:path extrusionOk="0" h="1752600" w="2239010">
                  <a:moveTo>
                    <a:pt x="1595246" y="1079500"/>
                  </a:moveTo>
                  <a:lnTo>
                    <a:pt x="1558925" y="1079500"/>
                  </a:lnTo>
                  <a:lnTo>
                    <a:pt x="1551305" y="1092200"/>
                  </a:lnTo>
                  <a:lnTo>
                    <a:pt x="1586230" y="1092200"/>
                  </a:lnTo>
                  <a:lnTo>
                    <a:pt x="1595246" y="1079500"/>
                  </a:lnTo>
                  <a:close/>
                </a:path>
                <a:path extrusionOk="0" h="1752600" w="2239010">
                  <a:moveTo>
                    <a:pt x="1603502" y="1066800"/>
                  </a:moveTo>
                  <a:lnTo>
                    <a:pt x="1570482" y="1066800"/>
                  </a:lnTo>
                  <a:lnTo>
                    <a:pt x="1567560" y="1079500"/>
                  </a:lnTo>
                  <a:lnTo>
                    <a:pt x="1594866" y="1079500"/>
                  </a:lnTo>
                  <a:lnTo>
                    <a:pt x="1603502" y="1066800"/>
                  </a:lnTo>
                  <a:close/>
                </a:path>
                <a:path extrusionOk="0" h="1752600" w="2239010">
                  <a:moveTo>
                    <a:pt x="1618869" y="1054100"/>
                  </a:moveTo>
                  <a:lnTo>
                    <a:pt x="1587881" y="1054100"/>
                  </a:lnTo>
                  <a:lnTo>
                    <a:pt x="1579245" y="1066800"/>
                  </a:lnTo>
                  <a:lnTo>
                    <a:pt x="1607312" y="1066800"/>
                  </a:lnTo>
                  <a:lnTo>
                    <a:pt x="1618869" y="1054100"/>
                  </a:lnTo>
                  <a:close/>
                </a:path>
                <a:path extrusionOk="0" h="1752600" w="2239010">
                  <a:moveTo>
                    <a:pt x="1635125" y="1041400"/>
                  </a:moveTo>
                  <a:lnTo>
                    <a:pt x="1600327" y="1041400"/>
                  </a:lnTo>
                  <a:lnTo>
                    <a:pt x="1592071" y="1054100"/>
                  </a:lnTo>
                  <a:lnTo>
                    <a:pt x="1629029" y="1054100"/>
                  </a:lnTo>
                  <a:lnTo>
                    <a:pt x="1635125" y="1041400"/>
                  </a:lnTo>
                  <a:close/>
                </a:path>
                <a:path extrusionOk="0" h="1752600" w="2239010">
                  <a:moveTo>
                    <a:pt x="1656969" y="1028700"/>
                  </a:moveTo>
                  <a:lnTo>
                    <a:pt x="1610995" y="1028700"/>
                  </a:lnTo>
                  <a:lnTo>
                    <a:pt x="1603756" y="1041400"/>
                  </a:lnTo>
                  <a:lnTo>
                    <a:pt x="1647952" y="1041400"/>
                  </a:lnTo>
                  <a:lnTo>
                    <a:pt x="1656969" y="1028700"/>
                  </a:lnTo>
                  <a:close/>
                </a:path>
                <a:path extrusionOk="0" h="1752600" w="2239010">
                  <a:moveTo>
                    <a:pt x="1670304" y="1016000"/>
                  </a:moveTo>
                  <a:lnTo>
                    <a:pt x="1630426" y="1016000"/>
                  </a:lnTo>
                  <a:lnTo>
                    <a:pt x="1623059" y="1028700"/>
                  </a:lnTo>
                  <a:lnTo>
                    <a:pt x="1661287" y="1028700"/>
                  </a:lnTo>
                  <a:lnTo>
                    <a:pt x="1670304" y="1016000"/>
                  </a:lnTo>
                  <a:close/>
                </a:path>
                <a:path extrusionOk="0" h="1752600" w="2239010">
                  <a:moveTo>
                    <a:pt x="1682369" y="1003300"/>
                  </a:moveTo>
                  <a:lnTo>
                    <a:pt x="1646808" y="1003300"/>
                  </a:lnTo>
                  <a:lnTo>
                    <a:pt x="1642871" y="1016000"/>
                  </a:lnTo>
                  <a:lnTo>
                    <a:pt x="1674114" y="1016000"/>
                  </a:lnTo>
                  <a:lnTo>
                    <a:pt x="1682369" y="1003300"/>
                  </a:lnTo>
                  <a:close/>
                </a:path>
                <a:path extrusionOk="0" h="1752600" w="2239010">
                  <a:moveTo>
                    <a:pt x="1659001" y="990600"/>
                  </a:moveTo>
                  <a:lnTo>
                    <a:pt x="1655445" y="1003300"/>
                  </a:lnTo>
                  <a:lnTo>
                    <a:pt x="1658493" y="1003300"/>
                  </a:lnTo>
                  <a:lnTo>
                    <a:pt x="1659001" y="990600"/>
                  </a:lnTo>
                  <a:close/>
                </a:path>
                <a:path extrusionOk="0" h="1752600" w="2239010">
                  <a:moveTo>
                    <a:pt x="1695704" y="990600"/>
                  </a:moveTo>
                  <a:lnTo>
                    <a:pt x="1666747" y="990600"/>
                  </a:lnTo>
                  <a:lnTo>
                    <a:pt x="1658493" y="1003300"/>
                  </a:lnTo>
                  <a:lnTo>
                    <a:pt x="1686179" y="1003300"/>
                  </a:lnTo>
                  <a:lnTo>
                    <a:pt x="1695704" y="990600"/>
                  </a:lnTo>
                  <a:close/>
                </a:path>
                <a:path extrusionOk="0" h="1752600" w="2239010">
                  <a:moveTo>
                    <a:pt x="1709420" y="977900"/>
                  </a:moveTo>
                  <a:lnTo>
                    <a:pt x="1680209" y="977900"/>
                  </a:lnTo>
                  <a:lnTo>
                    <a:pt x="1670812" y="990600"/>
                  </a:lnTo>
                  <a:lnTo>
                    <a:pt x="1700148" y="990600"/>
                  </a:lnTo>
                  <a:lnTo>
                    <a:pt x="1709420" y="977900"/>
                  </a:lnTo>
                  <a:close/>
                </a:path>
                <a:path extrusionOk="0" h="1752600" w="2239010">
                  <a:moveTo>
                    <a:pt x="1722373" y="965200"/>
                  </a:moveTo>
                  <a:lnTo>
                    <a:pt x="1693671" y="965200"/>
                  </a:lnTo>
                  <a:lnTo>
                    <a:pt x="1684273" y="977900"/>
                  </a:lnTo>
                  <a:lnTo>
                    <a:pt x="1713103" y="977900"/>
                  </a:lnTo>
                  <a:lnTo>
                    <a:pt x="1722373" y="965200"/>
                  </a:lnTo>
                  <a:close/>
                </a:path>
                <a:path extrusionOk="0" h="1752600" w="2239010">
                  <a:moveTo>
                    <a:pt x="1740281" y="952500"/>
                  </a:moveTo>
                  <a:lnTo>
                    <a:pt x="1707388" y="952500"/>
                  </a:lnTo>
                  <a:lnTo>
                    <a:pt x="1697990" y="965200"/>
                  </a:lnTo>
                  <a:lnTo>
                    <a:pt x="1736344" y="965200"/>
                  </a:lnTo>
                  <a:lnTo>
                    <a:pt x="1740281" y="952500"/>
                  </a:lnTo>
                  <a:close/>
                </a:path>
                <a:path extrusionOk="0" h="1752600" w="2239010">
                  <a:moveTo>
                    <a:pt x="1752854" y="939800"/>
                  </a:moveTo>
                  <a:lnTo>
                    <a:pt x="1721104" y="939800"/>
                  </a:lnTo>
                  <a:lnTo>
                    <a:pt x="1711706" y="952500"/>
                  </a:lnTo>
                  <a:lnTo>
                    <a:pt x="1752345" y="952500"/>
                  </a:lnTo>
                  <a:lnTo>
                    <a:pt x="1752854" y="939800"/>
                  </a:lnTo>
                  <a:close/>
                </a:path>
                <a:path extrusionOk="0" h="1752600" w="2239010">
                  <a:moveTo>
                    <a:pt x="1771777" y="927100"/>
                  </a:moveTo>
                  <a:lnTo>
                    <a:pt x="1734312" y="927100"/>
                  </a:lnTo>
                  <a:lnTo>
                    <a:pt x="1724659" y="939800"/>
                  </a:lnTo>
                  <a:lnTo>
                    <a:pt x="1764538" y="939800"/>
                  </a:lnTo>
                  <a:lnTo>
                    <a:pt x="1771777" y="927100"/>
                  </a:lnTo>
                  <a:close/>
                </a:path>
                <a:path extrusionOk="0" h="1752600" w="2239010">
                  <a:moveTo>
                    <a:pt x="1788795" y="914400"/>
                  </a:moveTo>
                  <a:lnTo>
                    <a:pt x="1750568" y="914400"/>
                  </a:lnTo>
                  <a:lnTo>
                    <a:pt x="1746377" y="927100"/>
                  </a:lnTo>
                  <a:lnTo>
                    <a:pt x="1783333" y="927100"/>
                  </a:lnTo>
                  <a:lnTo>
                    <a:pt x="1788795" y="914400"/>
                  </a:lnTo>
                  <a:close/>
                </a:path>
                <a:path extrusionOk="0" h="1752600" w="2239010">
                  <a:moveTo>
                    <a:pt x="1799717" y="901700"/>
                  </a:moveTo>
                  <a:lnTo>
                    <a:pt x="1766189" y="901700"/>
                  </a:lnTo>
                  <a:lnTo>
                    <a:pt x="1760093" y="914400"/>
                  </a:lnTo>
                  <a:lnTo>
                    <a:pt x="1799335" y="914400"/>
                  </a:lnTo>
                  <a:lnTo>
                    <a:pt x="1799717" y="901700"/>
                  </a:lnTo>
                  <a:close/>
                </a:path>
                <a:path extrusionOk="0" h="1752600" w="2239010">
                  <a:moveTo>
                    <a:pt x="1816734" y="889000"/>
                  </a:moveTo>
                  <a:lnTo>
                    <a:pt x="1781809" y="889000"/>
                  </a:lnTo>
                  <a:lnTo>
                    <a:pt x="1776348" y="901700"/>
                  </a:lnTo>
                  <a:lnTo>
                    <a:pt x="1809495" y="901700"/>
                  </a:lnTo>
                  <a:lnTo>
                    <a:pt x="1816734" y="889000"/>
                  </a:lnTo>
                  <a:close/>
                </a:path>
                <a:path extrusionOk="0" h="1752600" w="2239010">
                  <a:moveTo>
                    <a:pt x="1836166" y="876300"/>
                  </a:moveTo>
                  <a:lnTo>
                    <a:pt x="1795526" y="876300"/>
                  </a:lnTo>
                  <a:lnTo>
                    <a:pt x="1792351" y="889000"/>
                  </a:lnTo>
                  <a:lnTo>
                    <a:pt x="1819783" y="889000"/>
                  </a:lnTo>
                  <a:lnTo>
                    <a:pt x="1836166" y="876300"/>
                  </a:lnTo>
                  <a:close/>
                </a:path>
                <a:path extrusionOk="0" h="1752600" w="2239010">
                  <a:moveTo>
                    <a:pt x="1845056" y="863600"/>
                  </a:moveTo>
                  <a:lnTo>
                    <a:pt x="1810384" y="863600"/>
                  </a:lnTo>
                  <a:lnTo>
                    <a:pt x="1803908" y="876300"/>
                  </a:lnTo>
                  <a:lnTo>
                    <a:pt x="1838706" y="876300"/>
                  </a:lnTo>
                  <a:lnTo>
                    <a:pt x="1845056" y="863600"/>
                  </a:lnTo>
                  <a:close/>
                </a:path>
                <a:path extrusionOk="0" h="1752600" w="2239010">
                  <a:moveTo>
                    <a:pt x="1854454" y="850900"/>
                  </a:moveTo>
                  <a:lnTo>
                    <a:pt x="1822831" y="850900"/>
                  </a:lnTo>
                  <a:lnTo>
                    <a:pt x="1820291" y="863600"/>
                  </a:lnTo>
                  <a:lnTo>
                    <a:pt x="1851659" y="863600"/>
                  </a:lnTo>
                  <a:lnTo>
                    <a:pt x="1854454" y="850900"/>
                  </a:lnTo>
                  <a:close/>
                </a:path>
                <a:path extrusionOk="0" h="1752600" w="2239010">
                  <a:moveTo>
                    <a:pt x="1867281" y="838200"/>
                  </a:moveTo>
                  <a:lnTo>
                    <a:pt x="1835150" y="838200"/>
                  </a:lnTo>
                  <a:lnTo>
                    <a:pt x="1830070" y="850900"/>
                  </a:lnTo>
                  <a:lnTo>
                    <a:pt x="1861946" y="850900"/>
                  </a:lnTo>
                  <a:lnTo>
                    <a:pt x="1867281" y="838200"/>
                  </a:lnTo>
                  <a:close/>
                </a:path>
                <a:path extrusionOk="0" h="1752600" w="2239010">
                  <a:moveTo>
                    <a:pt x="1876044" y="825500"/>
                  </a:moveTo>
                  <a:lnTo>
                    <a:pt x="1848993" y="825500"/>
                  </a:lnTo>
                  <a:lnTo>
                    <a:pt x="1843658" y="838200"/>
                  </a:lnTo>
                  <a:lnTo>
                    <a:pt x="1874266" y="838200"/>
                  </a:lnTo>
                  <a:lnTo>
                    <a:pt x="1876044" y="825500"/>
                  </a:lnTo>
                  <a:close/>
                </a:path>
                <a:path extrusionOk="0" h="1752600" w="2239010">
                  <a:moveTo>
                    <a:pt x="1891538" y="812800"/>
                  </a:moveTo>
                  <a:lnTo>
                    <a:pt x="1856867" y="812800"/>
                  </a:lnTo>
                  <a:lnTo>
                    <a:pt x="1851787" y="825500"/>
                  </a:lnTo>
                  <a:lnTo>
                    <a:pt x="1883537" y="825500"/>
                  </a:lnTo>
                  <a:lnTo>
                    <a:pt x="1891538" y="812800"/>
                  </a:lnTo>
                  <a:close/>
                </a:path>
                <a:path extrusionOk="0" h="1752600" w="2239010">
                  <a:moveTo>
                    <a:pt x="1899793" y="800100"/>
                  </a:moveTo>
                  <a:lnTo>
                    <a:pt x="1871345" y="800100"/>
                  </a:lnTo>
                  <a:lnTo>
                    <a:pt x="1866010" y="812800"/>
                  </a:lnTo>
                  <a:lnTo>
                    <a:pt x="1897253" y="812800"/>
                  </a:lnTo>
                  <a:lnTo>
                    <a:pt x="1899793" y="800100"/>
                  </a:lnTo>
                  <a:close/>
                </a:path>
                <a:path extrusionOk="0" h="1752600" w="2239010">
                  <a:moveTo>
                    <a:pt x="1910715" y="787400"/>
                  </a:moveTo>
                  <a:lnTo>
                    <a:pt x="1879472" y="787400"/>
                  </a:lnTo>
                  <a:lnTo>
                    <a:pt x="1873758" y="800100"/>
                  </a:lnTo>
                  <a:lnTo>
                    <a:pt x="1907158" y="800100"/>
                  </a:lnTo>
                  <a:lnTo>
                    <a:pt x="1910715" y="787400"/>
                  </a:lnTo>
                  <a:close/>
                </a:path>
                <a:path extrusionOk="0" h="1752600" w="2239010">
                  <a:moveTo>
                    <a:pt x="1926335" y="774700"/>
                  </a:moveTo>
                  <a:lnTo>
                    <a:pt x="1890141" y="774700"/>
                  </a:lnTo>
                  <a:lnTo>
                    <a:pt x="1887728" y="787400"/>
                  </a:lnTo>
                  <a:lnTo>
                    <a:pt x="1919096" y="787400"/>
                  </a:lnTo>
                  <a:lnTo>
                    <a:pt x="1926335" y="774700"/>
                  </a:lnTo>
                  <a:close/>
                </a:path>
                <a:path extrusionOk="0" h="1752600" w="2239010">
                  <a:moveTo>
                    <a:pt x="1933067" y="762000"/>
                  </a:moveTo>
                  <a:lnTo>
                    <a:pt x="1901697" y="762000"/>
                  </a:lnTo>
                  <a:lnTo>
                    <a:pt x="1898142" y="774700"/>
                  </a:lnTo>
                  <a:lnTo>
                    <a:pt x="1925828" y="774700"/>
                  </a:lnTo>
                  <a:lnTo>
                    <a:pt x="1933067" y="762000"/>
                  </a:lnTo>
                  <a:close/>
                </a:path>
                <a:path extrusionOk="0" h="1752600" w="2239010">
                  <a:moveTo>
                    <a:pt x="1947418" y="749300"/>
                  </a:moveTo>
                  <a:lnTo>
                    <a:pt x="1915668" y="749300"/>
                  </a:lnTo>
                  <a:lnTo>
                    <a:pt x="1908556" y="762000"/>
                  </a:lnTo>
                  <a:lnTo>
                    <a:pt x="1939163" y="762000"/>
                  </a:lnTo>
                  <a:lnTo>
                    <a:pt x="1947418" y="749300"/>
                  </a:lnTo>
                  <a:close/>
                </a:path>
                <a:path extrusionOk="0" h="1752600" w="2239010">
                  <a:moveTo>
                    <a:pt x="1956689" y="736600"/>
                  </a:moveTo>
                  <a:lnTo>
                    <a:pt x="1929510" y="736600"/>
                  </a:lnTo>
                  <a:lnTo>
                    <a:pt x="1921256" y="749300"/>
                  </a:lnTo>
                  <a:lnTo>
                    <a:pt x="1950212" y="749300"/>
                  </a:lnTo>
                  <a:lnTo>
                    <a:pt x="1956689" y="736600"/>
                  </a:lnTo>
                  <a:close/>
                </a:path>
                <a:path extrusionOk="0" h="1752600" w="2239010">
                  <a:moveTo>
                    <a:pt x="1965833" y="723900"/>
                  </a:moveTo>
                  <a:lnTo>
                    <a:pt x="1932432" y="723900"/>
                  </a:lnTo>
                  <a:lnTo>
                    <a:pt x="1932051" y="736600"/>
                  </a:lnTo>
                  <a:lnTo>
                    <a:pt x="1960118" y="736600"/>
                  </a:lnTo>
                  <a:lnTo>
                    <a:pt x="1965833" y="723900"/>
                  </a:lnTo>
                  <a:close/>
                </a:path>
                <a:path extrusionOk="0" h="1752600" w="2239010">
                  <a:moveTo>
                    <a:pt x="1973707" y="711200"/>
                  </a:moveTo>
                  <a:lnTo>
                    <a:pt x="1947037" y="711200"/>
                  </a:lnTo>
                  <a:lnTo>
                    <a:pt x="1941321" y="723900"/>
                  </a:lnTo>
                  <a:lnTo>
                    <a:pt x="1968372" y="723900"/>
                  </a:lnTo>
                  <a:lnTo>
                    <a:pt x="1973707" y="711200"/>
                  </a:lnTo>
                  <a:close/>
                </a:path>
                <a:path extrusionOk="0" h="1752600" w="2239010">
                  <a:moveTo>
                    <a:pt x="1981581" y="698500"/>
                  </a:moveTo>
                  <a:lnTo>
                    <a:pt x="1954276" y="698500"/>
                  </a:lnTo>
                  <a:lnTo>
                    <a:pt x="1948942" y="711200"/>
                  </a:lnTo>
                  <a:lnTo>
                    <a:pt x="1976501" y="711200"/>
                  </a:lnTo>
                  <a:lnTo>
                    <a:pt x="1981581" y="698500"/>
                  </a:lnTo>
                  <a:close/>
                </a:path>
                <a:path extrusionOk="0" h="1752600" w="2239010">
                  <a:moveTo>
                    <a:pt x="1988820" y="685800"/>
                  </a:moveTo>
                  <a:lnTo>
                    <a:pt x="1961895" y="685800"/>
                  </a:lnTo>
                  <a:lnTo>
                    <a:pt x="1956562" y="698500"/>
                  </a:lnTo>
                  <a:lnTo>
                    <a:pt x="1983740" y="698500"/>
                  </a:lnTo>
                  <a:lnTo>
                    <a:pt x="1988820" y="685800"/>
                  </a:lnTo>
                  <a:close/>
                </a:path>
                <a:path extrusionOk="0" h="1752600" w="2239010">
                  <a:moveTo>
                    <a:pt x="1990470" y="685800"/>
                  </a:moveTo>
                  <a:lnTo>
                    <a:pt x="1988820" y="685800"/>
                  </a:lnTo>
                  <a:lnTo>
                    <a:pt x="1988058" y="698500"/>
                  </a:lnTo>
                  <a:lnTo>
                    <a:pt x="1990470" y="685800"/>
                  </a:lnTo>
                  <a:close/>
                </a:path>
                <a:path extrusionOk="0" h="1752600" w="2239010">
                  <a:moveTo>
                    <a:pt x="2001773" y="673100"/>
                  </a:moveTo>
                  <a:lnTo>
                    <a:pt x="1969516" y="673100"/>
                  </a:lnTo>
                  <a:lnTo>
                    <a:pt x="1964435" y="685800"/>
                  </a:lnTo>
                  <a:lnTo>
                    <a:pt x="1997837" y="685800"/>
                  </a:lnTo>
                  <a:lnTo>
                    <a:pt x="2001773" y="673100"/>
                  </a:lnTo>
                  <a:close/>
                </a:path>
                <a:path extrusionOk="0" h="1752600" w="2239010">
                  <a:moveTo>
                    <a:pt x="2008378" y="660400"/>
                  </a:moveTo>
                  <a:lnTo>
                    <a:pt x="1978533" y="660400"/>
                  </a:lnTo>
                  <a:lnTo>
                    <a:pt x="1976755" y="673100"/>
                  </a:lnTo>
                  <a:lnTo>
                    <a:pt x="2006727" y="673100"/>
                  </a:lnTo>
                  <a:lnTo>
                    <a:pt x="2008378" y="660400"/>
                  </a:lnTo>
                  <a:close/>
                </a:path>
                <a:path extrusionOk="0" h="1752600" w="2239010">
                  <a:moveTo>
                    <a:pt x="2018665" y="647700"/>
                  </a:moveTo>
                  <a:lnTo>
                    <a:pt x="1987550" y="647700"/>
                  </a:lnTo>
                  <a:lnTo>
                    <a:pt x="1983867" y="660400"/>
                  </a:lnTo>
                  <a:lnTo>
                    <a:pt x="2013712" y="660400"/>
                  </a:lnTo>
                  <a:lnTo>
                    <a:pt x="2018665" y="647700"/>
                  </a:lnTo>
                  <a:close/>
                </a:path>
                <a:path extrusionOk="0" h="1752600" w="2239010">
                  <a:moveTo>
                    <a:pt x="2026539" y="635000"/>
                  </a:moveTo>
                  <a:lnTo>
                    <a:pt x="1999995" y="635000"/>
                  </a:lnTo>
                  <a:lnTo>
                    <a:pt x="1994281" y="647700"/>
                  </a:lnTo>
                  <a:lnTo>
                    <a:pt x="2021205" y="647700"/>
                  </a:lnTo>
                  <a:lnTo>
                    <a:pt x="2026539" y="635000"/>
                  </a:lnTo>
                  <a:close/>
                </a:path>
                <a:path extrusionOk="0" h="1752600" w="2239010">
                  <a:moveTo>
                    <a:pt x="2033778" y="622300"/>
                  </a:moveTo>
                  <a:lnTo>
                    <a:pt x="2007362" y="622300"/>
                  </a:lnTo>
                  <a:lnTo>
                    <a:pt x="2001901" y="635000"/>
                  </a:lnTo>
                  <a:lnTo>
                    <a:pt x="2028825" y="635000"/>
                  </a:lnTo>
                  <a:lnTo>
                    <a:pt x="2033778" y="622300"/>
                  </a:lnTo>
                  <a:close/>
                </a:path>
                <a:path extrusionOk="0" h="1752600" w="2239010">
                  <a:moveTo>
                    <a:pt x="2044192" y="609600"/>
                  </a:moveTo>
                  <a:lnTo>
                    <a:pt x="2014473" y="609600"/>
                  </a:lnTo>
                  <a:lnTo>
                    <a:pt x="2009394" y="622300"/>
                  </a:lnTo>
                  <a:lnTo>
                    <a:pt x="2041652" y="622300"/>
                  </a:lnTo>
                  <a:lnTo>
                    <a:pt x="2044192" y="609600"/>
                  </a:lnTo>
                  <a:close/>
                </a:path>
                <a:path extrusionOk="0" h="1752600" w="2239010">
                  <a:moveTo>
                    <a:pt x="2052955" y="596900"/>
                  </a:moveTo>
                  <a:lnTo>
                    <a:pt x="2024888" y="596900"/>
                  </a:lnTo>
                  <a:lnTo>
                    <a:pt x="2022347" y="609600"/>
                  </a:lnTo>
                  <a:lnTo>
                    <a:pt x="2050415" y="609600"/>
                  </a:lnTo>
                  <a:lnTo>
                    <a:pt x="2052955" y="596900"/>
                  </a:lnTo>
                  <a:close/>
                </a:path>
                <a:path extrusionOk="0" h="1752600" w="2239010">
                  <a:moveTo>
                    <a:pt x="2060575" y="584200"/>
                  </a:moveTo>
                  <a:lnTo>
                    <a:pt x="2033523" y="584200"/>
                  </a:lnTo>
                  <a:lnTo>
                    <a:pt x="2030983" y="596900"/>
                  </a:lnTo>
                  <a:lnTo>
                    <a:pt x="2058416" y="596900"/>
                  </a:lnTo>
                  <a:lnTo>
                    <a:pt x="2060575" y="584200"/>
                  </a:lnTo>
                  <a:close/>
                </a:path>
                <a:path extrusionOk="0" h="1752600" w="2239010">
                  <a:moveTo>
                    <a:pt x="2040890" y="571500"/>
                  </a:moveTo>
                  <a:lnTo>
                    <a:pt x="2038731" y="584200"/>
                  </a:lnTo>
                  <a:lnTo>
                    <a:pt x="2040128" y="584200"/>
                  </a:lnTo>
                  <a:lnTo>
                    <a:pt x="2040890" y="571500"/>
                  </a:lnTo>
                  <a:close/>
                </a:path>
                <a:path extrusionOk="0" h="1752600" w="2239010">
                  <a:moveTo>
                    <a:pt x="2068830" y="571500"/>
                  </a:moveTo>
                  <a:lnTo>
                    <a:pt x="2043683" y="571500"/>
                  </a:lnTo>
                  <a:lnTo>
                    <a:pt x="2040128" y="584200"/>
                  </a:lnTo>
                  <a:lnTo>
                    <a:pt x="2065782" y="584200"/>
                  </a:lnTo>
                  <a:lnTo>
                    <a:pt x="2068830" y="571500"/>
                  </a:lnTo>
                  <a:close/>
                </a:path>
                <a:path extrusionOk="0" h="1752600" w="2239010">
                  <a:moveTo>
                    <a:pt x="2073275" y="558800"/>
                  </a:moveTo>
                  <a:lnTo>
                    <a:pt x="2047113" y="558800"/>
                  </a:lnTo>
                  <a:lnTo>
                    <a:pt x="2044572" y="571500"/>
                  </a:lnTo>
                  <a:lnTo>
                    <a:pt x="2072132" y="571500"/>
                  </a:lnTo>
                  <a:lnTo>
                    <a:pt x="2073275" y="558800"/>
                  </a:lnTo>
                  <a:close/>
                </a:path>
                <a:path extrusionOk="0" h="1752600" w="2239010">
                  <a:moveTo>
                    <a:pt x="2077973" y="546100"/>
                  </a:moveTo>
                  <a:lnTo>
                    <a:pt x="2050160" y="546100"/>
                  </a:lnTo>
                  <a:lnTo>
                    <a:pt x="2050542" y="558800"/>
                  </a:lnTo>
                  <a:lnTo>
                    <a:pt x="2072258" y="558800"/>
                  </a:lnTo>
                  <a:lnTo>
                    <a:pt x="2077973" y="546100"/>
                  </a:lnTo>
                  <a:close/>
                </a:path>
                <a:path extrusionOk="0" h="1752600" w="2239010">
                  <a:moveTo>
                    <a:pt x="2077973" y="546100"/>
                  </a:moveTo>
                  <a:lnTo>
                    <a:pt x="2072258" y="558800"/>
                  </a:lnTo>
                  <a:lnTo>
                    <a:pt x="2077212" y="558800"/>
                  </a:lnTo>
                  <a:lnTo>
                    <a:pt x="2077973" y="546100"/>
                  </a:lnTo>
                  <a:close/>
                </a:path>
                <a:path extrusionOk="0" h="1752600" w="2239010">
                  <a:moveTo>
                    <a:pt x="2079370" y="546100"/>
                  </a:moveTo>
                  <a:lnTo>
                    <a:pt x="2077973" y="546100"/>
                  </a:lnTo>
                  <a:lnTo>
                    <a:pt x="2077212" y="558800"/>
                  </a:lnTo>
                  <a:lnTo>
                    <a:pt x="2078101" y="558800"/>
                  </a:lnTo>
                  <a:lnTo>
                    <a:pt x="2079370" y="546100"/>
                  </a:lnTo>
                  <a:close/>
                </a:path>
                <a:path extrusionOk="0" h="1752600" w="2239010">
                  <a:moveTo>
                    <a:pt x="2088515" y="533400"/>
                  </a:moveTo>
                  <a:lnTo>
                    <a:pt x="2057145" y="533400"/>
                  </a:lnTo>
                  <a:lnTo>
                    <a:pt x="2054987" y="546100"/>
                  </a:lnTo>
                  <a:lnTo>
                    <a:pt x="2085340" y="546100"/>
                  </a:lnTo>
                  <a:lnTo>
                    <a:pt x="2088515" y="533400"/>
                  </a:lnTo>
                  <a:close/>
                </a:path>
                <a:path extrusionOk="0" h="1752600" w="2239010">
                  <a:moveTo>
                    <a:pt x="2097785" y="520700"/>
                  </a:moveTo>
                  <a:lnTo>
                    <a:pt x="2069083" y="520700"/>
                  </a:lnTo>
                  <a:lnTo>
                    <a:pt x="2065908" y="533400"/>
                  </a:lnTo>
                  <a:lnTo>
                    <a:pt x="2095245" y="533400"/>
                  </a:lnTo>
                  <a:lnTo>
                    <a:pt x="2097785" y="520700"/>
                  </a:lnTo>
                  <a:close/>
                </a:path>
                <a:path extrusionOk="0" h="1752600" w="2239010">
                  <a:moveTo>
                    <a:pt x="2103120" y="508000"/>
                  </a:moveTo>
                  <a:lnTo>
                    <a:pt x="2077212" y="508000"/>
                  </a:lnTo>
                  <a:lnTo>
                    <a:pt x="2074671" y="520700"/>
                  </a:lnTo>
                  <a:lnTo>
                    <a:pt x="2100072" y="520700"/>
                  </a:lnTo>
                  <a:lnTo>
                    <a:pt x="2103120" y="508000"/>
                  </a:lnTo>
                  <a:close/>
                </a:path>
                <a:path extrusionOk="0" h="1752600" w="2239010">
                  <a:moveTo>
                    <a:pt x="2109089" y="495300"/>
                  </a:moveTo>
                  <a:lnTo>
                    <a:pt x="2082672" y="495300"/>
                  </a:lnTo>
                  <a:lnTo>
                    <a:pt x="2082038" y="508000"/>
                  </a:lnTo>
                  <a:lnTo>
                    <a:pt x="2106930" y="508000"/>
                  </a:lnTo>
                  <a:lnTo>
                    <a:pt x="2109089" y="495300"/>
                  </a:lnTo>
                  <a:close/>
                </a:path>
                <a:path extrusionOk="0" h="1752600" w="2239010">
                  <a:moveTo>
                    <a:pt x="2118614" y="482600"/>
                  </a:moveTo>
                  <a:lnTo>
                    <a:pt x="2089150" y="482600"/>
                  </a:lnTo>
                  <a:lnTo>
                    <a:pt x="2088133" y="495300"/>
                  </a:lnTo>
                  <a:lnTo>
                    <a:pt x="2114931" y="495300"/>
                  </a:lnTo>
                  <a:lnTo>
                    <a:pt x="2118614" y="482600"/>
                  </a:lnTo>
                  <a:close/>
                </a:path>
                <a:path extrusionOk="0" h="1752600" w="2239010">
                  <a:moveTo>
                    <a:pt x="2124329" y="469900"/>
                  </a:moveTo>
                  <a:lnTo>
                    <a:pt x="2098167" y="469900"/>
                  </a:lnTo>
                  <a:lnTo>
                    <a:pt x="2094610" y="482600"/>
                  </a:lnTo>
                  <a:lnTo>
                    <a:pt x="2123185" y="482600"/>
                  </a:lnTo>
                  <a:lnTo>
                    <a:pt x="2124329" y="469900"/>
                  </a:lnTo>
                  <a:close/>
                </a:path>
                <a:path extrusionOk="0" h="1752600" w="2239010">
                  <a:moveTo>
                    <a:pt x="2129155" y="457200"/>
                  </a:moveTo>
                  <a:lnTo>
                    <a:pt x="2105025" y="457200"/>
                  </a:lnTo>
                  <a:lnTo>
                    <a:pt x="2102866" y="469900"/>
                  </a:lnTo>
                  <a:lnTo>
                    <a:pt x="2127758" y="469900"/>
                  </a:lnTo>
                  <a:lnTo>
                    <a:pt x="2129155" y="457200"/>
                  </a:lnTo>
                  <a:close/>
                </a:path>
                <a:path extrusionOk="0" h="1752600" w="2239010">
                  <a:moveTo>
                    <a:pt x="2135378" y="444500"/>
                  </a:moveTo>
                  <a:lnTo>
                    <a:pt x="2110105" y="444500"/>
                  </a:lnTo>
                  <a:lnTo>
                    <a:pt x="2107946" y="457200"/>
                  </a:lnTo>
                  <a:lnTo>
                    <a:pt x="2132203" y="457200"/>
                  </a:lnTo>
                  <a:lnTo>
                    <a:pt x="2135378" y="444500"/>
                  </a:lnTo>
                  <a:close/>
                </a:path>
                <a:path extrusionOk="0" h="1752600" w="2239010">
                  <a:moveTo>
                    <a:pt x="2140204" y="431800"/>
                  </a:moveTo>
                  <a:lnTo>
                    <a:pt x="2115185" y="431800"/>
                  </a:lnTo>
                  <a:lnTo>
                    <a:pt x="2114042" y="444500"/>
                  </a:lnTo>
                  <a:lnTo>
                    <a:pt x="2139569" y="444500"/>
                  </a:lnTo>
                  <a:lnTo>
                    <a:pt x="2140204" y="431800"/>
                  </a:lnTo>
                  <a:close/>
                </a:path>
                <a:path extrusionOk="0" h="1752600" w="2239010">
                  <a:moveTo>
                    <a:pt x="2142235" y="431800"/>
                  </a:moveTo>
                  <a:lnTo>
                    <a:pt x="2140204" y="431800"/>
                  </a:lnTo>
                  <a:lnTo>
                    <a:pt x="2139822" y="444500"/>
                  </a:lnTo>
                  <a:lnTo>
                    <a:pt x="2142235" y="431800"/>
                  </a:lnTo>
                  <a:close/>
                </a:path>
                <a:path extrusionOk="0" h="1752600" w="2239010">
                  <a:moveTo>
                    <a:pt x="2145665" y="419100"/>
                  </a:moveTo>
                  <a:lnTo>
                    <a:pt x="2120138" y="419100"/>
                  </a:lnTo>
                  <a:lnTo>
                    <a:pt x="2117979" y="431800"/>
                  </a:lnTo>
                  <a:lnTo>
                    <a:pt x="2144903" y="431800"/>
                  </a:lnTo>
                  <a:lnTo>
                    <a:pt x="2145665" y="419100"/>
                  </a:lnTo>
                  <a:close/>
                </a:path>
                <a:path extrusionOk="0" h="1752600" w="2239010">
                  <a:moveTo>
                    <a:pt x="2150237" y="406400"/>
                  </a:moveTo>
                  <a:lnTo>
                    <a:pt x="2125472" y="406400"/>
                  </a:lnTo>
                  <a:lnTo>
                    <a:pt x="2123567" y="419100"/>
                  </a:lnTo>
                  <a:lnTo>
                    <a:pt x="2148078" y="419100"/>
                  </a:lnTo>
                  <a:lnTo>
                    <a:pt x="2150237" y="406400"/>
                  </a:lnTo>
                  <a:close/>
                </a:path>
                <a:path extrusionOk="0" h="1752600" w="2239010">
                  <a:moveTo>
                    <a:pt x="2155063" y="393700"/>
                  </a:moveTo>
                  <a:lnTo>
                    <a:pt x="2130679" y="393700"/>
                  </a:lnTo>
                  <a:lnTo>
                    <a:pt x="2129282" y="406400"/>
                  </a:lnTo>
                  <a:lnTo>
                    <a:pt x="2154555" y="406400"/>
                  </a:lnTo>
                  <a:lnTo>
                    <a:pt x="2155063" y="393700"/>
                  </a:lnTo>
                  <a:close/>
                </a:path>
                <a:path extrusionOk="0" h="1752600" w="2239010">
                  <a:moveTo>
                    <a:pt x="2158492" y="381000"/>
                  </a:moveTo>
                  <a:lnTo>
                    <a:pt x="2133981" y="381000"/>
                  </a:lnTo>
                  <a:lnTo>
                    <a:pt x="2133472" y="393700"/>
                  </a:lnTo>
                  <a:lnTo>
                    <a:pt x="2157984" y="393700"/>
                  </a:lnTo>
                  <a:lnTo>
                    <a:pt x="2158492" y="381000"/>
                  </a:lnTo>
                  <a:close/>
                </a:path>
                <a:path extrusionOk="0" h="1752600" w="2239010">
                  <a:moveTo>
                    <a:pt x="2158492" y="381000"/>
                  </a:moveTo>
                  <a:lnTo>
                    <a:pt x="2157984" y="393700"/>
                  </a:lnTo>
                  <a:lnTo>
                    <a:pt x="2158145" y="392545"/>
                  </a:lnTo>
                  <a:lnTo>
                    <a:pt x="2158492" y="381000"/>
                  </a:lnTo>
                  <a:close/>
                </a:path>
                <a:path extrusionOk="0" h="1752600" w="2239010">
                  <a:moveTo>
                    <a:pt x="2158145" y="392545"/>
                  </a:moveTo>
                  <a:lnTo>
                    <a:pt x="2157984" y="393700"/>
                  </a:lnTo>
                  <a:lnTo>
                    <a:pt x="2158145" y="392545"/>
                  </a:lnTo>
                  <a:close/>
                </a:path>
                <a:path extrusionOk="0" h="1752600" w="2239010">
                  <a:moveTo>
                    <a:pt x="2159762" y="381000"/>
                  </a:moveTo>
                  <a:lnTo>
                    <a:pt x="2158492" y="381000"/>
                  </a:lnTo>
                  <a:lnTo>
                    <a:pt x="2158145" y="392545"/>
                  </a:lnTo>
                  <a:lnTo>
                    <a:pt x="2159762" y="381000"/>
                  </a:lnTo>
                  <a:close/>
                </a:path>
                <a:path extrusionOk="0" h="1752600" w="2239010">
                  <a:moveTo>
                    <a:pt x="2163953" y="368300"/>
                  </a:moveTo>
                  <a:lnTo>
                    <a:pt x="2138934" y="368300"/>
                  </a:lnTo>
                  <a:lnTo>
                    <a:pt x="2137791" y="381000"/>
                  </a:lnTo>
                  <a:lnTo>
                    <a:pt x="2162556" y="381000"/>
                  </a:lnTo>
                  <a:lnTo>
                    <a:pt x="2163953" y="368300"/>
                  </a:lnTo>
                  <a:close/>
                </a:path>
                <a:path extrusionOk="0" h="1752600" w="2239010">
                  <a:moveTo>
                    <a:pt x="2170048" y="355600"/>
                  </a:moveTo>
                  <a:lnTo>
                    <a:pt x="2144648" y="355600"/>
                  </a:lnTo>
                  <a:lnTo>
                    <a:pt x="2142490" y="368300"/>
                  </a:lnTo>
                  <a:lnTo>
                    <a:pt x="2168271" y="368300"/>
                  </a:lnTo>
                  <a:lnTo>
                    <a:pt x="2170048" y="355600"/>
                  </a:lnTo>
                  <a:close/>
                </a:path>
                <a:path extrusionOk="0" h="1752600" w="2239010">
                  <a:moveTo>
                    <a:pt x="2174621" y="342900"/>
                  </a:moveTo>
                  <a:lnTo>
                    <a:pt x="2149729" y="342900"/>
                  </a:lnTo>
                  <a:lnTo>
                    <a:pt x="2148585" y="355600"/>
                  </a:lnTo>
                  <a:lnTo>
                    <a:pt x="2174367" y="355600"/>
                  </a:lnTo>
                  <a:lnTo>
                    <a:pt x="2174621" y="342900"/>
                  </a:lnTo>
                  <a:close/>
                </a:path>
                <a:path extrusionOk="0" h="1752600" w="2239010">
                  <a:moveTo>
                    <a:pt x="2180082" y="330200"/>
                  </a:moveTo>
                  <a:lnTo>
                    <a:pt x="2155190" y="330200"/>
                  </a:lnTo>
                  <a:lnTo>
                    <a:pt x="2152396" y="342900"/>
                  </a:lnTo>
                  <a:lnTo>
                    <a:pt x="2177542" y="342900"/>
                  </a:lnTo>
                  <a:lnTo>
                    <a:pt x="2180082" y="330200"/>
                  </a:lnTo>
                  <a:close/>
                </a:path>
                <a:path extrusionOk="0" h="1752600" w="2239010">
                  <a:moveTo>
                    <a:pt x="2185923" y="317500"/>
                  </a:moveTo>
                  <a:lnTo>
                    <a:pt x="2161032" y="317500"/>
                  </a:lnTo>
                  <a:lnTo>
                    <a:pt x="2157603" y="330200"/>
                  </a:lnTo>
                  <a:lnTo>
                    <a:pt x="2183130" y="330200"/>
                  </a:lnTo>
                  <a:lnTo>
                    <a:pt x="2185923" y="317500"/>
                  </a:lnTo>
                  <a:close/>
                </a:path>
                <a:path extrusionOk="0" h="1752600" w="2239010">
                  <a:moveTo>
                    <a:pt x="2189353" y="304800"/>
                  </a:moveTo>
                  <a:lnTo>
                    <a:pt x="2163318" y="304800"/>
                  </a:lnTo>
                  <a:lnTo>
                    <a:pt x="2160778" y="317500"/>
                  </a:lnTo>
                  <a:lnTo>
                    <a:pt x="2186940" y="317500"/>
                  </a:lnTo>
                  <a:lnTo>
                    <a:pt x="2189353" y="304800"/>
                  </a:lnTo>
                  <a:close/>
                </a:path>
                <a:path extrusionOk="0" h="1752600" w="2239010">
                  <a:moveTo>
                    <a:pt x="2167763" y="292100"/>
                  </a:moveTo>
                  <a:lnTo>
                    <a:pt x="2165222" y="304800"/>
                  </a:lnTo>
                  <a:lnTo>
                    <a:pt x="2167509" y="304800"/>
                  </a:lnTo>
                  <a:lnTo>
                    <a:pt x="2167763" y="292100"/>
                  </a:lnTo>
                  <a:close/>
                </a:path>
                <a:path extrusionOk="0" h="1752600" w="2239010">
                  <a:moveTo>
                    <a:pt x="2193797" y="292100"/>
                  </a:moveTo>
                  <a:lnTo>
                    <a:pt x="2168525" y="292100"/>
                  </a:lnTo>
                  <a:lnTo>
                    <a:pt x="2167509" y="304800"/>
                  </a:lnTo>
                  <a:lnTo>
                    <a:pt x="2193417" y="304800"/>
                  </a:lnTo>
                  <a:lnTo>
                    <a:pt x="2193797" y="292100"/>
                  </a:lnTo>
                  <a:close/>
                </a:path>
                <a:path extrusionOk="0" h="1752600" w="2239010">
                  <a:moveTo>
                    <a:pt x="2199513" y="279400"/>
                  </a:moveTo>
                  <a:lnTo>
                    <a:pt x="2175129" y="279400"/>
                  </a:lnTo>
                  <a:lnTo>
                    <a:pt x="2172970" y="292100"/>
                  </a:lnTo>
                  <a:lnTo>
                    <a:pt x="2197862" y="292100"/>
                  </a:lnTo>
                  <a:lnTo>
                    <a:pt x="2199513" y="279400"/>
                  </a:lnTo>
                  <a:close/>
                </a:path>
                <a:path extrusionOk="0" h="1752600" w="2239010">
                  <a:moveTo>
                    <a:pt x="2202815" y="266700"/>
                  </a:moveTo>
                  <a:lnTo>
                    <a:pt x="2177922" y="266700"/>
                  </a:lnTo>
                  <a:lnTo>
                    <a:pt x="2177796" y="279400"/>
                  </a:lnTo>
                  <a:lnTo>
                    <a:pt x="2202180" y="279400"/>
                  </a:lnTo>
                  <a:lnTo>
                    <a:pt x="2202815" y="266700"/>
                  </a:lnTo>
                  <a:close/>
                </a:path>
                <a:path extrusionOk="0" h="1752600" w="2239010">
                  <a:moveTo>
                    <a:pt x="2204085" y="266700"/>
                  </a:moveTo>
                  <a:lnTo>
                    <a:pt x="2202815" y="266700"/>
                  </a:lnTo>
                  <a:lnTo>
                    <a:pt x="2202560" y="279400"/>
                  </a:lnTo>
                  <a:lnTo>
                    <a:pt x="2204085" y="266700"/>
                  </a:lnTo>
                  <a:close/>
                </a:path>
                <a:path extrusionOk="0" h="1752600" w="2239010">
                  <a:moveTo>
                    <a:pt x="2206244" y="254000"/>
                  </a:moveTo>
                  <a:lnTo>
                    <a:pt x="2182114" y="254000"/>
                  </a:lnTo>
                  <a:lnTo>
                    <a:pt x="2181479" y="266700"/>
                  </a:lnTo>
                  <a:lnTo>
                    <a:pt x="2205735" y="266700"/>
                  </a:lnTo>
                  <a:lnTo>
                    <a:pt x="2206053" y="260349"/>
                  </a:lnTo>
                  <a:lnTo>
                    <a:pt x="2206244" y="254000"/>
                  </a:lnTo>
                  <a:close/>
                </a:path>
                <a:path extrusionOk="0" h="1752600" w="2239010">
                  <a:moveTo>
                    <a:pt x="2205990" y="262466"/>
                  </a:moveTo>
                  <a:lnTo>
                    <a:pt x="2205735" y="266700"/>
                  </a:lnTo>
                  <a:lnTo>
                    <a:pt x="2205863" y="266700"/>
                  </a:lnTo>
                  <a:lnTo>
                    <a:pt x="2205990" y="262466"/>
                  </a:lnTo>
                  <a:close/>
                </a:path>
                <a:path extrusionOk="0" h="1752600" w="2239010">
                  <a:moveTo>
                    <a:pt x="2206497" y="254000"/>
                  </a:moveTo>
                  <a:lnTo>
                    <a:pt x="2206193" y="259079"/>
                  </a:lnTo>
                  <a:lnTo>
                    <a:pt x="2206117" y="266700"/>
                  </a:lnTo>
                  <a:lnTo>
                    <a:pt x="2206497" y="254000"/>
                  </a:lnTo>
                  <a:close/>
                </a:path>
                <a:path extrusionOk="0" h="1752600" w="2239010">
                  <a:moveTo>
                    <a:pt x="2206212" y="257174"/>
                  </a:moveTo>
                  <a:lnTo>
                    <a:pt x="2206117" y="259079"/>
                  </a:lnTo>
                  <a:lnTo>
                    <a:pt x="2205990" y="262466"/>
                  </a:lnTo>
                  <a:lnTo>
                    <a:pt x="2206117" y="260349"/>
                  </a:lnTo>
                  <a:lnTo>
                    <a:pt x="2206212" y="257174"/>
                  </a:lnTo>
                  <a:close/>
                </a:path>
                <a:path extrusionOk="0" h="1752600" w="2239010">
                  <a:moveTo>
                    <a:pt x="2206371" y="254000"/>
                  </a:moveTo>
                  <a:lnTo>
                    <a:pt x="2206212" y="257174"/>
                  </a:lnTo>
                  <a:lnTo>
                    <a:pt x="2206371" y="254000"/>
                  </a:lnTo>
                  <a:close/>
                </a:path>
                <a:path extrusionOk="0" h="1752600" w="2239010">
                  <a:moveTo>
                    <a:pt x="2185162" y="246944"/>
                  </a:moveTo>
                  <a:lnTo>
                    <a:pt x="2184527" y="254000"/>
                  </a:lnTo>
                  <a:lnTo>
                    <a:pt x="2185162" y="254000"/>
                  </a:lnTo>
                  <a:lnTo>
                    <a:pt x="2185162" y="246944"/>
                  </a:lnTo>
                  <a:close/>
                </a:path>
                <a:path extrusionOk="0" h="1752600" w="2239010">
                  <a:moveTo>
                    <a:pt x="2185670" y="241300"/>
                  </a:moveTo>
                  <a:lnTo>
                    <a:pt x="2185162" y="246944"/>
                  </a:lnTo>
                  <a:lnTo>
                    <a:pt x="2185162" y="254000"/>
                  </a:lnTo>
                  <a:lnTo>
                    <a:pt x="2185670" y="241300"/>
                  </a:lnTo>
                  <a:close/>
                </a:path>
                <a:path extrusionOk="0" h="1752600" w="2239010">
                  <a:moveTo>
                    <a:pt x="2208784" y="241300"/>
                  </a:moveTo>
                  <a:lnTo>
                    <a:pt x="2185670" y="241300"/>
                  </a:lnTo>
                  <a:lnTo>
                    <a:pt x="2185162" y="254000"/>
                  </a:lnTo>
                  <a:lnTo>
                    <a:pt x="2208403" y="254000"/>
                  </a:lnTo>
                  <a:lnTo>
                    <a:pt x="2208784" y="241300"/>
                  </a:lnTo>
                  <a:close/>
                </a:path>
                <a:path extrusionOk="0" h="1752600" w="2239010">
                  <a:moveTo>
                    <a:pt x="2208784" y="241300"/>
                  </a:moveTo>
                  <a:lnTo>
                    <a:pt x="2208403" y="254000"/>
                  </a:lnTo>
                  <a:lnTo>
                    <a:pt x="2208784" y="249237"/>
                  </a:lnTo>
                  <a:lnTo>
                    <a:pt x="2208784" y="241300"/>
                  </a:lnTo>
                  <a:close/>
                </a:path>
                <a:path extrusionOk="0" h="1752600" w="2239010">
                  <a:moveTo>
                    <a:pt x="2208784" y="249237"/>
                  </a:moveTo>
                  <a:lnTo>
                    <a:pt x="2208403" y="254000"/>
                  </a:lnTo>
                  <a:lnTo>
                    <a:pt x="2208784" y="254000"/>
                  </a:lnTo>
                  <a:lnTo>
                    <a:pt x="2208784" y="249237"/>
                  </a:lnTo>
                  <a:close/>
                </a:path>
                <a:path extrusionOk="0" h="1752600" w="2239010">
                  <a:moveTo>
                    <a:pt x="2209419" y="241300"/>
                  </a:moveTo>
                  <a:lnTo>
                    <a:pt x="2208784" y="241300"/>
                  </a:lnTo>
                  <a:lnTo>
                    <a:pt x="2208784" y="249237"/>
                  </a:lnTo>
                  <a:lnTo>
                    <a:pt x="2209419" y="241300"/>
                  </a:lnTo>
                  <a:close/>
                </a:path>
                <a:path extrusionOk="0" h="1752600" w="2239010">
                  <a:moveTo>
                    <a:pt x="2185670" y="241300"/>
                  </a:moveTo>
                  <a:lnTo>
                    <a:pt x="2185162" y="241300"/>
                  </a:lnTo>
                  <a:lnTo>
                    <a:pt x="2185162" y="246944"/>
                  </a:lnTo>
                  <a:lnTo>
                    <a:pt x="2185670" y="241300"/>
                  </a:lnTo>
                  <a:close/>
                </a:path>
                <a:path extrusionOk="0" h="1752600" w="2239010">
                  <a:moveTo>
                    <a:pt x="2211578" y="228600"/>
                  </a:moveTo>
                  <a:lnTo>
                    <a:pt x="2187956" y="228600"/>
                  </a:lnTo>
                  <a:lnTo>
                    <a:pt x="2187321" y="241300"/>
                  </a:lnTo>
                  <a:lnTo>
                    <a:pt x="2210943" y="241300"/>
                  </a:lnTo>
                  <a:lnTo>
                    <a:pt x="2211578" y="228600"/>
                  </a:lnTo>
                  <a:close/>
                </a:path>
                <a:path extrusionOk="0" h="1752600" w="2239010">
                  <a:moveTo>
                    <a:pt x="2212594" y="215900"/>
                  </a:moveTo>
                  <a:lnTo>
                    <a:pt x="2189226" y="215900"/>
                  </a:lnTo>
                  <a:lnTo>
                    <a:pt x="2188845" y="228600"/>
                  </a:lnTo>
                  <a:lnTo>
                    <a:pt x="2212213" y="228600"/>
                  </a:lnTo>
                  <a:lnTo>
                    <a:pt x="2212594" y="215900"/>
                  </a:lnTo>
                  <a:close/>
                </a:path>
                <a:path extrusionOk="0" h="1752600" w="2239010">
                  <a:moveTo>
                    <a:pt x="2215642" y="203200"/>
                  </a:moveTo>
                  <a:lnTo>
                    <a:pt x="2192273" y="203200"/>
                  </a:lnTo>
                  <a:lnTo>
                    <a:pt x="2190750" y="215900"/>
                  </a:lnTo>
                  <a:lnTo>
                    <a:pt x="2215007" y="215900"/>
                  </a:lnTo>
                  <a:lnTo>
                    <a:pt x="2215642" y="203200"/>
                  </a:lnTo>
                  <a:close/>
                </a:path>
                <a:path extrusionOk="0" h="1752600" w="2239010">
                  <a:moveTo>
                    <a:pt x="2217547" y="190500"/>
                  </a:moveTo>
                  <a:lnTo>
                    <a:pt x="2194306" y="190500"/>
                  </a:lnTo>
                  <a:lnTo>
                    <a:pt x="2193544" y="203200"/>
                  </a:lnTo>
                  <a:lnTo>
                    <a:pt x="2216912" y="203200"/>
                  </a:lnTo>
                  <a:lnTo>
                    <a:pt x="2217547" y="190500"/>
                  </a:lnTo>
                  <a:close/>
                </a:path>
                <a:path extrusionOk="0" h="1752600" w="2239010">
                  <a:moveTo>
                    <a:pt x="2218690" y="177800"/>
                  </a:moveTo>
                  <a:lnTo>
                    <a:pt x="2195068" y="177800"/>
                  </a:lnTo>
                  <a:lnTo>
                    <a:pt x="2194941" y="190500"/>
                  </a:lnTo>
                  <a:lnTo>
                    <a:pt x="2218563" y="190500"/>
                  </a:lnTo>
                  <a:lnTo>
                    <a:pt x="2218690" y="177800"/>
                  </a:lnTo>
                  <a:close/>
                </a:path>
                <a:path extrusionOk="0" h="1752600" w="2239010">
                  <a:moveTo>
                    <a:pt x="2219071" y="152400"/>
                  </a:moveTo>
                  <a:lnTo>
                    <a:pt x="2195703" y="152400"/>
                  </a:lnTo>
                  <a:lnTo>
                    <a:pt x="2195322" y="165100"/>
                  </a:lnTo>
                  <a:lnTo>
                    <a:pt x="2195322" y="177800"/>
                  </a:lnTo>
                  <a:lnTo>
                    <a:pt x="2218817" y="177800"/>
                  </a:lnTo>
                  <a:lnTo>
                    <a:pt x="2218690" y="165100"/>
                  </a:lnTo>
                  <a:lnTo>
                    <a:pt x="2219071" y="152400"/>
                  </a:lnTo>
                  <a:close/>
                </a:path>
                <a:path extrusionOk="0" h="1752600" w="2239010">
                  <a:moveTo>
                    <a:pt x="2221103" y="139700"/>
                  </a:moveTo>
                  <a:lnTo>
                    <a:pt x="2197989" y="139700"/>
                  </a:lnTo>
                  <a:lnTo>
                    <a:pt x="2196972" y="152400"/>
                  </a:lnTo>
                  <a:lnTo>
                    <a:pt x="2220976" y="152400"/>
                  </a:lnTo>
                  <a:lnTo>
                    <a:pt x="2221103" y="139700"/>
                  </a:lnTo>
                  <a:close/>
                </a:path>
                <a:path extrusionOk="0" h="1752600" w="2239010">
                  <a:moveTo>
                    <a:pt x="2199259" y="131233"/>
                  </a:moveTo>
                  <a:lnTo>
                    <a:pt x="2199005" y="139700"/>
                  </a:lnTo>
                  <a:lnTo>
                    <a:pt x="2199259" y="139700"/>
                  </a:lnTo>
                  <a:lnTo>
                    <a:pt x="2199259" y="131233"/>
                  </a:lnTo>
                  <a:close/>
                </a:path>
                <a:path extrusionOk="0" h="1752600" w="2239010">
                  <a:moveTo>
                    <a:pt x="2222754" y="127000"/>
                  </a:moveTo>
                  <a:lnTo>
                    <a:pt x="2199385" y="127000"/>
                  </a:lnTo>
                  <a:lnTo>
                    <a:pt x="2199259" y="139700"/>
                  </a:lnTo>
                  <a:lnTo>
                    <a:pt x="2220087" y="139700"/>
                  </a:lnTo>
                  <a:lnTo>
                    <a:pt x="2222563" y="130174"/>
                  </a:lnTo>
                  <a:lnTo>
                    <a:pt x="2222682" y="129208"/>
                  </a:lnTo>
                  <a:lnTo>
                    <a:pt x="2222754" y="127000"/>
                  </a:lnTo>
                  <a:close/>
                </a:path>
                <a:path extrusionOk="0" h="1752600" w="2239010">
                  <a:moveTo>
                    <a:pt x="2222612" y="129988"/>
                  </a:moveTo>
                  <a:lnTo>
                    <a:pt x="2220087" y="139700"/>
                  </a:lnTo>
                  <a:lnTo>
                    <a:pt x="2221738" y="139700"/>
                  </a:lnTo>
                  <a:lnTo>
                    <a:pt x="2222612" y="129988"/>
                  </a:lnTo>
                  <a:close/>
                </a:path>
                <a:path extrusionOk="0" h="1752600" w="2239010">
                  <a:moveTo>
                    <a:pt x="2222701" y="129645"/>
                  </a:moveTo>
                  <a:lnTo>
                    <a:pt x="2222612" y="129988"/>
                  </a:lnTo>
                  <a:lnTo>
                    <a:pt x="2221738" y="139700"/>
                  </a:lnTo>
                  <a:lnTo>
                    <a:pt x="2222119" y="139700"/>
                  </a:lnTo>
                  <a:lnTo>
                    <a:pt x="2222652" y="132079"/>
                  </a:lnTo>
                  <a:lnTo>
                    <a:pt x="2222701" y="129645"/>
                  </a:lnTo>
                  <a:close/>
                </a:path>
                <a:path extrusionOk="0" h="1752600" w="2239010">
                  <a:moveTo>
                    <a:pt x="2222652" y="132079"/>
                  </a:moveTo>
                  <a:lnTo>
                    <a:pt x="2222119" y="139700"/>
                  </a:lnTo>
                  <a:lnTo>
                    <a:pt x="2222500" y="139700"/>
                  </a:lnTo>
                  <a:lnTo>
                    <a:pt x="2222652" y="132079"/>
                  </a:lnTo>
                  <a:close/>
                </a:path>
                <a:path extrusionOk="0" h="1752600" w="2239010">
                  <a:moveTo>
                    <a:pt x="2222754" y="130628"/>
                  </a:moveTo>
                  <a:lnTo>
                    <a:pt x="2222652" y="132079"/>
                  </a:lnTo>
                  <a:lnTo>
                    <a:pt x="2222500" y="139700"/>
                  </a:lnTo>
                  <a:lnTo>
                    <a:pt x="2222728" y="132079"/>
                  </a:lnTo>
                  <a:lnTo>
                    <a:pt x="2222754" y="130628"/>
                  </a:lnTo>
                  <a:close/>
                </a:path>
                <a:path extrusionOk="0" h="1752600" w="2239010">
                  <a:moveTo>
                    <a:pt x="2222754" y="131233"/>
                  </a:moveTo>
                  <a:lnTo>
                    <a:pt x="2222500" y="139700"/>
                  </a:lnTo>
                  <a:lnTo>
                    <a:pt x="2222754" y="131233"/>
                  </a:lnTo>
                  <a:close/>
                </a:path>
                <a:path extrusionOk="0" h="1752600" w="2239010">
                  <a:moveTo>
                    <a:pt x="2222754" y="138288"/>
                  </a:moveTo>
                  <a:lnTo>
                    <a:pt x="2222627" y="139700"/>
                  </a:lnTo>
                  <a:lnTo>
                    <a:pt x="2222754" y="138288"/>
                  </a:lnTo>
                  <a:close/>
                </a:path>
                <a:path extrusionOk="0" h="1752600" w="2239010">
                  <a:moveTo>
                    <a:pt x="2223770" y="127000"/>
                  </a:moveTo>
                  <a:lnTo>
                    <a:pt x="2223389" y="127000"/>
                  </a:lnTo>
                  <a:lnTo>
                    <a:pt x="2222867" y="129005"/>
                  </a:lnTo>
                  <a:lnTo>
                    <a:pt x="2222754" y="138288"/>
                  </a:lnTo>
                  <a:lnTo>
                    <a:pt x="2223770" y="127000"/>
                  </a:lnTo>
                  <a:close/>
                </a:path>
                <a:path extrusionOk="0" h="1752600" w="2239010">
                  <a:moveTo>
                    <a:pt x="2199385" y="127000"/>
                  </a:moveTo>
                  <a:lnTo>
                    <a:pt x="2199259" y="131233"/>
                  </a:lnTo>
                  <a:lnTo>
                    <a:pt x="2199385" y="127000"/>
                  </a:lnTo>
                  <a:close/>
                </a:path>
                <a:path extrusionOk="0" h="1752600" w="2239010">
                  <a:moveTo>
                    <a:pt x="2223008" y="127000"/>
                  </a:moveTo>
                  <a:lnTo>
                    <a:pt x="2222814" y="129208"/>
                  </a:lnTo>
                  <a:lnTo>
                    <a:pt x="2222909" y="128411"/>
                  </a:lnTo>
                  <a:lnTo>
                    <a:pt x="2223008" y="127000"/>
                  </a:lnTo>
                  <a:close/>
                </a:path>
                <a:path extrusionOk="0" h="1752600" w="2239010">
                  <a:moveTo>
                    <a:pt x="2222881" y="127000"/>
                  </a:moveTo>
                  <a:lnTo>
                    <a:pt x="2222754" y="128411"/>
                  </a:lnTo>
                  <a:lnTo>
                    <a:pt x="2222881" y="127000"/>
                  </a:lnTo>
                  <a:close/>
                </a:path>
                <a:path extrusionOk="0" h="1752600" w="2239010">
                  <a:moveTo>
                    <a:pt x="2200958" y="124557"/>
                  </a:moveTo>
                  <a:lnTo>
                    <a:pt x="2200275" y="127000"/>
                  </a:lnTo>
                  <a:lnTo>
                    <a:pt x="2200910" y="127000"/>
                  </a:lnTo>
                  <a:lnTo>
                    <a:pt x="2200958" y="124557"/>
                  </a:lnTo>
                  <a:close/>
                </a:path>
                <a:path extrusionOk="0" h="1752600" w="2239010">
                  <a:moveTo>
                    <a:pt x="2224785" y="114300"/>
                  </a:moveTo>
                  <a:lnTo>
                    <a:pt x="2203831" y="114300"/>
                  </a:lnTo>
                  <a:lnTo>
                    <a:pt x="2201291" y="127000"/>
                  </a:lnTo>
                  <a:lnTo>
                    <a:pt x="2224785" y="127000"/>
                  </a:lnTo>
                  <a:lnTo>
                    <a:pt x="2224785" y="114300"/>
                  </a:lnTo>
                  <a:close/>
                </a:path>
                <a:path extrusionOk="0" h="1752600" w="2239010">
                  <a:moveTo>
                    <a:pt x="2203831" y="114300"/>
                  </a:moveTo>
                  <a:lnTo>
                    <a:pt x="2201164" y="114300"/>
                  </a:lnTo>
                  <a:lnTo>
                    <a:pt x="2200958" y="124557"/>
                  </a:lnTo>
                  <a:lnTo>
                    <a:pt x="2203831" y="114300"/>
                  </a:lnTo>
                  <a:close/>
                </a:path>
                <a:path extrusionOk="0" h="1752600" w="2239010">
                  <a:moveTo>
                    <a:pt x="2202688" y="101600"/>
                  </a:moveTo>
                  <a:lnTo>
                    <a:pt x="2202180" y="101600"/>
                  </a:lnTo>
                  <a:lnTo>
                    <a:pt x="2202180" y="114300"/>
                  </a:lnTo>
                  <a:lnTo>
                    <a:pt x="2202688" y="101600"/>
                  </a:lnTo>
                  <a:close/>
                </a:path>
                <a:path extrusionOk="0" h="1752600" w="2239010">
                  <a:moveTo>
                    <a:pt x="2225547" y="101600"/>
                  </a:moveTo>
                  <a:lnTo>
                    <a:pt x="2202688" y="101600"/>
                  </a:lnTo>
                  <a:lnTo>
                    <a:pt x="2202307" y="114300"/>
                  </a:lnTo>
                  <a:lnTo>
                    <a:pt x="2225547" y="114300"/>
                  </a:lnTo>
                  <a:lnTo>
                    <a:pt x="2225547" y="101600"/>
                  </a:lnTo>
                  <a:close/>
                </a:path>
                <a:path extrusionOk="0" h="1752600" w="2239010">
                  <a:moveTo>
                    <a:pt x="2226945" y="88900"/>
                  </a:moveTo>
                  <a:lnTo>
                    <a:pt x="2202688" y="88900"/>
                  </a:lnTo>
                  <a:lnTo>
                    <a:pt x="2202307" y="101600"/>
                  </a:lnTo>
                  <a:lnTo>
                    <a:pt x="2226564" y="101600"/>
                  </a:lnTo>
                  <a:lnTo>
                    <a:pt x="2226945" y="88900"/>
                  </a:lnTo>
                  <a:close/>
                </a:path>
                <a:path extrusionOk="0" h="1752600" w="2239010">
                  <a:moveTo>
                    <a:pt x="2227326" y="76200"/>
                  </a:moveTo>
                  <a:lnTo>
                    <a:pt x="2203958" y="76200"/>
                  </a:lnTo>
                  <a:lnTo>
                    <a:pt x="2203958" y="88900"/>
                  </a:lnTo>
                  <a:lnTo>
                    <a:pt x="2227198" y="88900"/>
                  </a:lnTo>
                  <a:lnTo>
                    <a:pt x="2227326" y="76200"/>
                  </a:lnTo>
                  <a:close/>
                </a:path>
                <a:path extrusionOk="0" h="1752600" w="2239010">
                  <a:moveTo>
                    <a:pt x="2227326" y="76200"/>
                  </a:moveTo>
                  <a:lnTo>
                    <a:pt x="2227198" y="88900"/>
                  </a:lnTo>
                  <a:lnTo>
                    <a:pt x="2227326" y="84666"/>
                  </a:lnTo>
                  <a:lnTo>
                    <a:pt x="2227326" y="76200"/>
                  </a:lnTo>
                  <a:close/>
                </a:path>
                <a:path extrusionOk="0" h="1752600" w="2239010">
                  <a:moveTo>
                    <a:pt x="2227326" y="84666"/>
                  </a:moveTo>
                  <a:lnTo>
                    <a:pt x="2227198" y="88900"/>
                  </a:lnTo>
                  <a:lnTo>
                    <a:pt x="2227326" y="88900"/>
                  </a:lnTo>
                  <a:lnTo>
                    <a:pt x="2227326" y="84666"/>
                  </a:lnTo>
                  <a:close/>
                </a:path>
                <a:path extrusionOk="0" h="1752600" w="2239010">
                  <a:moveTo>
                    <a:pt x="2227580" y="76200"/>
                  </a:moveTo>
                  <a:lnTo>
                    <a:pt x="2227326" y="76200"/>
                  </a:lnTo>
                  <a:lnTo>
                    <a:pt x="2227326" y="84666"/>
                  </a:lnTo>
                  <a:lnTo>
                    <a:pt x="2227580" y="76200"/>
                  </a:lnTo>
                  <a:close/>
                </a:path>
                <a:path extrusionOk="0" h="1752600" w="2239010">
                  <a:moveTo>
                    <a:pt x="2206879" y="63500"/>
                  </a:moveTo>
                  <a:lnTo>
                    <a:pt x="2206371" y="63500"/>
                  </a:lnTo>
                  <a:lnTo>
                    <a:pt x="2205735" y="76200"/>
                  </a:lnTo>
                  <a:lnTo>
                    <a:pt x="2206879" y="76200"/>
                  </a:lnTo>
                  <a:lnTo>
                    <a:pt x="2206879" y="63500"/>
                  </a:lnTo>
                  <a:close/>
                </a:path>
                <a:path extrusionOk="0" h="1752600" w="2239010">
                  <a:moveTo>
                    <a:pt x="2207514" y="63500"/>
                  </a:moveTo>
                  <a:lnTo>
                    <a:pt x="2206879" y="63500"/>
                  </a:lnTo>
                  <a:lnTo>
                    <a:pt x="2206879" y="76200"/>
                  </a:lnTo>
                  <a:lnTo>
                    <a:pt x="2207514" y="63500"/>
                  </a:lnTo>
                  <a:close/>
                </a:path>
                <a:path extrusionOk="0" h="1752600" w="2239010">
                  <a:moveTo>
                    <a:pt x="2230247" y="63500"/>
                  </a:moveTo>
                  <a:lnTo>
                    <a:pt x="2207514" y="63500"/>
                  </a:lnTo>
                  <a:lnTo>
                    <a:pt x="2206879" y="76200"/>
                  </a:lnTo>
                  <a:lnTo>
                    <a:pt x="2229993" y="76200"/>
                  </a:lnTo>
                  <a:lnTo>
                    <a:pt x="2230247" y="63500"/>
                  </a:lnTo>
                  <a:close/>
                </a:path>
                <a:path extrusionOk="0" h="1752600" w="2239010">
                  <a:moveTo>
                    <a:pt x="2230247" y="63500"/>
                  </a:moveTo>
                  <a:lnTo>
                    <a:pt x="2229993" y="76200"/>
                  </a:lnTo>
                  <a:lnTo>
                    <a:pt x="2230247" y="71120"/>
                  </a:lnTo>
                  <a:lnTo>
                    <a:pt x="2230247" y="63500"/>
                  </a:lnTo>
                  <a:close/>
                </a:path>
                <a:path extrusionOk="0" h="1752600" w="2239010">
                  <a:moveTo>
                    <a:pt x="2230247" y="71120"/>
                  </a:moveTo>
                  <a:lnTo>
                    <a:pt x="2229993" y="76200"/>
                  </a:lnTo>
                  <a:lnTo>
                    <a:pt x="2230247" y="76200"/>
                  </a:lnTo>
                  <a:lnTo>
                    <a:pt x="2230247" y="71120"/>
                  </a:lnTo>
                  <a:close/>
                </a:path>
                <a:path extrusionOk="0" h="1752600" w="2239010">
                  <a:moveTo>
                    <a:pt x="2230628" y="63500"/>
                  </a:moveTo>
                  <a:lnTo>
                    <a:pt x="2230247" y="63500"/>
                  </a:lnTo>
                  <a:lnTo>
                    <a:pt x="2230247" y="71120"/>
                  </a:lnTo>
                  <a:lnTo>
                    <a:pt x="2230628" y="63500"/>
                  </a:lnTo>
                  <a:close/>
                </a:path>
                <a:path extrusionOk="0" h="1752600" w="2239010">
                  <a:moveTo>
                    <a:pt x="2208657" y="50800"/>
                  </a:moveTo>
                  <a:lnTo>
                    <a:pt x="2208276" y="63500"/>
                  </a:lnTo>
                  <a:lnTo>
                    <a:pt x="2208530" y="63500"/>
                  </a:lnTo>
                  <a:lnTo>
                    <a:pt x="2208657" y="50800"/>
                  </a:lnTo>
                  <a:close/>
                </a:path>
                <a:path extrusionOk="0" h="1752600" w="2239010">
                  <a:moveTo>
                    <a:pt x="2232406" y="50800"/>
                  </a:moveTo>
                  <a:lnTo>
                    <a:pt x="2209165" y="50800"/>
                  </a:lnTo>
                  <a:lnTo>
                    <a:pt x="2208530" y="63500"/>
                  </a:lnTo>
                  <a:lnTo>
                    <a:pt x="2232025" y="63500"/>
                  </a:lnTo>
                  <a:lnTo>
                    <a:pt x="2232406" y="50800"/>
                  </a:lnTo>
                  <a:close/>
                </a:path>
                <a:path extrusionOk="0" h="1752600" w="2239010">
                  <a:moveTo>
                    <a:pt x="2211323" y="44450"/>
                  </a:moveTo>
                  <a:lnTo>
                    <a:pt x="2210943" y="50800"/>
                  </a:lnTo>
                  <a:lnTo>
                    <a:pt x="2211197" y="50800"/>
                  </a:lnTo>
                  <a:lnTo>
                    <a:pt x="2211323" y="44450"/>
                  </a:lnTo>
                  <a:close/>
                </a:path>
                <a:path extrusionOk="0" h="1752600" w="2239010">
                  <a:moveTo>
                    <a:pt x="2211705" y="38100"/>
                  </a:moveTo>
                  <a:lnTo>
                    <a:pt x="2211323" y="44450"/>
                  </a:lnTo>
                  <a:lnTo>
                    <a:pt x="2211197" y="50800"/>
                  </a:lnTo>
                  <a:lnTo>
                    <a:pt x="2211705" y="38100"/>
                  </a:lnTo>
                  <a:close/>
                </a:path>
                <a:path extrusionOk="0" h="1752600" w="2239010">
                  <a:moveTo>
                    <a:pt x="2235327" y="38100"/>
                  </a:moveTo>
                  <a:lnTo>
                    <a:pt x="2211705" y="38100"/>
                  </a:lnTo>
                  <a:lnTo>
                    <a:pt x="2211197" y="50800"/>
                  </a:lnTo>
                  <a:lnTo>
                    <a:pt x="2234692" y="50800"/>
                  </a:lnTo>
                  <a:lnTo>
                    <a:pt x="2235327" y="38100"/>
                  </a:lnTo>
                  <a:close/>
                </a:path>
                <a:path extrusionOk="0" h="1752600" w="2239010">
                  <a:moveTo>
                    <a:pt x="2211705" y="38100"/>
                  </a:moveTo>
                  <a:lnTo>
                    <a:pt x="2211451" y="38100"/>
                  </a:lnTo>
                  <a:lnTo>
                    <a:pt x="2211323" y="44450"/>
                  </a:lnTo>
                  <a:lnTo>
                    <a:pt x="2211705" y="38100"/>
                  </a:lnTo>
                  <a:close/>
                </a:path>
                <a:path extrusionOk="0" h="1752600" w="2239010">
                  <a:moveTo>
                    <a:pt x="2214626" y="25400"/>
                  </a:moveTo>
                  <a:lnTo>
                    <a:pt x="2214245" y="25400"/>
                  </a:lnTo>
                  <a:lnTo>
                    <a:pt x="2213991" y="38100"/>
                  </a:lnTo>
                  <a:lnTo>
                    <a:pt x="2214372" y="38100"/>
                  </a:lnTo>
                  <a:lnTo>
                    <a:pt x="2214626" y="25400"/>
                  </a:lnTo>
                  <a:close/>
                </a:path>
                <a:path extrusionOk="0" h="1752600" w="2239010">
                  <a:moveTo>
                    <a:pt x="2215260" y="25400"/>
                  </a:moveTo>
                  <a:lnTo>
                    <a:pt x="2214626" y="25400"/>
                  </a:lnTo>
                  <a:lnTo>
                    <a:pt x="2214372" y="38100"/>
                  </a:lnTo>
                  <a:lnTo>
                    <a:pt x="2215260" y="25400"/>
                  </a:lnTo>
                  <a:close/>
                </a:path>
                <a:path extrusionOk="0" h="1752600" w="2239010">
                  <a:moveTo>
                    <a:pt x="2238629" y="25400"/>
                  </a:moveTo>
                  <a:lnTo>
                    <a:pt x="2215260" y="25400"/>
                  </a:lnTo>
                  <a:lnTo>
                    <a:pt x="2214372" y="38100"/>
                  </a:lnTo>
                  <a:lnTo>
                    <a:pt x="2238247" y="38100"/>
                  </a:lnTo>
                  <a:lnTo>
                    <a:pt x="2238629" y="25400"/>
                  </a:lnTo>
                  <a:close/>
                </a:path>
                <a:path extrusionOk="0" h="1752600" w="2239010">
                  <a:moveTo>
                    <a:pt x="2212213" y="12700"/>
                  </a:moveTo>
                  <a:lnTo>
                    <a:pt x="2196972" y="12700"/>
                  </a:lnTo>
                  <a:lnTo>
                    <a:pt x="2196210" y="25400"/>
                  </a:lnTo>
                  <a:lnTo>
                    <a:pt x="2212975" y="25400"/>
                  </a:lnTo>
                  <a:lnTo>
                    <a:pt x="2212822" y="20319"/>
                  </a:lnTo>
                  <a:lnTo>
                    <a:pt x="2212213" y="12700"/>
                  </a:lnTo>
                  <a:close/>
                </a:path>
                <a:path extrusionOk="0" h="1752600" w="2239010">
                  <a:moveTo>
                    <a:pt x="2212822" y="20319"/>
                  </a:moveTo>
                  <a:lnTo>
                    <a:pt x="2212975" y="25400"/>
                  </a:lnTo>
                  <a:lnTo>
                    <a:pt x="2213229" y="25400"/>
                  </a:lnTo>
                  <a:lnTo>
                    <a:pt x="2212822" y="20319"/>
                  </a:lnTo>
                  <a:close/>
                </a:path>
                <a:path extrusionOk="0" h="1752600" w="2239010">
                  <a:moveTo>
                    <a:pt x="2212594" y="12700"/>
                  </a:moveTo>
                  <a:lnTo>
                    <a:pt x="2212822" y="20319"/>
                  </a:lnTo>
                  <a:lnTo>
                    <a:pt x="2213229" y="25400"/>
                  </a:lnTo>
                  <a:lnTo>
                    <a:pt x="2213991" y="25400"/>
                  </a:lnTo>
                  <a:lnTo>
                    <a:pt x="2214094" y="15081"/>
                  </a:lnTo>
                  <a:lnTo>
                    <a:pt x="2212594" y="12700"/>
                  </a:lnTo>
                  <a:close/>
                </a:path>
                <a:path extrusionOk="0" h="1752600" w="2239010">
                  <a:moveTo>
                    <a:pt x="2214094" y="15081"/>
                  </a:moveTo>
                  <a:lnTo>
                    <a:pt x="2213991" y="25400"/>
                  </a:lnTo>
                  <a:lnTo>
                    <a:pt x="2217420" y="25400"/>
                  </a:lnTo>
                  <a:lnTo>
                    <a:pt x="2215188" y="16818"/>
                  </a:lnTo>
                  <a:lnTo>
                    <a:pt x="2214094" y="15081"/>
                  </a:lnTo>
                  <a:close/>
                </a:path>
                <a:path extrusionOk="0" h="1752600" w="2239010">
                  <a:moveTo>
                    <a:pt x="2215188" y="16818"/>
                  </a:moveTo>
                  <a:lnTo>
                    <a:pt x="2217420" y="25400"/>
                  </a:lnTo>
                  <a:lnTo>
                    <a:pt x="2218563" y="25400"/>
                  </a:lnTo>
                  <a:lnTo>
                    <a:pt x="2215853" y="17874"/>
                  </a:lnTo>
                  <a:lnTo>
                    <a:pt x="2215188" y="16818"/>
                  </a:lnTo>
                  <a:close/>
                </a:path>
                <a:path extrusionOk="0" h="1752600" w="2239010">
                  <a:moveTo>
                    <a:pt x="2215853" y="17874"/>
                  </a:moveTo>
                  <a:lnTo>
                    <a:pt x="2218563" y="25400"/>
                  </a:lnTo>
                  <a:lnTo>
                    <a:pt x="2220595" y="25400"/>
                  </a:lnTo>
                  <a:lnTo>
                    <a:pt x="2215853" y="17874"/>
                  </a:lnTo>
                  <a:close/>
                </a:path>
                <a:path extrusionOk="0" h="1752600" w="2239010">
                  <a:moveTo>
                    <a:pt x="2238247" y="12700"/>
                  </a:moveTo>
                  <a:lnTo>
                    <a:pt x="2214118" y="12700"/>
                  </a:lnTo>
                  <a:lnTo>
                    <a:pt x="2214448" y="13969"/>
                  </a:lnTo>
                  <a:lnTo>
                    <a:pt x="2215853" y="17874"/>
                  </a:lnTo>
                  <a:lnTo>
                    <a:pt x="2220595" y="25400"/>
                  </a:lnTo>
                  <a:lnTo>
                    <a:pt x="2238756" y="25400"/>
                  </a:lnTo>
                  <a:lnTo>
                    <a:pt x="2238247" y="12700"/>
                  </a:lnTo>
                  <a:close/>
                </a:path>
                <a:path extrusionOk="0" h="1752600" w="2239010">
                  <a:moveTo>
                    <a:pt x="2212594" y="12700"/>
                  </a:moveTo>
                  <a:lnTo>
                    <a:pt x="2212213" y="12700"/>
                  </a:lnTo>
                  <a:lnTo>
                    <a:pt x="2212822" y="20319"/>
                  </a:lnTo>
                  <a:lnTo>
                    <a:pt x="2212594" y="12700"/>
                  </a:lnTo>
                  <a:close/>
                </a:path>
                <a:path extrusionOk="0" h="1752600" w="2239010">
                  <a:moveTo>
                    <a:pt x="2214448" y="13969"/>
                  </a:moveTo>
                  <a:lnTo>
                    <a:pt x="2215188" y="16818"/>
                  </a:lnTo>
                  <a:lnTo>
                    <a:pt x="2215853" y="17874"/>
                  </a:lnTo>
                  <a:lnTo>
                    <a:pt x="2214448" y="13969"/>
                  </a:lnTo>
                  <a:close/>
                </a:path>
                <a:path extrusionOk="0" h="1752600" w="2239010">
                  <a:moveTo>
                    <a:pt x="2214114" y="13043"/>
                  </a:moveTo>
                  <a:lnTo>
                    <a:pt x="2214094" y="15081"/>
                  </a:lnTo>
                  <a:lnTo>
                    <a:pt x="2215188" y="16818"/>
                  </a:lnTo>
                  <a:lnTo>
                    <a:pt x="2214448" y="13969"/>
                  </a:lnTo>
                  <a:lnTo>
                    <a:pt x="2214114" y="13043"/>
                  </a:lnTo>
                  <a:close/>
                </a:path>
                <a:path extrusionOk="0" h="1752600" w="2239010">
                  <a:moveTo>
                    <a:pt x="2213991" y="12700"/>
                  </a:moveTo>
                  <a:lnTo>
                    <a:pt x="2212594" y="12700"/>
                  </a:lnTo>
                  <a:lnTo>
                    <a:pt x="2214094" y="15081"/>
                  </a:lnTo>
                  <a:lnTo>
                    <a:pt x="2213991" y="12700"/>
                  </a:lnTo>
                  <a:close/>
                </a:path>
                <a:path extrusionOk="0" h="1752600" w="2239010">
                  <a:moveTo>
                    <a:pt x="2214118" y="12700"/>
                  </a:moveTo>
                  <a:lnTo>
                    <a:pt x="2214114" y="13043"/>
                  </a:lnTo>
                  <a:lnTo>
                    <a:pt x="2214448" y="13969"/>
                  </a:lnTo>
                  <a:lnTo>
                    <a:pt x="2214118" y="12700"/>
                  </a:lnTo>
                  <a:close/>
                </a:path>
                <a:path extrusionOk="0" h="1752600" w="2239010">
                  <a:moveTo>
                    <a:pt x="2214118" y="12700"/>
                  </a:moveTo>
                  <a:lnTo>
                    <a:pt x="2214114" y="13043"/>
                  </a:lnTo>
                  <a:lnTo>
                    <a:pt x="2214118" y="12700"/>
                  </a:lnTo>
                  <a:close/>
                </a:path>
                <a:path extrusionOk="0" h="1752600" w="2239010">
                  <a:moveTo>
                    <a:pt x="2214644" y="1209"/>
                  </a:moveTo>
                  <a:lnTo>
                    <a:pt x="2211197" y="12700"/>
                  </a:lnTo>
                  <a:lnTo>
                    <a:pt x="2213610" y="12700"/>
                  </a:lnTo>
                  <a:lnTo>
                    <a:pt x="2214644" y="1209"/>
                  </a:lnTo>
                  <a:close/>
                </a:path>
                <a:path extrusionOk="0" h="1752600" w="2239010">
                  <a:moveTo>
                    <a:pt x="2215007" y="0"/>
                  </a:moveTo>
                  <a:lnTo>
                    <a:pt x="2214644" y="1209"/>
                  </a:lnTo>
                  <a:lnTo>
                    <a:pt x="2213610" y="12700"/>
                  </a:lnTo>
                  <a:lnTo>
                    <a:pt x="2215007" y="0"/>
                  </a:lnTo>
                  <a:close/>
                </a:path>
                <a:path extrusionOk="0" h="1752600" w="2239010">
                  <a:moveTo>
                    <a:pt x="2231771" y="0"/>
                  </a:moveTo>
                  <a:lnTo>
                    <a:pt x="2215007" y="0"/>
                  </a:lnTo>
                  <a:lnTo>
                    <a:pt x="2213610" y="12700"/>
                  </a:lnTo>
                  <a:lnTo>
                    <a:pt x="2234184" y="12700"/>
                  </a:lnTo>
                  <a:lnTo>
                    <a:pt x="2231771" y="0"/>
                  </a:lnTo>
                  <a:close/>
                </a:path>
                <a:path extrusionOk="0" h="1752600" w="2239010">
                  <a:moveTo>
                    <a:pt x="2215007" y="0"/>
                  </a:moveTo>
                  <a:lnTo>
                    <a:pt x="2214753" y="0"/>
                  </a:lnTo>
                  <a:lnTo>
                    <a:pt x="2214644" y="1209"/>
                  </a:lnTo>
                  <a:lnTo>
                    <a:pt x="2215007"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01" name="Google Shape;901;p19"/>
            <p:cNvPicPr preferRelativeResize="0"/>
            <p:nvPr/>
          </p:nvPicPr>
          <p:blipFill rotWithShape="1">
            <a:blip r:embed="rId21">
              <a:alphaModFix/>
            </a:blip>
            <a:srcRect b="0" l="0" r="0" t="0"/>
            <a:stretch/>
          </p:blipFill>
          <p:spPr>
            <a:xfrm>
              <a:off x="3632961" y="1808861"/>
              <a:ext cx="166877" cy="259969"/>
            </a:xfrm>
            <a:prstGeom prst="rect">
              <a:avLst/>
            </a:prstGeom>
            <a:noFill/>
            <a:ln>
              <a:noFill/>
            </a:ln>
          </p:spPr>
        </p:pic>
        <p:pic>
          <p:nvPicPr>
            <p:cNvPr id="902" name="Google Shape;902;p19"/>
            <p:cNvPicPr preferRelativeResize="0"/>
            <p:nvPr/>
          </p:nvPicPr>
          <p:blipFill rotWithShape="1">
            <a:blip r:embed="rId22">
              <a:alphaModFix/>
            </a:blip>
            <a:srcRect b="0" l="0" r="0" t="0"/>
            <a:stretch/>
          </p:blipFill>
          <p:spPr>
            <a:xfrm>
              <a:off x="3888502" y="1504950"/>
              <a:ext cx="2521822" cy="2172208"/>
            </a:xfrm>
            <a:prstGeom prst="rect">
              <a:avLst/>
            </a:prstGeom>
            <a:noFill/>
            <a:ln>
              <a:noFill/>
            </a:ln>
          </p:spPr>
        </p:pic>
        <p:pic>
          <p:nvPicPr>
            <p:cNvPr id="903" name="Google Shape;903;p19"/>
            <p:cNvPicPr preferRelativeResize="0"/>
            <p:nvPr/>
          </p:nvPicPr>
          <p:blipFill rotWithShape="1">
            <a:blip r:embed="rId23">
              <a:alphaModFix/>
            </a:blip>
            <a:srcRect b="0" l="0" r="0" t="0"/>
            <a:stretch/>
          </p:blipFill>
          <p:spPr>
            <a:xfrm>
              <a:off x="4864132" y="4221137"/>
              <a:ext cx="142334" cy="254292"/>
            </a:xfrm>
            <a:prstGeom prst="rect">
              <a:avLst/>
            </a:prstGeom>
            <a:noFill/>
            <a:ln>
              <a:noFill/>
            </a:ln>
          </p:spPr>
        </p:pic>
      </p:grpSp>
      <p:sp>
        <p:nvSpPr>
          <p:cNvPr id="904" name="Google Shape;904;p19"/>
          <p:cNvSpPr txBox="1"/>
          <p:nvPr/>
        </p:nvSpPr>
        <p:spPr>
          <a:xfrm>
            <a:off x="5828410" y="3225800"/>
            <a:ext cx="2831465" cy="3352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The further prediction</a:t>
            </a:r>
            <a:endParaRPr sz="2000">
              <a:latin typeface="Verdana"/>
              <a:ea typeface="Verdana"/>
              <a:cs typeface="Verdana"/>
              <a:sym typeface="Verdana"/>
            </a:endParaRPr>
          </a:p>
        </p:txBody>
      </p:sp>
      <p:sp>
        <p:nvSpPr>
          <p:cNvPr id="905" name="Google Shape;905;p19"/>
          <p:cNvSpPr/>
          <p:nvPr/>
        </p:nvSpPr>
        <p:spPr>
          <a:xfrm>
            <a:off x="5978016" y="3711447"/>
            <a:ext cx="165735" cy="46355"/>
          </a:xfrm>
          <a:custGeom>
            <a:rect b="b" l="l" r="r" t="t"/>
            <a:pathLst>
              <a:path extrusionOk="0" h="46354" w="165735">
                <a:moveTo>
                  <a:pt x="141986" y="0"/>
                </a:moveTo>
                <a:lnTo>
                  <a:pt x="137033" y="5587"/>
                </a:lnTo>
                <a:lnTo>
                  <a:pt x="152019" y="18541"/>
                </a:lnTo>
                <a:lnTo>
                  <a:pt x="0" y="18541"/>
                </a:lnTo>
                <a:lnTo>
                  <a:pt x="0" y="27304"/>
                </a:lnTo>
                <a:lnTo>
                  <a:pt x="152019" y="27304"/>
                </a:lnTo>
                <a:lnTo>
                  <a:pt x="137033" y="40258"/>
                </a:lnTo>
                <a:lnTo>
                  <a:pt x="141986" y="45846"/>
                </a:lnTo>
                <a:lnTo>
                  <a:pt x="165354" y="25653"/>
                </a:lnTo>
                <a:lnTo>
                  <a:pt x="165354" y="20192"/>
                </a:lnTo>
                <a:lnTo>
                  <a:pt x="141986"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6" name="Google Shape;906;p19"/>
          <p:cNvSpPr txBox="1"/>
          <p:nvPr/>
        </p:nvSpPr>
        <p:spPr>
          <a:xfrm>
            <a:off x="5803010" y="3607752"/>
            <a:ext cx="53403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907" name="Google Shape;907;p19"/>
          <p:cNvGrpSpPr/>
          <p:nvPr/>
        </p:nvGrpSpPr>
        <p:grpSpPr>
          <a:xfrm>
            <a:off x="6334003" y="3574541"/>
            <a:ext cx="546735" cy="321564"/>
            <a:chOff x="6334003" y="3574541"/>
            <a:chExt cx="546735" cy="321564"/>
          </a:xfrm>
        </p:grpSpPr>
        <p:sp>
          <p:nvSpPr>
            <p:cNvPr id="908" name="Google Shape;908;p19"/>
            <p:cNvSpPr/>
            <p:nvPr/>
          </p:nvSpPr>
          <p:spPr>
            <a:xfrm>
              <a:off x="6334003" y="3584955"/>
              <a:ext cx="546735" cy="311150"/>
            </a:xfrm>
            <a:custGeom>
              <a:rect b="b" l="l" r="r" t="t"/>
              <a:pathLst>
                <a:path extrusionOk="0" h="311150" w="546734">
                  <a:moveTo>
                    <a:pt x="464941" y="0"/>
                  </a:moveTo>
                  <a:lnTo>
                    <a:pt x="461766" y="10287"/>
                  </a:lnTo>
                  <a:lnTo>
                    <a:pt x="476057" y="17692"/>
                  </a:lnTo>
                  <a:lnTo>
                    <a:pt x="488467" y="28479"/>
                  </a:lnTo>
                  <a:lnTo>
                    <a:pt x="514594" y="80581"/>
                  </a:lnTo>
                  <a:lnTo>
                    <a:pt x="522491" y="128206"/>
                  </a:lnTo>
                  <a:lnTo>
                    <a:pt x="523488" y="155448"/>
                  </a:lnTo>
                  <a:lnTo>
                    <a:pt x="522491" y="182687"/>
                  </a:lnTo>
                  <a:lnTo>
                    <a:pt x="514594" y="230260"/>
                  </a:lnTo>
                  <a:lnTo>
                    <a:pt x="499020" y="268108"/>
                  </a:lnTo>
                  <a:lnTo>
                    <a:pt x="461766" y="300405"/>
                  </a:lnTo>
                  <a:lnTo>
                    <a:pt x="464941" y="310705"/>
                  </a:lnTo>
                  <a:lnTo>
                    <a:pt x="499580" y="292195"/>
                  </a:lnTo>
                  <a:lnTo>
                    <a:pt x="525266" y="257302"/>
                  </a:lnTo>
                  <a:lnTo>
                    <a:pt x="541204" y="210312"/>
                  </a:lnTo>
                  <a:lnTo>
                    <a:pt x="546475" y="155321"/>
                  </a:lnTo>
                  <a:lnTo>
                    <a:pt x="545161" y="126886"/>
                  </a:lnTo>
                  <a:lnTo>
                    <a:pt x="534580" y="75971"/>
                  </a:lnTo>
                  <a:lnTo>
                    <a:pt x="513554" y="33914"/>
                  </a:lnTo>
                  <a:lnTo>
                    <a:pt x="483368" y="7193"/>
                  </a:lnTo>
                  <a:lnTo>
                    <a:pt x="464941" y="0"/>
                  </a:lnTo>
                  <a:close/>
                </a:path>
                <a:path extrusionOk="0" h="311150" w="546734">
                  <a:moveTo>
                    <a:pt x="81528" y="0"/>
                  </a:moveTo>
                  <a:lnTo>
                    <a:pt x="46888" y="18494"/>
                  </a:lnTo>
                  <a:lnTo>
                    <a:pt x="21203" y="53467"/>
                  </a:lnTo>
                  <a:lnTo>
                    <a:pt x="5264" y="100441"/>
                  </a:lnTo>
                  <a:lnTo>
                    <a:pt x="0" y="155448"/>
                  </a:lnTo>
                  <a:lnTo>
                    <a:pt x="1307" y="183828"/>
                  </a:lnTo>
                  <a:lnTo>
                    <a:pt x="11888" y="234795"/>
                  </a:lnTo>
                  <a:lnTo>
                    <a:pt x="32914" y="276790"/>
                  </a:lnTo>
                  <a:lnTo>
                    <a:pt x="63101" y="303504"/>
                  </a:lnTo>
                  <a:lnTo>
                    <a:pt x="81528" y="310705"/>
                  </a:lnTo>
                  <a:lnTo>
                    <a:pt x="84703" y="300405"/>
                  </a:lnTo>
                  <a:lnTo>
                    <a:pt x="70465" y="293012"/>
                  </a:lnTo>
                  <a:lnTo>
                    <a:pt x="58049" y="282251"/>
                  </a:lnTo>
                  <a:lnTo>
                    <a:pt x="31894" y="230260"/>
                  </a:lnTo>
                  <a:lnTo>
                    <a:pt x="24084" y="182687"/>
                  </a:lnTo>
                  <a:lnTo>
                    <a:pt x="23112" y="155321"/>
                  </a:lnTo>
                  <a:lnTo>
                    <a:pt x="24084" y="128206"/>
                  </a:lnTo>
                  <a:lnTo>
                    <a:pt x="31894" y="80581"/>
                  </a:lnTo>
                  <a:lnTo>
                    <a:pt x="47466" y="42648"/>
                  </a:lnTo>
                  <a:lnTo>
                    <a:pt x="84703" y="10287"/>
                  </a:lnTo>
                  <a:lnTo>
                    <a:pt x="8152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9" name="Google Shape;909;p19"/>
            <p:cNvSpPr/>
            <p:nvPr/>
          </p:nvSpPr>
          <p:spPr>
            <a:xfrm>
              <a:off x="6425691" y="3611371"/>
              <a:ext cx="123189" cy="62230"/>
            </a:xfrm>
            <a:custGeom>
              <a:rect b="b" l="l" r="r" t="t"/>
              <a:pathLst>
                <a:path extrusionOk="0" h="62229" w="123190">
                  <a:moveTo>
                    <a:pt x="91693" y="0"/>
                  </a:moveTo>
                  <a:lnTo>
                    <a:pt x="85089" y="7492"/>
                  </a:lnTo>
                  <a:lnTo>
                    <a:pt x="105156" y="25018"/>
                  </a:lnTo>
                  <a:lnTo>
                    <a:pt x="0" y="25018"/>
                  </a:lnTo>
                  <a:lnTo>
                    <a:pt x="0" y="36829"/>
                  </a:lnTo>
                  <a:lnTo>
                    <a:pt x="105156" y="36829"/>
                  </a:lnTo>
                  <a:lnTo>
                    <a:pt x="85089" y="54228"/>
                  </a:lnTo>
                  <a:lnTo>
                    <a:pt x="91693" y="61721"/>
                  </a:lnTo>
                  <a:lnTo>
                    <a:pt x="123189" y="34543"/>
                  </a:lnTo>
                  <a:lnTo>
                    <a:pt x="123189" y="27304"/>
                  </a:lnTo>
                  <a:lnTo>
                    <a:pt x="91693"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10" name="Google Shape;910;p19"/>
            <p:cNvPicPr preferRelativeResize="0"/>
            <p:nvPr/>
          </p:nvPicPr>
          <p:blipFill rotWithShape="1">
            <a:blip r:embed="rId24">
              <a:alphaModFix/>
            </a:blip>
            <a:srcRect b="0" l="0" r="0" t="0"/>
            <a:stretch/>
          </p:blipFill>
          <p:spPr>
            <a:xfrm>
              <a:off x="6575805" y="3574541"/>
              <a:ext cx="188341" cy="176530"/>
            </a:xfrm>
            <a:prstGeom prst="rect">
              <a:avLst/>
            </a:prstGeom>
            <a:noFill/>
            <a:ln>
              <a:noFill/>
            </a:ln>
          </p:spPr>
        </p:pic>
      </p:grpSp>
      <p:sp>
        <p:nvSpPr>
          <p:cNvPr id="911" name="Google Shape;911;p19"/>
          <p:cNvSpPr txBox="1"/>
          <p:nvPr/>
        </p:nvSpPr>
        <p:spPr>
          <a:xfrm>
            <a:off x="6394196" y="3455034"/>
            <a:ext cx="353060"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sp>
        <p:nvSpPr>
          <p:cNvPr id="912" name="Google Shape;912;p19"/>
          <p:cNvSpPr txBox="1"/>
          <p:nvPr/>
        </p:nvSpPr>
        <p:spPr>
          <a:xfrm>
            <a:off x="6982206" y="3550284"/>
            <a:ext cx="933450" cy="3352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is from</a:t>
            </a:r>
            <a:endParaRPr sz="2000">
              <a:latin typeface="Verdana"/>
              <a:ea typeface="Verdana"/>
              <a:cs typeface="Verdana"/>
              <a:sym typeface="Verdana"/>
            </a:endParaRPr>
          </a:p>
        </p:txBody>
      </p:sp>
      <p:pic>
        <p:nvPicPr>
          <p:cNvPr id="913" name="Google Shape;913;p19"/>
          <p:cNvPicPr preferRelativeResize="0"/>
          <p:nvPr/>
        </p:nvPicPr>
        <p:blipFill rotWithShape="1">
          <a:blip r:embed="rId25">
            <a:alphaModFix/>
          </a:blip>
          <a:srcRect b="0" l="0" r="0" t="0"/>
          <a:stretch/>
        </p:blipFill>
        <p:spPr>
          <a:xfrm>
            <a:off x="6861556" y="3927030"/>
            <a:ext cx="197866" cy="176453"/>
          </a:xfrm>
          <a:prstGeom prst="rect">
            <a:avLst/>
          </a:prstGeom>
          <a:noFill/>
          <a:ln>
            <a:noFill/>
          </a:ln>
        </p:spPr>
      </p:pic>
      <p:sp>
        <p:nvSpPr>
          <p:cNvPr id="914" name="Google Shape;914;p19"/>
          <p:cNvSpPr txBox="1"/>
          <p:nvPr/>
        </p:nvSpPr>
        <p:spPr>
          <a:xfrm>
            <a:off x="5803010" y="3903345"/>
            <a:ext cx="2059939" cy="640715"/>
          </a:xfrm>
          <a:prstGeom prst="rect">
            <a:avLst/>
          </a:prstGeom>
          <a:noFill/>
          <a:ln>
            <a:noFill/>
          </a:ln>
        </p:spPr>
        <p:txBody>
          <a:bodyPr anchorCtr="0" anchor="t" bIns="0" lIns="0" spcFirstLastPara="1" rIns="0" wrap="square" tIns="16500">
            <a:spAutoFit/>
          </a:bodyPr>
          <a:lstStyle/>
          <a:p>
            <a:pPr indent="0" lvl="0" marL="38100" marR="30480" rtl="0" algn="l">
              <a:lnSpc>
                <a:spcPct val="100000"/>
              </a:lnSpc>
              <a:spcBef>
                <a:spcPts val="0"/>
              </a:spcBef>
              <a:spcAft>
                <a:spcPts val="0"/>
              </a:spcAft>
              <a:buNone/>
            </a:pPr>
            <a:r>
              <a:rPr lang="en-US" sz="2000">
                <a:latin typeface="Verdana"/>
                <a:ea typeface="Verdana"/>
                <a:cs typeface="Verdana"/>
                <a:sym typeface="Verdana"/>
              </a:rPr>
              <a:t>target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Verdana"/>
                <a:ea typeface="Verdana"/>
                <a:cs typeface="Verdana"/>
                <a:sym typeface="Verdana"/>
              </a:rPr>
              <a:t>, the higher the loss.</a:t>
            </a:r>
            <a:endParaRPr sz="2000">
              <a:latin typeface="Verdana"/>
              <a:ea typeface="Verdana"/>
              <a:cs typeface="Verdana"/>
              <a:sym typeface="Verdana"/>
            </a:endParaRPr>
          </a:p>
        </p:txBody>
      </p:sp>
      <p:grpSp>
        <p:nvGrpSpPr>
          <p:cNvPr id="915" name="Google Shape;915;p19"/>
          <p:cNvGrpSpPr/>
          <p:nvPr/>
        </p:nvGrpSpPr>
        <p:grpSpPr>
          <a:xfrm>
            <a:off x="426300" y="1524000"/>
            <a:ext cx="3880649" cy="2510090"/>
            <a:chOff x="426300" y="1524000"/>
            <a:chExt cx="3880649" cy="2510090"/>
          </a:xfrm>
        </p:grpSpPr>
        <p:pic>
          <p:nvPicPr>
            <p:cNvPr id="916" name="Google Shape;916;p19"/>
            <p:cNvPicPr preferRelativeResize="0"/>
            <p:nvPr/>
          </p:nvPicPr>
          <p:blipFill rotWithShape="1">
            <a:blip r:embed="rId26">
              <a:alphaModFix/>
            </a:blip>
            <a:srcRect b="0" l="0" r="0" t="0"/>
            <a:stretch/>
          </p:blipFill>
          <p:spPr>
            <a:xfrm>
              <a:off x="3028950" y="1524000"/>
              <a:ext cx="171450" cy="180975"/>
            </a:xfrm>
            <a:prstGeom prst="rect">
              <a:avLst/>
            </a:prstGeom>
            <a:noFill/>
            <a:ln>
              <a:noFill/>
            </a:ln>
          </p:spPr>
        </p:pic>
        <p:pic>
          <p:nvPicPr>
            <p:cNvPr id="917" name="Google Shape;917;p19"/>
            <p:cNvPicPr preferRelativeResize="0"/>
            <p:nvPr/>
          </p:nvPicPr>
          <p:blipFill rotWithShape="1">
            <a:blip r:embed="rId27">
              <a:alphaModFix/>
            </a:blip>
            <a:srcRect b="0" l="0" r="0" t="0"/>
            <a:stretch/>
          </p:blipFill>
          <p:spPr>
            <a:xfrm>
              <a:off x="4050156" y="3744531"/>
              <a:ext cx="256793" cy="289559"/>
            </a:xfrm>
            <a:prstGeom prst="rect">
              <a:avLst/>
            </a:prstGeom>
            <a:noFill/>
            <a:ln>
              <a:noFill/>
            </a:ln>
          </p:spPr>
        </p:pic>
        <p:pic>
          <p:nvPicPr>
            <p:cNvPr id="918" name="Google Shape;918;p19"/>
            <p:cNvPicPr preferRelativeResize="0"/>
            <p:nvPr/>
          </p:nvPicPr>
          <p:blipFill rotWithShape="1">
            <a:blip r:embed="rId28">
              <a:alphaModFix/>
            </a:blip>
            <a:srcRect b="0" l="0" r="0" t="0"/>
            <a:stretch/>
          </p:blipFill>
          <p:spPr>
            <a:xfrm>
              <a:off x="837857" y="3619500"/>
              <a:ext cx="1248117" cy="404368"/>
            </a:xfrm>
            <a:prstGeom prst="rect">
              <a:avLst/>
            </a:prstGeom>
            <a:noFill/>
            <a:ln>
              <a:noFill/>
            </a:ln>
          </p:spPr>
        </p:pic>
        <p:sp>
          <p:nvSpPr>
            <p:cNvPr id="919" name="Google Shape;919;p19"/>
            <p:cNvSpPr/>
            <p:nvPr/>
          </p:nvSpPr>
          <p:spPr>
            <a:xfrm>
              <a:off x="644499" y="3486023"/>
              <a:ext cx="649605" cy="38100"/>
            </a:xfrm>
            <a:custGeom>
              <a:rect b="b" l="l" r="r" t="t"/>
              <a:pathLst>
                <a:path extrusionOk="0" h="38100" w="649605">
                  <a:moveTo>
                    <a:pt x="626008" y="30479"/>
                  </a:moveTo>
                  <a:lnTo>
                    <a:pt x="630199" y="34289"/>
                  </a:lnTo>
                  <a:lnTo>
                    <a:pt x="631723" y="35432"/>
                  </a:lnTo>
                  <a:lnTo>
                    <a:pt x="635025" y="37718"/>
                  </a:lnTo>
                  <a:lnTo>
                    <a:pt x="639343" y="38099"/>
                  </a:lnTo>
                  <a:lnTo>
                    <a:pt x="640132" y="37718"/>
                  </a:lnTo>
                  <a:lnTo>
                    <a:pt x="637692" y="37718"/>
                  </a:lnTo>
                  <a:lnTo>
                    <a:pt x="638454" y="37591"/>
                  </a:lnTo>
                  <a:lnTo>
                    <a:pt x="648285" y="32003"/>
                  </a:lnTo>
                  <a:lnTo>
                    <a:pt x="629818" y="32003"/>
                  </a:lnTo>
                  <a:lnTo>
                    <a:pt x="626008" y="30479"/>
                  </a:lnTo>
                  <a:close/>
                </a:path>
                <a:path extrusionOk="0" h="38100" w="649605">
                  <a:moveTo>
                    <a:pt x="633557" y="36702"/>
                  </a:moveTo>
                  <a:lnTo>
                    <a:pt x="619467" y="36702"/>
                  </a:lnTo>
                  <a:lnTo>
                    <a:pt x="623430" y="37464"/>
                  </a:lnTo>
                  <a:lnTo>
                    <a:pt x="625500" y="37718"/>
                  </a:lnTo>
                  <a:lnTo>
                    <a:pt x="635025" y="37718"/>
                  </a:lnTo>
                  <a:lnTo>
                    <a:pt x="633557" y="36702"/>
                  </a:lnTo>
                  <a:close/>
                </a:path>
                <a:path extrusionOk="0" h="38100" w="649605">
                  <a:moveTo>
                    <a:pt x="641184" y="37210"/>
                  </a:moveTo>
                  <a:lnTo>
                    <a:pt x="640232" y="37464"/>
                  </a:lnTo>
                  <a:lnTo>
                    <a:pt x="638454" y="37591"/>
                  </a:lnTo>
                  <a:lnTo>
                    <a:pt x="637692" y="37718"/>
                  </a:lnTo>
                  <a:lnTo>
                    <a:pt x="640132" y="37718"/>
                  </a:lnTo>
                  <a:lnTo>
                    <a:pt x="641184" y="37210"/>
                  </a:lnTo>
                  <a:close/>
                </a:path>
                <a:path extrusionOk="0" h="38100" w="649605">
                  <a:moveTo>
                    <a:pt x="643689" y="36001"/>
                  </a:moveTo>
                  <a:lnTo>
                    <a:pt x="641184" y="37210"/>
                  </a:lnTo>
                  <a:lnTo>
                    <a:pt x="642137" y="36956"/>
                  </a:lnTo>
                  <a:lnTo>
                    <a:pt x="643689" y="36001"/>
                  </a:lnTo>
                  <a:close/>
                </a:path>
                <a:path extrusionOk="0" h="38100" w="649605">
                  <a:moveTo>
                    <a:pt x="623798" y="28447"/>
                  </a:moveTo>
                  <a:lnTo>
                    <a:pt x="585254" y="28447"/>
                  </a:lnTo>
                  <a:lnTo>
                    <a:pt x="590283" y="29971"/>
                  </a:lnTo>
                  <a:lnTo>
                    <a:pt x="601903" y="33273"/>
                  </a:lnTo>
                  <a:lnTo>
                    <a:pt x="608253" y="35051"/>
                  </a:lnTo>
                  <a:lnTo>
                    <a:pt x="619772" y="36829"/>
                  </a:lnTo>
                  <a:lnTo>
                    <a:pt x="619467" y="36702"/>
                  </a:lnTo>
                  <a:lnTo>
                    <a:pt x="633557" y="36702"/>
                  </a:lnTo>
                  <a:lnTo>
                    <a:pt x="631723" y="35432"/>
                  </a:lnTo>
                  <a:lnTo>
                    <a:pt x="630199" y="34289"/>
                  </a:lnTo>
                  <a:lnTo>
                    <a:pt x="627684" y="32003"/>
                  </a:lnTo>
                  <a:lnTo>
                    <a:pt x="626389" y="32003"/>
                  </a:lnTo>
                  <a:lnTo>
                    <a:pt x="623798" y="29463"/>
                  </a:lnTo>
                  <a:lnTo>
                    <a:pt x="623798" y="28447"/>
                  </a:lnTo>
                  <a:close/>
                </a:path>
                <a:path extrusionOk="0" h="38100" w="649605">
                  <a:moveTo>
                    <a:pt x="647126" y="33872"/>
                  </a:moveTo>
                  <a:lnTo>
                    <a:pt x="644042" y="35813"/>
                  </a:lnTo>
                  <a:lnTo>
                    <a:pt x="643689" y="36001"/>
                  </a:lnTo>
                  <a:lnTo>
                    <a:pt x="646709" y="34543"/>
                  </a:lnTo>
                  <a:lnTo>
                    <a:pt x="647126" y="33872"/>
                  </a:lnTo>
                  <a:close/>
                </a:path>
                <a:path extrusionOk="0" h="38100" w="649605">
                  <a:moveTo>
                    <a:pt x="648342" y="31913"/>
                  </a:moveTo>
                  <a:lnTo>
                    <a:pt x="647126" y="33872"/>
                  </a:lnTo>
                  <a:lnTo>
                    <a:pt x="647471" y="33654"/>
                  </a:lnTo>
                  <a:lnTo>
                    <a:pt x="648342" y="31913"/>
                  </a:lnTo>
                  <a:close/>
                </a:path>
                <a:path extrusionOk="0" h="38100" w="649605">
                  <a:moveTo>
                    <a:pt x="627684" y="20574"/>
                  </a:moveTo>
                  <a:lnTo>
                    <a:pt x="626389" y="20574"/>
                  </a:lnTo>
                  <a:lnTo>
                    <a:pt x="623798" y="23113"/>
                  </a:lnTo>
                  <a:lnTo>
                    <a:pt x="623798" y="29463"/>
                  </a:lnTo>
                  <a:lnTo>
                    <a:pt x="626389" y="32003"/>
                  </a:lnTo>
                  <a:lnTo>
                    <a:pt x="627684" y="32003"/>
                  </a:lnTo>
                  <a:lnTo>
                    <a:pt x="626008" y="30479"/>
                  </a:lnTo>
                  <a:lnTo>
                    <a:pt x="649019" y="30479"/>
                  </a:lnTo>
                  <a:lnTo>
                    <a:pt x="649146" y="28447"/>
                  </a:lnTo>
                  <a:lnTo>
                    <a:pt x="649007" y="22097"/>
                  </a:lnTo>
                  <a:lnTo>
                    <a:pt x="626008" y="22097"/>
                  </a:lnTo>
                  <a:lnTo>
                    <a:pt x="627684" y="20574"/>
                  </a:lnTo>
                  <a:close/>
                </a:path>
                <a:path extrusionOk="0" h="38100" w="649605">
                  <a:moveTo>
                    <a:pt x="649019" y="30479"/>
                  </a:moveTo>
                  <a:lnTo>
                    <a:pt x="626008" y="30479"/>
                  </a:lnTo>
                  <a:lnTo>
                    <a:pt x="629818" y="32003"/>
                  </a:lnTo>
                  <a:lnTo>
                    <a:pt x="648285" y="32003"/>
                  </a:lnTo>
                  <a:lnTo>
                    <a:pt x="649013" y="30570"/>
                  </a:lnTo>
                  <a:close/>
                </a:path>
                <a:path extrusionOk="0" h="38100" w="649605">
                  <a:moveTo>
                    <a:pt x="649013" y="30570"/>
                  </a:moveTo>
                  <a:lnTo>
                    <a:pt x="648342" y="31913"/>
                  </a:lnTo>
                  <a:lnTo>
                    <a:pt x="648995" y="30860"/>
                  </a:lnTo>
                  <a:lnTo>
                    <a:pt x="649013" y="30570"/>
                  </a:lnTo>
                  <a:close/>
                </a:path>
                <a:path extrusionOk="0" h="38100" w="649605">
                  <a:moveTo>
                    <a:pt x="649265" y="26297"/>
                  </a:moveTo>
                  <a:lnTo>
                    <a:pt x="649013" y="30570"/>
                  </a:lnTo>
                  <a:lnTo>
                    <a:pt x="649312" y="29971"/>
                  </a:lnTo>
                  <a:lnTo>
                    <a:pt x="649265" y="26297"/>
                  </a:lnTo>
                  <a:close/>
                </a:path>
                <a:path extrusionOk="0" h="38100" w="649605">
                  <a:moveTo>
                    <a:pt x="351198" y="24129"/>
                  </a:moveTo>
                  <a:lnTo>
                    <a:pt x="37058" y="24129"/>
                  </a:lnTo>
                  <a:lnTo>
                    <a:pt x="38811" y="24256"/>
                  </a:lnTo>
                  <a:lnTo>
                    <a:pt x="38144" y="24294"/>
                  </a:lnTo>
                  <a:lnTo>
                    <a:pt x="44602" y="25272"/>
                  </a:lnTo>
                  <a:lnTo>
                    <a:pt x="44754" y="25272"/>
                  </a:lnTo>
                  <a:lnTo>
                    <a:pt x="53733" y="26543"/>
                  </a:lnTo>
                  <a:lnTo>
                    <a:pt x="54140" y="26543"/>
                  </a:lnTo>
                  <a:lnTo>
                    <a:pt x="69240" y="27939"/>
                  </a:lnTo>
                  <a:lnTo>
                    <a:pt x="69735" y="27939"/>
                  </a:lnTo>
                  <a:lnTo>
                    <a:pt x="129895" y="29844"/>
                  </a:lnTo>
                  <a:lnTo>
                    <a:pt x="159562" y="30099"/>
                  </a:lnTo>
                  <a:lnTo>
                    <a:pt x="189407" y="30099"/>
                  </a:lnTo>
                  <a:lnTo>
                    <a:pt x="248513" y="28447"/>
                  </a:lnTo>
                  <a:lnTo>
                    <a:pt x="280911" y="27431"/>
                  </a:lnTo>
                  <a:lnTo>
                    <a:pt x="310553" y="26034"/>
                  </a:lnTo>
                  <a:lnTo>
                    <a:pt x="342214" y="24637"/>
                  </a:lnTo>
                  <a:lnTo>
                    <a:pt x="351198" y="24129"/>
                  </a:lnTo>
                  <a:close/>
                </a:path>
                <a:path extrusionOk="0" h="38100" w="649605">
                  <a:moveTo>
                    <a:pt x="575490" y="25800"/>
                  </a:moveTo>
                  <a:lnTo>
                    <a:pt x="585406" y="28575"/>
                  </a:lnTo>
                  <a:lnTo>
                    <a:pt x="585254" y="28447"/>
                  </a:lnTo>
                  <a:lnTo>
                    <a:pt x="623798" y="28447"/>
                  </a:lnTo>
                  <a:lnTo>
                    <a:pt x="623798" y="25907"/>
                  </a:lnTo>
                  <a:lnTo>
                    <a:pt x="576160" y="25907"/>
                  </a:lnTo>
                  <a:lnTo>
                    <a:pt x="575490" y="25800"/>
                  </a:lnTo>
                  <a:close/>
                </a:path>
                <a:path extrusionOk="0" h="38100" w="649605">
                  <a:moveTo>
                    <a:pt x="649020" y="22125"/>
                  </a:moveTo>
                  <a:lnTo>
                    <a:pt x="649265" y="26297"/>
                  </a:lnTo>
                  <a:lnTo>
                    <a:pt x="649192" y="22478"/>
                  </a:lnTo>
                  <a:lnTo>
                    <a:pt x="649020" y="22125"/>
                  </a:lnTo>
                  <a:close/>
                </a:path>
                <a:path extrusionOk="0" h="38100" w="649605">
                  <a:moveTo>
                    <a:pt x="574967" y="25653"/>
                  </a:moveTo>
                  <a:lnTo>
                    <a:pt x="575490" y="25800"/>
                  </a:lnTo>
                  <a:lnTo>
                    <a:pt x="576160" y="25907"/>
                  </a:lnTo>
                  <a:lnTo>
                    <a:pt x="574967" y="25653"/>
                  </a:lnTo>
                  <a:close/>
                </a:path>
                <a:path extrusionOk="0" h="38100" w="649605">
                  <a:moveTo>
                    <a:pt x="623798" y="25653"/>
                  </a:moveTo>
                  <a:lnTo>
                    <a:pt x="574967" y="25653"/>
                  </a:lnTo>
                  <a:lnTo>
                    <a:pt x="576160" y="25907"/>
                  </a:lnTo>
                  <a:lnTo>
                    <a:pt x="623798" y="25907"/>
                  </a:lnTo>
                  <a:lnTo>
                    <a:pt x="623798" y="25653"/>
                  </a:lnTo>
                  <a:close/>
                </a:path>
                <a:path extrusionOk="0" h="38100" w="649605">
                  <a:moveTo>
                    <a:pt x="555910" y="22578"/>
                  </a:moveTo>
                  <a:lnTo>
                    <a:pt x="560374" y="23368"/>
                  </a:lnTo>
                  <a:lnTo>
                    <a:pt x="575490" y="25800"/>
                  </a:lnTo>
                  <a:lnTo>
                    <a:pt x="574967" y="25653"/>
                  </a:lnTo>
                  <a:lnTo>
                    <a:pt x="623798" y="25653"/>
                  </a:lnTo>
                  <a:lnTo>
                    <a:pt x="623798" y="23113"/>
                  </a:lnTo>
                  <a:lnTo>
                    <a:pt x="624316" y="22606"/>
                  </a:lnTo>
                  <a:lnTo>
                    <a:pt x="556348" y="22606"/>
                  </a:lnTo>
                  <a:lnTo>
                    <a:pt x="555910" y="22578"/>
                  </a:lnTo>
                  <a:close/>
                </a:path>
                <a:path extrusionOk="0" h="38100" w="649605">
                  <a:moveTo>
                    <a:pt x="11709" y="381"/>
                  </a:moveTo>
                  <a:lnTo>
                    <a:pt x="3835" y="1650"/>
                  </a:lnTo>
                  <a:lnTo>
                    <a:pt x="825" y="4825"/>
                  </a:lnTo>
                  <a:lnTo>
                    <a:pt x="0" y="12826"/>
                  </a:lnTo>
                  <a:lnTo>
                    <a:pt x="2311" y="16509"/>
                  </a:lnTo>
                  <a:lnTo>
                    <a:pt x="6032" y="17906"/>
                  </a:lnTo>
                  <a:lnTo>
                    <a:pt x="9220" y="19176"/>
                  </a:lnTo>
                  <a:lnTo>
                    <a:pt x="9499" y="19303"/>
                  </a:lnTo>
                  <a:lnTo>
                    <a:pt x="11976" y="20193"/>
                  </a:lnTo>
                  <a:lnTo>
                    <a:pt x="12564" y="20324"/>
                  </a:lnTo>
                  <a:lnTo>
                    <a:pt x="18262" y="21843"/>
                  </a:lnTo>
                  <a:lnTo>
                    <a:pt x="18554" y="21970"/>
                  </a:lnTo>
                  <a:lnTo>
                    <a:pt x="23571" y="23113"/>
                  </a:lnTo>
                  <a:lnTo>
                    <a:pt x="23837" y="23240"/>
                  </a:lnTo>
                  <a:lnTo>
                    <a:pt x="29578" y="24383"/>
                  </a:lnTo>
                  <a:lnTo>
                    <a:pt x="32029" y="24637"/>
                  </a:lnTo>
                  <a:lnTo>
                    <a:pt x="38144" y="24294"/>
                  </a:lnTo>
                  <a:lnTo>
                    <a:pt x="37058" y="24129"/>
                  </a:lnTo>
                  <a:lnTo>
                    <a:pt x="351198" y="24129"/>
                  </a:lnTo>
                  <a:lnTo>
                    <a:pt x="373659" y="22859"/>
                  </a:lnTo>
                  <a:lnTo>
                    <a:pt x="373507" y="22859"/>
                  </a:lnTo>
                  <a:lnTo>
                    <a:pt x="399427" y="21843"/>
                  </a:lnTo>
                  <a:lnTo>
                    <a:pt x="399300" y="21843"/>
                  </a:lnTo>
                  <a:lnTo>
                    <a:pt x="450799" y="20574"/>
                  </a:lnTo>
                  <a:lnTo>
                    <a:pt x="450672" y="20574"/>
                  </a:lnTo>
                  <a:lnTo>
                    <a:pt x="469067" y="20324"/>
                  </a:lnTo>
                  <a:lnTo>
                    <a:pt x="468934" y="20319"/>
                  </a:lnTo>
                  <a:lnTo>
                    <a:pt x="627964" y="20319"/>
                  </a:lnTo>
                  <a:lnTo>
                    <a:pt x="630199" y="18287"/>
                  </a:lnTo>
                  <a:lnTo>
                    <a:pt x="631723" y="17144"/>
                  </a:lnTo>
                  <a:lnTo>
                    <a:pt x="634658" y="15112"/>
                  </a:lnTo>
                  <a:lnTo>
                    <a:pt x="627532" y="15112"/>
                  </a:lnTo>
                  <a:lnTo>
                    <a:pt x="625500" y="14858"/>
                  </a:lnTo>
                  <a:lnTo>
                    <a:pt x="626203" y="14858"/>
                  </a:lnTo>
                  <a:lnTo>
                    <a:pt x="623544" y="14350"/>
                  </a:lnTo>
                  <a:lnTo>
                    <a:pt x="623290" y="14350"/>
                  </a:lnTo>
                  <a:lnTo>
                    <a:pt x="613406" y="12826"/>
                  </a:lnTo>
                  <a:lnTo>
                    <a:pt x="613105" y="12826"/>
                  </a:lnTo>
                  <a:lnTo>
                    <a:pt x="611759" y="12572"/>
                  </a:lnTo>
                  <a:lnTo>
                    <a:pt x="612186" y="12572"/>
                  </a:lnTo>
                  <a:lnTo>
                    <a:pt x="611726" y="12445"/>
                  </a:lnTo>
                  <a:lnTo>
                    <a:pt x="159651" y="12445"/>
                  </a:lnTo>
                  <a:lnTo>
                    <a:pt x="130251" y="12064"/>
                  </a:lnTo>
                  <a:lnTo>
                    <a:pt x="130403" y="12064"/>
                  </a:lnTo>
                  <a:lnTo>
                    <a:pt x="117621" y="11683"/>
                  </a:lnTo>
                  <a:lnTo>
                    <a:pt x="17780" y="11683"/>
                  </a:lnTo>
                  <a:lnTo>
                    <a:pt x="11595" y="1269"/>
                  </a:lnTo>
                  <a:lnTo>
                    <a:pt x="13304" y="1269"/>
                  </a:lnTo>
                  <a:lnTo>
                    <a:pt x="11709" y="381"/>
                  </a:lnTo>
                  <a:close/>
                </a:path>
                <a:path extrusionOk="0" h="38100" w="649605">
                  <a:moveTo>
                    <a:pt x="37058" y="24129"/>
                  </a:moveTo>
                  <a:lnTo>
                    <a:pt x="38144" y="24294"/>
                  </a:lnTo>
                  <a:lnTo>
                    <a:pt x="38811" y="24256"/>
                  </a:lnTo>
                  <a:lnTo>
                    <a:pt x="37058" y="24129"/>
                  </a:lnTo>
                  <a:close/>
                </a:path>
                <a:path extrusionOk="0" h="38100" w="649605">
                  <a:moveTo>
                    <a:pt x="555345" y="22478"/>
                  </a:moveTo>
                  <a:lnTo>
                    <a:pt x="555910" y="22578"/>
                  </a:lnTo>
                  <a:lnTo>
                    <a:pt x="556348" y="22606"/>
                  </a:lnTo>
                  <a:lnTo>
                    <a:pt x="555345" y="22478"/>
                  </a:lnTo>
                  <a:close/>
                </a:path>
                <a:path extrusionOk="0" h="38100" w="649605">
                  <a:moveTo>
                    <a:pt x="624446" y="22478"/>
                  </a:moveTo>
                  <a:lnTo>
                    <a:pt x="555345" y="22478"/>
                  </a:lnTo>
                  <a:lnTo>
                    <a:pt x="556348" y="22606"/>
                  </a:lnTo>
                  <a:lnTo>
                    <a:pt x="624316" y="22606"/>
                  </a:lnTo>
                  <a:lnTo>
                    <a:pt x="624446" y="22478"/>
                  </a:lnTo>
                  <a:close/>
                </a:path>
                <a:path extrusionOk="0" h="38100" w="649605">
                  <a:moveTo>
                    <a:pt x="627964" y="20319"/>
                  </a:moveTo>
                  <a:lnTo>
                    <a:pt x="469067" y="20324"/>
                  </a:lnTo>
                  <a:lnTo>
                    <a:pt x="503466" y="21462"/>
                  </a:lnTo>
                  <a:lnTo>
                    <a:pt x="514883" y="21589"/>
                  </a:lnTo>
                  <a:lnTo>
                    <a:pt x="535330" y="21589"/>
                  </a:lnTo>
                  <a:lnTo>
                    <a:pt x="542531" y="21716"/>
                  </a:lnTo>
                  <a:lnTo>
                    <a:pt x="541972" y="21716"/>
                  </a:lnTo>
                  <a:lnTo>
                    <a:pt x="555910" y="22578"/>
                  </a:lnTo>
                  <a:lnTo>
                    <a:pt x="555345" y="22478"/>
                  </a:lnTo>
                  <a:lnTo>
                    <a:pt x="624446" y="22478"/>
                  </a:lnTo>
                  <a:lnTo>
                    <a:pt x="626389" y="20574"/>
                  </a:lnTo>
                  <a:lnTo>
                    <a:pt x="627684" y="20574"/>
                  </a:lnTo>
                  <a:lnTo>
                    <a:pt x="627964" y="20319"/>
                  </a:lnTo>
                  <a:close/>
                </a:path>
                <a:path extrusionOk="0" h="38100" w="649605">
                  <a:moveTo>
                    <a:pt x="648214" y="20459"/>
                  </a:moveTo>
                  <a:lnTo>
                    <a:pt x="649020" y="22125"/>
                  </a:lnTo>
                  <a:lnTo>
                    <a:pt x="648916" y="21589"/>
                  </a:lnTo>
                  <a:lnTo>
                    <a:pt x="648214" y="20459"/>
                  </a:lnTo>
                  <a:close/>
                </a:path>
                <a:path extrusionOk="0" h="38100" w="649605">
                  <a:moveTo>
                    <a:pt x="639343" y="14477"/>
                  </a:moveTo>
                  <a:lnTo>
                    <a:pt x="635025" y="14858"/>
                  </a:lnTo>
                  <a:lnTo>
                    <a:pt x="631723" y="17144"/>
                  </a:lnTo>
                  <a:lnTo>
                    <a:pt x="630199" y="18287"/>
                  </a:lnTo>
                  <a:lnTo>
                    <a:pt x="626008" y="22097"/>
                  </a:lnTo>
                  <a:lnTo>
                    <a:pt x="629818" y="20574"/>
                  </a:lnTo>
                  <a:lnTo>
                    <a:pt x="648270" y="20574"/>
                  </a:lnTo>
                  <a:lnTo>
                    <a:pt x="638454" y="14985"/>
                  </a:lnTo>
                  <a:lnTo>
                    <a:pt x="637692" y="14985"/>
                  </a:lnTo>
                  <a:lnTo>
                    <a:pt x="637057" y="14858"/>
                  </a:lnTo>
                  <a:lnTo>
                    <a:pt x="640132" y="14858"/>
                  </a:lnTo>
                  <a:lnTo>
                    <a:pt x="639343" y="14477"/>
                  </a:lnTo>
                  <a:close/>
                </a:path>
                <a:path extrusionOk="0" h="38100" w="649605">
                  <a:moveTo>
                    <a:pt x="648270" y="20574"/>
                  </a:moveTo>
                  <a:lnTo>
                    <a:pt x="629818" y="20574"/>
                  </a:lnTo>
                  <a:lnTo>
                    <a:pt x="626008" y="22097"/>
                  </a:lnTo>
                  <a:lnTo>
                    <a:pt x="649007" y="22097"/>
                  </a:lnTo>
                  <a:lnTo>
                    <a:pt x="648270" y="20574"/>
                  </a:lnTo>
                  <a:close/>
                </a:path>
                <a:path extrusionOk="0" h="38100" w="649605">
                  <a:moveTo>
                    <a:pt x="647126" y="18705"/>
                  </a:moveTo>
                  <a:lnTo>
                    <a:pt x="648214" y="20459"/>
                  </a:lnTo>
                  <a:lnTo>
                    <a:pt x="647471" y="18922"/>
                  </a:lnTo>
                  <a:lnTo>
                    <a:pt x="647126" y="18705"/>
                  </a:lnTo>
                  <a:close/>
                </a:path>
                <a:path extrusionOk="0" h="38100" w="649605">
                  <a:moveTo>
                    <a:pt x="643689" y="16576"/>
                  </a:moveTo>
                  <a:lnTo>
                    <a:pt x="644042" y="16763"/>
                  </a:lnTo>
                  <a:lnTo>
                    <a:pt x="647126" y="18705"/>
                  </a:lnTo>
                  <a:lnTo>
                    <a:pt x="646709" y="18033"/>
                  </a:lnTo>
                  <a:lnTo>
                    <a:pt x="643689" y="16576"/>
                  </a:lnTo>
                  <a:close/>
                </a:path>
                <a:path extrusionOk="0" h="38100" w="649605">
                  <a:moveTo>
                    <a:pt x="641184" y="15367"/>
                  </a:moveTo>
                  <a:lnTo>
                    <a:pt x="643689" y="16576"/>
                  </a:lnTo>
                  <a:lnTo>
                    <a:pt x="642137" y="15620"/>
                  </a:lnTo>
                  <a:lnTo>
                    <a:pt x="641184" y="15367"/>
                  </a:lnTo>
                  <a:close/>
                </a:path>
                <a:path extrusionOk="0" h="38100" w="649605">
                  <a:moveTo>
                    <a:pt x="640132" y="14858"/>
                  </a:moveTo>
                  <a:lnTo>
                    <a:pt x="637057" y="14858"/>
                  </a:lnTo>
                  <a:lnTo>
                    <a:pt x="637692" y="14985"/>
                  </a:lnTo>
                  <a:lnTo>
                    <a:pt x="638454" y="14985"/>
                  </a:lnTo>
                  <a:lnTo>
                    <a:pt x="640232" y="15112"/>
                  </a:lnTo>
                  <a:lnTo>
                    <a:pt x="641184" y="15367"/>
                  </a:lnTo>
                  <a:lnTo>
                    <a:pt x="640132" y="14858"/>
                  </a:lnTo>
                  <a:close/>
                </a:path>
                <a:path extrusionOk="0" h="38100" w="649605">
                  <a:moveTo>
                    <a:pt x="626203" y="14858"/>
                  </a:moveTo>
                  <a:lnTo>
                    <a:pt x="625500" y="14858"/>
                  </a:lnTo>
                  <a:lnTo>
                    <a:pt x="627532" y="15112"/>
                  </a:lnTo>
                  <a:lnTo>
                    <a:pt x="626203" y="14858"/>
                  </a:lnTo>
                  <a:close/>
                </a:path>
                <a:path extrusionOk="0" h="38100" w="649605">
                  <a:moveTo>
                    <a:pt x="635025" y="14858"/>
                  </a:moveTo>
                  <a:lnTo>
                    <a:pt x="626203" y="14858"/>
                  </a:lnTo>
                  <a:lnTo>
                    <a:pt x="627532" y="15112"/>
                  </a:lnTo>
                  <a:lnTo>
                    <a:pt x="634658" y="15112"/>
                  </a:lnTo>
                  <a:lnTo>
                    <a:pt x="635025" y="14858"/>
                  </a:lnTo>
                  <a:close/>
                </a:path>
                <a:path extrusionOk="0" h="38100" w="649605">
                  <a:moveTo>
                    <a:pt x="611759" y="12572"/>
                  </a:moveTo>
                  <a:lnTo>
                    <a:pt x="613105" y="12826"/>
                  </a:lnTo>
                  <a:lnTo>
                    <a:pt x="612725" y="12721"/>
                  </a:lnTo>
                  <a:lnTo>
                    <a:pt x="611759" y="12572"/>
                  </a:lnTo>
                  <a:close/>
                </a:path>
                <a:path extrusionOk="0" h="38100" w="649605">
                  <a:moveTo>
                    <a:pt x="612725" y="12721"/>
                  </a:moveTo>
                  <a:lnTo>
                    <a:pt x="613105" y="12826"/>
                  </a:lnTo>
                  <a:lnTo>
                    <a:pt x="613406" y="12826"/>
                  </a:lnTo>
                  <a:lnTo>
                    <a:pt x="612725" y="12721"/>
                  </a:lnTo>
                  <a:close/>
                </a:path>
                <a:path extrusionOk="0" h="38100" w="649605">
                  <a:moveTo>
                    <a:pt x="612186" y="12572"/>
                  </a:moveTo>
                  <a:lnTo>
                    <a:pt x="611759" y="12572"/>
                  </a:lnTo>
                  <a:lnTo>
                    <a:pt x="612725" y="12721"/>
                  </a:lnTo>
                  <a:lnTo>
                    <a:pt x="612186" y="12572"/>
                  </a:lnTo>
                  <a:close/>
                </a:path>
                <a:path extrusionOk="0" h="38100" w="649605">
                  <a:moveTo>
                    <a:pt x="159746" y="12445"/>
                  </a:moveTo>
                  <a:close/>
                </a:path>
                <a:path extrusionOk="0" h="38100" w="649605">
                  <a:moveTo>
                    <a:pt x="543052" y="0"/>
                  </a:moveTo>
                  <a:lnTo>
                    <a:pt x="535482" y="0"/>
                  </a:lnTo>
                  <a:lnTo>
                    <a:pt x="514959" y="126"/>
                  </a:lnTo>
                  <a:lnTo>
                    <a:pt x="503720" y="126"/>
                  </a:lnTo>
                  <a:lnTo>
                    <a:pt x="503466" y="253"/>
                  </a:lnTo>
                  <a:lnTo>
                    <a:pt x="468934" y="1396"/>
                  </a:lnTo>
                  <a:lnTo>
                    <a:pt x="398792" y="3301"/>
                  </a:lnTo>
                  <a:lnTo>
                    <a:pt x="372732" y="4444"/>
                  </a:lnTo>
                  <a:lnTo>
                    <a:pt x="341274" y="6350"/>
                  </a:lnTo>
                  <a:lnTo>
                    <a:pt x="280149" y="9397"/>
                  </a:lnTo>
                  <a:lnTo>
                    <a:pt x="280301" y="9397"/>
                  </a:lnTo>
                  <a:lnTo>
                    <a:pt x="215506" y="11556"/>
                  </a:lnTo>
                  <a:lnTo>
                    <a:pt x="188925" y="12318"/>
                  </a:lnTo>
                  <a:lnTo>
                    <a:pt x="159746" y="12445"/>
                  </a:lnTo>
                  <a:lnTo>
                    <a:pt x="611726" y="12445"/>
                  </a:lnTo>
                  <a:lnTo>
                    <a:pt x="591451" y="6731"/>
                  </a:lnTo>
                  <a:lnTo>
                    <a:pt x="579589" y="3556"/>
                  </a:lnTo>
                  <a:lnTo>
                    <a:pt x="574903" y="2920"/>
                  </a:lnTo>
                  <a:lnTo>
                    <a:pt x="575068" y="2920"/>
                  </a:lnTo>
                  <a:lnTo>
                    <a:pt x="563905" y="1143"/>
                  </a:lnTo>
                  <a:lnTo>
                    <a:pt x="563537" y="1143"/>
                  </a:lnTo>
                  <a:lnTo>
                    <a:pt x="557466" y="381"/>
                  </a:lnTo>
                  <a:lnTo>
                    <a:pt x="543052" y="0"/>
                  </a:lnTo>
                  <a:close/>
                </a:path>
                <a:path extrusionOk="0" h="38100" w="649605">
                  <a:moveTo>
                    <a:pt x="11595" y="1269"/>
                  </a:moveTo>
                  <a:lnTo>
                    <a:pt x="17780" y="11683"/>
                  </a:lnTo>
                  <a:lnTo>
                    <a:pt x="18090" y="10287"/>
                  </a:lnTo>
                  <a:lnTo>
                    <a:pt x="18012" y="7874"/>
                  </a:lnTo>
                  <a:lnTo>
                    <a:pt x="17691" y="7112"/>
                  </a:lnTo>
                  <a:lnTo>
                    <a:pt x="15582" y="2539"/>
                  </a:lnTo>
                  <a:lnTo>
                    <a:pt x="14899" y="2158"/>
                  </a:lnTo>
                  <a:lnTo>
                    <a:pt x="11595" y="1269"/>
                  </a:lnTo>
                  <a:close/>
                </a:path>
                <a:path extrusionOk="0" h="38100" w="649605">
                  <a:moveTo>
                    <a:pt x="14868" y="2141"/>
                  </a:moveTo>
                  <a:lnTo>
                    <a:pt x="15582" y="2539"/>
                  </a:lnTo>
                  <a:lnTo>
                    <a:pt x="17691" y="7112"/>
                  </a:lnTo>
                  <a:lnTo>
                    <a:pt x="18173" y="8254"/>
                  </a:lnTo>
                  <a:lnTo>
                    <a:pt x="18288" y="9397"/>
                  </a:lnTo>
                  <a:lnTo>
                    <a:pt x="17780" y="11683"/>
                  </a:lnTo>
                  <a:lnTo>
                    <a:pt x="117621" y="11683"/>
                  </a:lnTo>
                  <a:lnTo>
                    <a:pt x="104838" y="11302"/>
                  </a:lnTo>
                  <a:lnTo>
                    <a:pt x="70281" y="10287"/>
                  </a:lnTo>
                  <a:lnTo>
                    <a:pt x="70497" y="10287"/>
                  </a:lnTo>
                  <a:lnTo>
                    <a:pt x="55359" y="9397"/>
                  </a:lnTo>
                  <a:lnTo>
                    <a:pt x="55778" y="9397"/>
                  </a:lnTo>
                  <a:lnTo>
                    <a:pt x="46774" y="8508"/>
                  </a:lnTo>
                  <a:lnTo>
                    <a:pt x="47002" y="8508"/>
                  </a:lnTo>
                  <a:lnTo>
                    <a:pt x="39420" y="7619"/>
                  </a:lnTo>
                  <a:lnTo>
                    <a:pt x="40070" y="7619"/>
                  </a:lnTo>
                  <a:lnTo>
                    <a:pt x="33985" y="5968"/>
                  </a:lnTo>
                  <a:lnTo>
                    <a:pt x="33058" y="5841"/>
                  </a:lnTo>
                  <a:lnTo>
                    <a:pt x="27279" y="4825"/>
                  </a:lnTo>
                  <a:lnTo>
                    <a:pt x="27482" y="4825"/>
                  </a:lnTo>
                  <a:lnTo>
                    <a:pt x="22428" y="3937"/>
                  </a:lnTo>
                  <a:lnTo>
                    <a:pt x="22745" y="3937"/>
                  </a:lnTo>
                  <a:lnTo>
                    <a:pt x="16954" y="2666"/>
                  </a:lnTo>
                  <a:lnTo>
                    <a:pt x="14868" y="2141"/>
                  </a:lnTo>
                  <a:close/>
                </a:path>
                <a:path extrusionOk="0" h="38100" w="649605">
                  <a:moveTo>
                    <a:pt x="40070" y="7619"/>
                  </a:moveTo>
                  <a:lnTo>
                    <a:pt x="39420" y="7619"/>
                  </a:lnTo>
                  <a:lnTo>
                    <a:pt x="40538" y="7746"/>
                  </a:lnTo>
                  <a:lnTo>
                    <a:pt x="40070" y="7619"/>
                  </a:lnTo>
                  <a:close/>
                </a:path>
                <a:path extrusionOk="0" h="38100" w="649605">
                  <a:moveTo>
                    <a:pt x="13304" y="1269"/>
                  </a:moveTo>
                  <a:lnTo>
                    <a:pt x="11595" y="1269"/>
                  </a:lnTo>
                  <a:lnTo>
                    <a:pt x="14884" y="2158"/>
                  </a:lnTo>
                  <a:lnTo>
                    <a:pt x="14427" y="2031"/>
                  </a:lnTo>
                  <a:lnTo>
                    <a:pt x="14671" y="2031"/>
                  </a:lnTo>
                  <a:lnTo>
                    <a:pt x="13304" y="1269"/>
                  </a:lnTo>
                  <a:close/>
                </a:path>
                <a:path extrusionOk="0" h="38100" w="649605">
                  <a:moveTo>
                    <a:pt x="14427" y="2031"/>
                  </a:moveTo>
                  <a:lnTo>
                    <a:pt x="14884" y="2158"/>
                  </a:lnTo>
                  <a:lnTo>
                    <a:pt x="14427" y="2031"/>
                  </a:lnTo>
                  <a:close/>
                </a:path>
                <a:path extrusionOk="0" h="38100" w="649605">
                  <a:moveTo>
                    <a:pt x="14671" y="2031"/>
                  </a:moveTo>
                  <a:lnTo>
                    <a:pt x="14427" y="2031"/>
                  </a:lnTo>
                  <a:lnTo>
                    <a:pt x="14868" y="2141"/>
                  </a:lnTo>
                  <a:lnTo>
                    <a:pt x="14671" y="2031"/>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20" name="Google Shape;920;p19"/>
            <p:cNvPicPr preferRelativeResize="0"/>
            <p:nvPr/>
          </p:nvPicPr>
          <p:blipFill rotWithShape="1">
            <a:blip r:embed="rId29">
              <a:alphaModFix/>
            </a:blip>
            <a:srcRect b="0" l="0" r="0" t="0"/>
            <a:stretch/>
          </p:blipFill>
          <p:spPr>
            <a:xfrm>
              <a:off x="426300" y="3662426"/>
              <a:ext cx="332397" cy="171704"/>
            </a:xfrm>
            <a:prstGeom prst="rect">
              <a:avLst/>
            </a:prstGeom>
            <a:noFill/>
            <a:ln>
              <a:noFill/>
            </a:ln>
          </p:spPr>
        </p:pic>
      </p:grpSp>
      <p:sp>
        <p:nvSpPr>
          <p:cNvPr id="921" name="Google Shape;921;p19"/>
          <p:cNvSpPr txBox="1"/>
          <p:nvPr>
            <p:ph type="title"/>
          </p:nvPr>
        </p:nvSpPr>
        <p:spPr>
          <a:xfrm>
            <a:off x="303529" y="70470"/>
            <a:ext cx="6536055" cy="868680"/>
          </a:xfrm>
          <a:prstGeom prst="rect">
            <a:avLst/>
          </a:prstGeom>
          <a:noFill/>
          <a:ln>
            <a:noFill/>
          </a:ln>
        </p:spPr>
        <p:txBody>
          <a:bodyPr anchorCtr="0" anchor="t" bIns="0" lIns="0" spcFirstLastPara="1" rIns="0" wrap="square" tIns="107575">
            <a:spAutoFit/>
          </a:bodyPr>
          <a:lstStyle/>
          <a:p>
            <a:pPr indent="0" lvl="0" marL="11430" rtl="0" algn="l">
              <a:lnSpc>
                <a:spcPct val="100000"/>
              </a:lnSpc>
              <a:spcBef>
                <a:spcPts val="0"/>
              </a:spcBef>
              <a:spcAft>
                <a:spcPts val="0"/>
              </a:spcAft>
              <a:buNone/>
            </a:pPr>
            <a:r>
              <a:rPr lang="en-US" sz="2750"/>
              <a:t>Logistic loss function</a:t>
            </a:r>
            <a:endParaRPr sz="2750"/>
          </a:p>
        </p:txBody>
      </p:sp>
      <p:sp>
        <p:nvSpPr>
          <p:cNvPr id="922" name="Google Shape;922;p19"/>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2"/>
          <p:cNvSpPr txBox="1"/>
          <p:nvPr>
            <p:ph type="ctrTitle"/>
          </p:nvPr>
        </p:nvSpPr>
        <p:spPr>
          <a:xfrm>
            <a:off x="3227070" y="552513"/>
            <a:ext cx="5326380" cy="1378585"/>
          </a:xfrm>
          <a:prstGeom prst="rect">
            <a:avLst/>
          </a:prstGeom>
          <a:noFill/>
          <a:ln>
            <a:noFill/>
          </a:ln>
        </p:spPr>
        <p:txBody>
          <a:bodyPr anchorCtr="0" anchor="t" bIns="0" lIns="0" spcFirstLastPara="1" rIns="0" wrap="square" tIns="435925">
            <a:spAutoFit/>
          </a:bodyPr>
          <a:lstStyle/>
          <a:p>
            <a:pPr indent="0" lvl="0" marL="660400" rtl="0" algn="l">
              <a:lnSpc>
                <a:spcPct val="100000"/>
              </a:lnSpc>
              <a:spcBef>
                <a:spcPts val="0"/>
              </a:spcBef>
              <a:spcAft>
                <a:spcPts val="0"/>
              </a:spcAft>
              <a:buNone/>
            </a:pPr>
            <a:r>
              <a:rPr lang="en-US" sz="4800">
                <a:solidFill>
                  <a:srgbClr val="0070EA"/>
                </a:solidFill>
              </a:rPr>
              <a:t>Classification</a:t>
            </a:r>
            <a:endParaRPr sz="4800"/>
          </a:p>
        </p:txBody>
      </p:sp>
      <p:sp>
        <p:nvSpPr>
          <p:cNvPr id="58" name="Google Shape;58;p2"/>
          <p:cNvSpPr txBox="1"/>
          <p:nvPr>
            <p:ph idx="1" type="subTitle"/>
          </p:nvPr>
        </p:nvSpPr>
        <p:spPr>
          <a:xfrm>
            <a:off x="3017266" y="2961511"/>
            <a:ext cx="5740400" cy="1521143"/>
          </a:xfrm>
          <a:prstGeom prst="rect">
            <a:avLst/>
          </a:prstGeom>
          <a:noFill/>
          <a:ln>
            <a:noFill/>
          </a:ln>
        </p:spPr>
        <p:txBody>
          <a:bodyPr anchorCtr="0" anchor="t" bIns="0" lIns="0" spcFirstLastPara="1" rIns="0" wrap="square" tIns="389375">
            <a:spAutoFit/>
          </a:bodyPr>
          <a:lstStyle/>
          <a:p>
            <a:pPr indent="0" lvl="0" marL="1266190" rtl="0" algn="l">
              <a:lnSpc>
                <a:spcPct val="100000"/>
              </a:lnSpc>
              <a:spcBef>
                <a:spcPts val="0"/>
              </a:spcBef>
              <a:spcAft>
                <a:spcPts val="0"/>
              </a:spcAft>
              <a:buNone/>
            </a:pPr>
            <a:r>
              <a:rPr lang="en-US" sz="4400">
                <a:solidFill>
                  <a:srgbClr val="000000"/>
                </a:solidFill>
              </a:rPr>
              <a:t>Motivations</a:t>
            </a:r>
            <a:endParaRPr sz="4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20"/>
          <p:cNvSpPr txBox="1"/>
          <p:nvPr>
            <p:ph type="title"/>
          </p:nvPr>
        </p:nvSpPr>
        <p:spPr>
          <a:xfrm>
            <a:off x="303529" y="70470"/>
            <a:ext cx="6536055" cy="868680"/>
          </a:xfrm>
          <a:prstGeom prst="rect">
            <a:avLst/>
          </a:prstGeom>
          <a:noFill/>
          <a:ln>
            <a:noFill/>
          </a:ln>
        </p:spPr>
        <p:txBody>
          <a:bodyPr anchorCtr="0" anchor="t" bIns="0" lIns="0" spcFirstLastPara="1" rIns="0" wrap="square" tIns="303150">
            <a:spAutoFit/>
          </a:bodyPr>
          <a:lstStyle/>
          <a:p>
            <a:pPr indent="0" lvl="0" marL="101600" rtl="0" algn="l">
              <a:lnSpc>
                <a:spcPct val="100000"/>
              </a:lnSpc>
              <a:spcBef>
                <a:spcPts val="0"/>
              </a:spcBef>
              <a:spcAft>
                <a:spcPts val="0"/>
              </a:spcAft>
              <a:buNone/>
            </a:pPr>
            <a:r>
              <a:rPr lang="en-US"/>
              <a:t>Cost</a:t>
            </a:r>
            <a:endParaRPr/>
          </a:p>
        </p:txBody>
      </p:sp>
      <p:grpSp>
        <p:nvGrpSpPr>
          <p:cNvPr id="928" name="Google Shape;928;p20"/>
          <p:cNvGrpSpPr/>
          <p:nvPr/>
        </p:nvGrpSpPr>
        <p:grpSpPr>
          <a:xfrm>
            <a:off x="851979" y="1597025"/>
            <a:ext cx="755002" cy="251078"/>
            <a:chOff x="851979" y="1597025"/>
            <a:chExt cx="755002" cy="251078"/>
          </a:xfrm>
        </p:grpSpPr>
        <p:pic>
          <p:nvPicPr>
            <p:cNvPr id="929" name="Google Shape;929;p20"/>
            <p:cNvPicPr preferRelativeResize="0"/>
            <p:nvPr/>
          </p:nvPicPr>
          <p:blipFill rotWithShape="1">
            <a:blip r:embed="rId3">
              <a:alphaModFix/>
            </a:blip>
            <a:srcRect b="0" l="0" r="0" t="0"/>
            <a:stretch/>
          </p:blipFill>
          <p:spPr>
            <a:xfrm>
              <a:off x="851979" y="1628013"/>
              <a:ext cx="114147" cy="220090"/>
            </a:xfrm>
            <a:prstGeom prst="rect">
              <a:avLst/>
            </a:prstGeom>
            <a:noFill/>
            <a:ln>
              <a:noFill/>
            </a:ln>
          </p:spPr>
        </p:pic>
        <p:sp>
          <p:nvSpPr>
            <p:cNvPr id="930" name="Google Shape;930;p20"/>
            <p:cNvSpPr/>
            <p:nvPr/>
          </p:nvSpPr>
          <p:spPr>
            <a:xfrm>
              <a:off x="1002461" y="1608454"/>
              <a:ext cx="604520" cy="238760"/>
            </a:xfrm>
            <a:custGeom>
              <a:rect b="b" l="l" r="r" t="t"/>
              <a:pathLst>
                <a:path extrusionOk="0" h="238760" w="604519">
                  <a:moveTo>
                    <a:pt x="528523" y="0"/>
                  </a:moveTo>
                  <a:lnTo>
                    <a:pt x="525094" y="9652"/>
                  </a:lnTo>
                  <a:lnTo>
                    <a:pt x="538883" y="15652"/>
                  </a:lnTo>
                  <a:lnTo>
                    <a:pt x="550732" y="23939"/>
                  </a:lnTo>
                  <a:lnTo>
                    <a:pt x="574822" y="62351"/>
                  </a:lnTo>
                  <a:lnTo>
                    <a:pt x="582752" y="117983"/>
                  </a:lnTo>
                  <a:lnTo>
                    <a:pt x="581871" y="138938"/>
                  </a:lnTo>
                  <a:lnTo>
                    <a:pt x="568655" y="190373"/>
                  </a:lnTo>
                  <a:lnTo>
                    <a:pt x="539026" y="222573"/>
                  </a:lnTo>
                  <a:lnTo>
                    <a:pt x="525475" y="228600"/>
                  </a:lnTo>
                  <a:lnTo>
                    <a:pt x="528523" y="238252"/>
                  </a:lnTo>
                  <a:lnTo>
                    <a:pt x="574028" y="211195"/>
                  </a:lnTo>
                  <a:lnTo>
                    <a:pt x="599595" y="161242"/>
                  </a:lnTo>
                  <a:lnTo>
                    <a:pt x="604469" y="119125"/>
                  </a:lnTo>
                  <a:lnTo>
                    <a:pt x="603232" y="97289"/>
                  </a:lnTo>
                  <a:lnTo>
                    <a:pt x="593378" y="58618"/>
                  </a:lnTo>
                  <a:lnTo>
                    <a:pt x="560892" y="15271"/>
                  </a:lnTo>
                  <a:lnTo>
                    <a:pt x="545761" y="6242"/>
                  </a:lnTo>
                  <a:lnTo>
                    <a:pt x="528523" y="0"/>
                  </a:lnTo>
                  <a:close/>
                </a:path>
                <a:path extrusionOk="0" h="238760" w="604519">
                  <a:moveTo>
                    <a:pt x="75971" y="0"/>
                  </a:moveTo>
                  <a:lnTo>
                    <a:pt x="30546" y="27110"/>
                  </a:lnTo>
                  <a:lnTo>
                    <a:pt x="4914" y="77120"/>
                  </a:lnTo>
                  <a:lnTo>
                    <a:pt x="0" y="119125"/>
                  </a:lnTo>
                  <a:lnTo>
                    <a:pt x="1224" y="141035"/>
                  </a:lnTo>
                  <a:lnTo>
                    <a:pt x="11021" y="179758"/>
                  </a:lnTo>
                  <a:lnTo>
                    <a:pt x="43483" y="222996"/>
                  </a:lnTo>
                  <a:lnTo>
                    <a:pt x="75971" y="238252"/>
                  </a:lnTo>
                  <a:lnTo>
                    <a:pt x="78993" y="228600"/>
                  </a:lnTo>
                  <a:lnTo>
                    <a:pt x="65418" y="222573"/>
                  </a:lnTo>
                  <a:lnTo>
                    <a:pt x="53703" y="214201"/>
                  </a:lnTo>
                  <a:lnTo>
                    <a:pt x="29675" y="175132"/>
                  </a:lnTo>
                  <a:lnTo>
                    <a:pt x="21729" y="117983"/>
                  </a:lnTo>
                  <a:lnTo>
                    <a:pt x="22612" y="97645"/>
                  </a:lnTo>
                  <a:lnTo>
                    <a:pt x="35852" y="47371"/>
                  </a:lnTo>
                  <a:lnTo>
                    <a:pt x="65627" y="15652"/>
                  </a:lnTo>
                  <a:lnTo>
                    <a:pt x="79362" y="9652"/>
                  </a:lnTo>
                  <a:lnTo>
                    <a:pt x="7597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1" name="Google Shape;931;p20"/>
            <p:cNvSpPr/>
            <p:nvPr/>
          </p:nvSpPr>
          <p:spPr>
            <a:xfrm>
              <a:off x="1084630" y="1597025"/>
              <a:ext cx="200025" cy="62230"/>
            </a:xfrm>
            <a:custGeom>
              <a:rect b="b" l="l" r="r" t="t"/>
              <a:pathLst>
                <a:path extrusionOk="0" h="62230" w="200025">
                  <a:moveTo>
                    <a:pt x="167944" y="0"/>
                  </a:moveTo>
                  <a:lnTo>
                    <a:pt x="161290" y="7492"/>
                  </a:lnTo>
                  <a:lnTo>
                    <a:pt x="181381" y="25019"/>
                  </a:lnTo>
                  <a:lnTo>
                    <a:pt x="0" y="25019"/>
                  </a:lnTo>
                  <a:lnTo>
                    <a:pt x="0" y="36829"/>
                  </a:lnTo>
                  <a:lnTo>
                    <a:pt x="181381" y="36829"/>
                  </a:lnTo>
                  <a:lnTo>
                    <a:pt x="161290" y="54228"/>
                  </a:lnTo>
                  <a:lnTo>
                    <a:pt x="167944" y="61722"/>
                  </a:lnTo>
                  <a:lnTo>
                    <a:pt x="199466" y="34544"/>
                  </a:lnTo>
                  <a:lnTo>
                    <a:pt x="199466" y="27304"/>
                  </a:lnTo>
                  <a:lnTo>
                    <a:pt x="167944"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32" name="Google Shape;932;p20"/>
            <p:cNvPicPr preferRelativeResize="0"/>
            <p:nvPr/>
          </p:nvPicPr>
          <p:blipFill rotWithShape="1">
            <a:blip r:embed="rId4">
              <a:alphaModFix/>
            </a:blip>
            <a:srcRect b="0" l="0" r="0" t="0"/>
            <a:stretch/>
          </p:blipFill>
          <p:spPr>
            <a:xfrm>
              <a:off x="1088275" y="1679447"/>
              <a:ext cx="236969" cy="154686"/>
            </a:xfrm>
            <a:prstGeom prst="rect">
              <a:avLst/>
            </a:prstGeom>
            <a:noFill/>
            <a:ln>
              <a:noFill/>
            </a:ln>
          </p:spPr>
        </p:pic>
        <p:pic>
          <p:nvPicPr>
            <p:cNvPr id="933" name="Google Shape;933;p20"/>
            <p:cNvPicPr preferRelativeResize="0"/>
            <p:nvPr/>
          </p:nvPicPr>
          <p:blipFill rotWithShape="1">
            <a:blip r:embed="rId5">
              <a:alphaModFix/>
            </a:blip>
            <a:srcRect b="0" l="0" r="0" t="0"/>
            <a:stretch/>
          </p:blipFill>
          <p:spPr>
            <a:xfrm>
              <a:off x="1381886" y="1619884"/>
              <a:ext cx="113918" cy="181610"/>
            </a:xfrm>
            <a:prstGeom prst="rect">
              <a:avLst/>
            </a:prstGeom>
            <a:noFill/>
            <a:ln>
              <a:noFill/>
            </a:ln>
          </p:spPr>
        </p:pic>
      </p:grpSp>
      <p:sp>
        <p:nvSpPr>
          <p:cNvPr id="934" name="Google Shape;934;p20"/>
          <p:cNvSpPr/>
          <p:nvPr/>
        </p:nvSpPr>
        <p:spPr>
          <a:xfrm>
            <a:off x="1712976" y="1691639"/>
            <a:ext cx="154940" cy="69215"/>
          </a:xfrm>
          <a:custGeom>
            <a:rect b="b" l="l" r="r" t="t"/>
            <a:pathLst>
              <a:path extrusionOk="0" h="69214" w="154939">
                <a:moveTo>
                  <a:pt x="154686" y="52070"/>
                </a:moveTo>
                <a:lnTo>
                  <a:pt x="0" y="52070"/>
                </a:lnTo>
                <a:lnTo>
                  <a:pt x="0" y="68707"/>
                </a:lnTo>
                <a:lnTo>
                  <a:pt x="154686" y="68707"/>
                </a:lnTo>
                <a:lnTo>
                  <a:pt x="154686" y="52070"/>
                </a:lnTo>
                <a:close/>
              </a:path>
              <a:path extrusionOk="0" h="69214" w="154939">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935" name="Google Shape;935;p20"/>
          <p:cNvGrpSpPr/>
          <p:nvPr/>
        </p:nvGrpSpPr>
        <p:grpSpPr>
          <a:xfrm>
            <a:off x="1781175" y="1435480"/>
            <a:ext cx="2777743" cy="2012696"/>
            <a:chOff x="1781175" y="1435480"/>
            <a:chExt cx="2777743" cy="2012696"/>
          </a:xfrm>
        </p:grpSpPr>
        <p:sp>
          <p:nvSpPr>
            <p:cNvPr id="936" name="Google Shape;936;p20"/>
            <p:cNvSpPr/>
            <p:nvPr/>
          </p:nvSpPr>
          <p:spPr>
            <a:xfrm>
              <a:off x="1951354" y="1713737"/>
              <a:ext cx="219075" cy="19050"/>
            </a:xfrm>
            <a:custGeom>
              <a:rect b="b" l="l" r="r" t="t"/>
              <a:pathLst>
                <a:path extrusionOk="0" h="19050" w="219075">
                  <a:moveTo>
                    <a:pt x="219075" y="0"/>
                  </a:moveTo>
                  <a:lnTo>
                    <a:pt x="0" y="0"/>
                  </a:lnTo>
                  <a:lnTo>
                    <a:pt x="0" y="19050"/>
                  </a:lnTo>
                  <a:lnTo>
                    <a:pt x="219075" y="19050"/>
                  </a:lnTo>
                  <a:lnTo>
                    <a:pt x="2190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37" name="Google Shape;937;p20"/>
            <p:cNvPicPr preferRelativeResize="0"/>
            <p:nvPr/>
          </p:nvPicPr>
          <p:blipFill rotWithShape="1">
            <a:blip r:embed="rId6">
              <a:alphaModFix/>
            </a:blip>
            <a:srcRect b="0" l="0" r="0" t="0"/>
            <a:stretch/>
          </p:blipFill>
          <p:spPr>
            <a:xfrm>
              <a:off x="2011806" y="1435480"/>
              <a:ext cx="100075" cy="173482"/>
            </a:xfrm>
            <a:prstGeom prst="rect">
              <a:avLst/>
            </a:prstGeom>
            <a:noFill/>
            <a:ln>
              <a:noFill/>
            </a:ln>
          </p:spPr>
        </p:pic>
        <p:pic>
          <p:nvPicPr>
            <p:cNvPr id="938" name="Google Shape;938;p20"/>
            <p:cNvPicPr preferRelativeResize="0"/>
            <p:nvPr/>
          </p:nvPicPr>
          <p:blipFill rotWithShape="1">
            <a:blip r:embed="rId7">
              <a:alphaModFix/>
            </a:blip>
            <a:srcRect b="0" l="0" r="0" t="0"/>
            <a:stretch/>
          </p:blipFill>
          <p:spPr>
            <a:xfrm>
              <a:off x="1954403" y="1848738"/>
              <a:ext cx="209550" cy="124206"/>
            </a:xfrm>
            <a:prstGeom prst="rect">
              <a:avLst/>
            </a:prstGeom>
            <a:noFill/>
            <a:ln>
              <a:noFill/>
            </a:ln>
          </p:spPr>
        </p:pic>
        <p:pic>
          <p:nvPicPr>
            <p:cNvPr id="939" name="Google Shape;939;p20"/>
            <p:cNvPicPr preferRelativeResize="0"/>
            <p:nvPr/>
          </p:nvPicPr>
          <p:blipFill rotWithShape="1">
            <a:blip r:embed="rId8">
              <a:alphaModFix/>
            </a:blip>
            <a:srcRect b="0" l="0" r="0" t="0"/>
            <a:stretch/>
          </p:blipFill>
          <p:spPr>
            <a:xfrm>
              <a:off x="2596769" y="1628012"/>
              <a:ext cx="118872" cy="171450"/>
            </a:xfrm>
            <a:prstGeom prst="rect">
              <a:avLst/>
            </a:prstGeom>
            <a:noFill/>
            <a:ln>
              <a:noFill/>
            </a:ln>
          </p:spPr>
        </p:pic>
        <p:pic>
          <p:nvPicPr>
            <p:cNvPr id="940" name="Google Shape;940;p20"/>
            <p:cNvPicPr preferRelativeResize="0"/>
            <p:nvPr/>
          </p:nvPicPr>
          <p:blipFill rotWithShape="1">
            <a:blip r:embed="rId9">
              <a:alphaModFix/>
            </a:blip>
            <a:srcRect b="0" l="0" r="0" t="0"/>
            <a:stretch/>
          </p:blipFill>
          <p:spPr>
            <a:xfrm>
              <a:off x="2755016" y="1560321"/>
              <a:ext cx="1803902" cy="584834"/>
            </a:xfrm>
            <a:prstGeom prst="rect">
              <a:avLst/>
            </a:prstGeom>
            <a:noFill/>
            <a:ln>
              <a:noFill/>
            </a:ln>
          </p:spPr>
        </p:pic>
        <p:sp>
          <p:nvSpPr>
            <p:cNvPr id="941" name="Google Shape;941;p20"/>
            <p:cNvSpPr/>
            <p:nvPr/>
          </p:nvSpPr>
          <p:spPr>
            <a:xfrm>
              <a:off x="3081401" y="3037077"/>
              <a:ext cx="497205" cy="236220"/>
            </a:xfrm>
            <a:custGeom>
              <a:rect b="b" l="l" r="r" t="t"/>
              <a:pathLst>
                <a:path extrusionOk="0" h="236220" w="497204">
                  <a:moveTo>
                    <a:pt x="154698" y="97726"/>
                  </a:moveTo>
                  <a:lnTo>
                    <a:pt x="0" y="97726"/>
                  </a:lnTo>
                  <a:lnTo>
                    <a:pt x="0" y="114427"/>
                  </a:lnTo>
                  <a:lnTo>
                    <a:pt x="154698" y="114427"/>
                  </a:lnTo>
                  <a:lnTo>
                    <a:pt x="154698" y="97726"/>
                  </a:lnTo>
                  <a:close/>
                </a:path>
                <a:path extrusionOk="0" h="236220" w="497204">
                  <a:moveTo>
                    <a:pt x="231648" y="173482"/>
                  </a:moveTo>
                  <a:lnTo>
                    <a:pt x="217551" y="0"/>
                  </a:lnTo>
                  <a:lnTo>
                    <a:pt x="210058" y="0"/>
                  </a:lnTo>
                  <a:lnTo>
                    <a:pt x="179692" y="1143"/>
                  </a:lnTo>
                  <a:lnTo>
                    <a:pt x="179692" y="7747"/>
                  </a:lnTo>
                  <a:lnTo>
                    <a:pt x="184023" y="8509"/>
                  </a:lnTo>
                  <a:lnTo>
                    <a:pt x="186944" y="9271"/>
                  </a:lnTo>
                  <a:lnTo>
                    <a:pt x="194678" y="18161"/>
                  </a:lnTo>
                  <a:lnTo>
                    <a:pt x="195326" y="20447"/>
                  </a:lnTo>
                  <a:lnTo>
                    <a:pt x="195567" y="23114"/>
                  </a:lnTo>
                  <a:lnTo>
                    <a:pt x="195834" y="29464"/>
                  </a:lnTo>
                  <a:lnTo>
                    <a:pt x="195834" y="156464"/>
                  </a:lnTo>
                  <a:lnTo>
                    <a:pt x="195440" y="159258"/>
                  </a:lnTo>
                  <a:lnTo>
                    <a:pt x="195199" y="162052"/>
                  </a:lnTo>
                  <a:lnTo>
                    <a:pt x="190500" y="170053"/>
                  </a:lnTo>
                  <a:lnTo>
                    <a:pt x="188849" y="171323"/>
                  </a:lnTo>
                  <a:lnTo>
                    <a:pt x="185915" y="172466"/>
                  </a:lnTo>
                  <a:lnTo>
                    <a:pt x="181737" y="173482"/>
                  </a:lnTo>
                  <a:lnTo>
                    <a:pt x="181737" y="179705"/>
                  </a:lnTo>
                  <a:lnTo>
                    <a:pt x="231648" y="179705"/>
                  </a:lnTo>
                  <a:lnTo>
                    <a:pt x="231648" y="173482"/>
                  </a:lnTo>
                  <a:close/>
                </a:path>
                <a:path extrusionOk="0" h="236220" w="497204">
                  <a:moveTo>
                    <a:pt x="361823" y="117983"/>
                  </a:moveTo>
                  <a:lnTo>
                    <a:pt x="347980" y="73152"/>
                  </a:lnTo>
                  <a:lnTo>
                    <a:pt x="338074" y="65151"/>
                  </a:lnTo>
                  <a:lnTo>
                    <a:pt x="338074" y="128270"/>
                  </a:lnTo>
                  <a:lnTo>
                    <a:pt x="337566" y="134620"/>
                  </a:lnTo>
                  <a:lnTo>
                    <a:pt x="336372" y="140995"/>
                  </a:lnTo>
                  <a:lnTo>
                    <a:pt x="335407" y="146685"/>
                  </a:lnTo>
                  <a:lnTo>
                    <a:pt x="333629" y="152019"/>
                  </a:lnTo>
                  <a:lnTo>
                    <a:pt x="330479" y="157861"/>
                  </a:lnTo>
                  <a:lnTo>
                    <a:pt x="328676" y="161290"/>
                  </a:lnTo>
                  <a:lnTo>
                    <a:pt x="325501" y="164973"/>
                  </a:lnTo>
                  <a:lnTo>
                    <a:pt x="321564" y="167640"/>
                  </a:lnTo>
                  <a:lnTo>
                    <a:pt x="317627" y="170434"/>
                  </a:lnTo>
                  <a:lnTo>
                    <a:pt x="312801" y="171704"/>
                  </a:lnTo>
                  <a:lnTo>
                    <a:pt x="307213" y="171704"/>
                  </a:lnTo>
                  <a:lnTo>
                    <a:pt x="299961" y="170853"/>
                  </a:lnTo>
                  <a:lnTo>
                    <a:pt x="275958" y="130314"/>
                  </a:lnTo>
                  <a:lnTo>
                    <a:pt x="275463" y="117983"/>
                  </a:lnTo>
                  <a:lnTo>
                    <a:pt x="275958" y="106629"/>
                  </a:lnTo>
                  <a:lnTo>
                    <a:pt x="293395" y="70700"/>
                  </a:lnTo>
                  <a:lnTo>
                    <a:pt x="306832" y="67437"/>
                  </a:lnTo>
                  <a:lnTo>
                    <a:pt x="312801" y="67437"/>
                  </a:lnTo>
                  <a:lnTo>
                    <a:pt x="318262" y="69342"/>
                  </a:lnTo>
                  <a:lnTo>
                    <a:pt x="322948" y="73253"/>
                  </a:lnTo>
                  <a:lnTo>
                    <a:pt x="327533" y="76962"/>
                  </a:lnTo>
                  <a:lnTo>
                    <a:pt x="337959" y="117983"/>
                  </a:lnTo>
                  <a:lnTo>
                    <a:pt x="338074" y="128270"/>
                  </a:lnTo>
                  <a:lnTo>
                    <a:pt x="338074" y="65151"/>
                  </a:lnTo>
                  <a:lnTo>
                    <a:pt x="330923" y="61379"/>
                  </a:lnTo>
                  <a:lnTo>
                    <a:pt x="319951" y="58407"/>
                  </a:lnTo>
                  <a:lnTo>
                    <a:pt x="307340" y="57404"/>
                  </a:lnTo>
                  <a:lnTo>
                    <a:pt x="299529" y="57861"/>
                  </a:lnTo>
                  <a:lnTo>
                    <a:pt x="262902" y="79044"/>
                  </a:lnTo>
                  <a:lnTo>
                    <a:pt x="251828" y="117983"/>
                  </a:lnTo>
                  <a:lnTo>
                    <a:pt x="251764" y="121666"/>
                  </a:lnTo>
                  <a:lnTo>
                    <a:pt x="252564" y="134912"/>
                  </a:lnTo>
                  <a:lnTo>
                    <a:pt x="273062" y="172986"/>
                  </a:lnTo>
                  <a:lnTo>
                    <a:pt x="305308" y="181610"/>
                  </a:lnTo>
                  <a:lnTo>
                    <a:pt x="313677" y="181178"/>
                  </a:lnTo>
                  <a:lnTo>
                    <a:pt x="351091" y="159854"/>
                  </a:lnTo>
                  <a:lnTo>
                    <a:pt x="361391" y="127990"/>
                  </a:lnTo>
                  <a:lnTo>
                    <a:pt x="361823" y="117983"/>
                  </a:lnTo>
                  <a:close/>
                </a:path>
                <a:path extrusionOk="0" h="236220" w="497204">
                  <a:moveTo>
                    <a:pt x="496697" y="59563"/>
                  </a:moveTo>
                  <a:lnTo>
                    <a:pt x="458089" y="59563"/>
                  </a:lnTo>
                  <a:lnTo>
                    <a:pt x="458089" y="92456"/>
                  </a:lnTo>
                  <a:lnTo>
                    <a:pt x="458089" y="103886"/>
                  </a:lnTo>
                  <a:lnTo>
                    <a:pt x="445262" y="128143"/>
                  </a:lnTo>
                  <a:lnTo>
                    <a:pt x="442341" y="129794"/>
                  </a:lnTo>
                  <a:lnTo>
                    <a:pt x="438658" y="130556"/>
                  </a:lnTo>
                  <a:lnTo>
                    <a:pt x="426339" y="130556"/>
                  </a:lnTo>
                  <a:lnTo>
                    <a:pt x="420243" y="127762"/>
                  </a:lnTo>
                  <a:lnTo>
                    <a:pt x="411607" y="116332"/>
                  </a:lnTo>
                  <a:lnTo>
                    <a:pt x="409575" y="108204"/>
                  </a:lnTo>
                  <a:lnTo>
                    <a:pt x="409575" y="87757"/>
                  </a:lnTo>
                  <a:lnTo>
                    <a:pt x="411607" y="80137"/>
                  </a:lnTo>
                  <a:lnTo>
                    <a:pt x="415798" y="74930"/>
                  </a:lnTo>
                  <a:lnTo>
                    <a:pt x="419989" y="69596"/>
                  </a:lnTo>
                  <a:lnTo>
                    <a:pt x="426085" y="67056"/>
                  </a:lnTo>
                  <a:lnTo>
                    <a:pt x="438658" y="67056"/>
                  </a:lnTo>
                  <a:lnTo>
                    <a:pt x="442849" y="68199"/>
                  </a:lnTo>
                  <a:lnTo>
                    <a:pt x="446405" y="70485"/>
                  </a:lnTo>
                  <a:lnTo>
                    <a:pt x="450088" y="72771"/>
                  </a:lnTo>
                  <a:lnTo>
                    <a:pt x="452882" y="76327"/>
                  </a:lnTo>
                  <a:lnTo>
                    <a:pt x="455041" y="81280"/>
                  </a:lnTo>
                  <a:lnTo>
                    <a:pt x="457073" y="86233"/>
                  </a:lnTo>
                  <a:lnTo>
                    <a:pt x="458089" y="92456"/>
                  </a:lnTo>
                  <a:lnTo>
                    <a:pt x="458089" y="59563"/>
                  </a:lnTo>
                  <a:lnTo>
                    <a:pt x="452247" y="59563"/>
                  </a:lnTo>
                  <a:lnTo>
                    <a:pt x="446278" y="58166"/>
                  </a:lnTo>
                  <a:lnTo>
                    <a:pt x="440309" y="57404"/>
                  </a:lnTo>
                  <a:lnTo>
                    <a:pt x="427609" y="57404"/>
                  </a:lnTo>
                  <a:lnTo>
                    <a:pt x="421386" y="58293"/>
                  </a:lnTo>
                  <a:lnTo>
                    <a:pt x="415544" y="60071"/>
                  </a:lnTo>
                  <a:lnTo>
                    <a:pt x="409829" y="61722"/>
                  </a:lnTo>
                  <a:lnTo>
                    <a:pt x="387108" y="92456"/>
                  </a:lnTo>
                  <a:lnTo>
                    <a:pt x="387172" y="107823"/>
                  </a:lnTo>
                  <a:lnTo>
                    <a:pt x="388620" y="114300"/>
                  </a:lnTo>
                  <a:lnTo>
                    <a:pt x="391795" y="120396"/>
                  </a:lnTo>
                  <a:lnTo>
                    <a:pt x="394843" y="126365"/>
                  </a:lnTo>
                  <a:lnTo>
                    <a:pt x="399542" y="131191"/>
                  </a:lnTo>
                  <a:lnTo>
                    <a:pt x="405511" y="134747"/>
                  </a:lnTo>
                  <a:lnTo>
                    <a:pt x="398703" y="139903"/>
                  </a:lnTo>
                  <a:lnTo>
                    <a:pt x="393954" y="144399"/>
                  </a:lnTo>
                  <a:lnTo>
                    <a:pt x="388620" y="152273"/>
                  </a:lnTo>
                  <a:lnTo>
                    <a:pt x="387350" y="156718"/>
                  </a:lnTo>
                  <a:lnTo>
                    <a:pt x="387350" y="165608"/>
                  </a:lnTo>
                  <a:lnTo>
                    <a:pt x="400050" y="179451"/>
                  </a:lnTo>
                  <a:lnTo>
                    <a:pt x="393573" y="182626"/>
                  </a:lnTo>
                  <a:lnTo>
                    <a:pt x="388620" y="186436"/>
                  </a:lnTo>
                  <a:lnTo>
                    <a:pt x="381508" y="195072"/>
                  </a:lnTo>
                  <a:lnTo>
                    <a:pt x="379730" y="199898"/>
                  </a:lnTo>
                  <a:lnTo>
                    <a:pt x="379730" y="210947"/>
                  </a:lnTo>
                  <a:lnTo>
                    <a:pt x="420370" y="235331"/>
                  </a:lnTo>
                  <a:lnTo>
                    <a:pt x="428117" y="235839"/>
                  </a:lnTo>
                  <a:lnTo>
                    <a:pt x="436499" y="235839"/>
                  </a:lnTo>
                  <a:lnTo>
                    <a:pt x="474980" y="227203"/>
                  </a:lnTo>
                  <a:lnTo>
                    <a:pt x="476846" y="225806"/>
                  </a:lnTo>
                  <a:lnTo>
                    <a:pt x="481457" y="222377"/>
                  </a:lnTo>
                  <a:lnTo>
                    <a:pt x="486029" y="216281"/>
                  </a:lnTo>
                  <a:lnTo>
                    <a:pt x="490474" y="210058"/>
                  </a:lnTo>
                  <a:lnTo>
                    <a:pt x="492760" y="203073"/>
                  </a:lnTo>
                  <a:lnTo>
                    <a:pt x="492760" y="188976"/>
                  </a:lnTo>
                  <a:lnTo>
                    <a:pt x="491617" y="183642"/>
                  </a:lnTo>
                  <a:lnTo>
                    <a:pt x="490562" y="181610"/>
                  </a:lnTo>
                  <a:lnTo>
                    <a:pt x="489204" y="178943"/>
                  </a:lnTo>
                  <a:lnTo>
                    <a:pt x="486791" y="174371"/>
                  </a:lnTo>
                  <a:lnTo>
                    <a:pt x="482854" y="170561"/>
                  </a:lnTo>
                  <a:lnTo>
                    <a:pt x="477266" y="167894"/>
                  </a:lnTo>
                  <a:lnTo>
                    <a:pt x="472313" y="165481"/>
                  </a:lnTo>
                  <a:lnTo>
                    <a:pt x="472313" y="198628"/>
                  </a:lnTo>
                  <a:lnTo>
                    <a:pt x="472313" y="205994"/>
                  </a:lnTo>
                  <a:lnTo>
                    <a:pt x="470916" y="210439"/>
                  </a:lnTo>
                  <a:lnTo>
                    <a:pt x="467995" y="214122"/>
                  </a:lnTo>
                  <a:lnTo>
                    <a:pt x="465201" y="217932"/>
                  </a:lnTo>
                  <a:lnTo>
                    <a:pt x="461137" y="220853"/>
                  </a:lnTo>
                  <a:lnTo>
                    <a:pt x="455676" y="222885"/>
                  </a:lnTo>
                  <a:lnTo>
                    <a:pt x="450342" y="224790"/>
                  </a:lnTo>
                  <a:lnTo>
                    <a:pt x="443865" y="225806"/>
                  </a:lnTo>
                  <a:lnTo>
                    <a:pt x="436245" y="225806"/>
                  </a:lnTo>
                  <a:lnTo>
                    <a:pt x="399923" y="211455"/>
                  </a:lnTo>
                  <a:lnTo>
                    <a:pt x="399923" y="199390"/>
                  </a:lnTo>
                  <a:lnTo>
                    <a:pt x="400939" y="195326"/>
                  </a:lnTo>
                  <a:lnTo>
                    <a:pt x="405257" y="188214"/>
                  </a:lnTo>
                  <a:lnTo>
                    <a:pt x="408432" y="184785"/>
                  </a:lnTo>
                  <a:lnTo>
                    <a:pt x="412623" y="181610"/>
                  </a:lnTo>
                  <a:lnTo>
                    <a:pt x="417830" y="182118"/>
                  </a:lnTo>
                  <a:lnTo>
                    <a:pt x="423799" y="182372"/>
                  </a:lnTo>
                  <a:lnTo>
                    <a:pt x="454152" y="182372"/>
                  </a:lnTo>
                  <a:lnTo>
                    <a:pt x="458089" y="182880"/>
                  </a:lnTo>
                  <a:lnTo>
                    <a:pt x="461137" y="184023"/>
                  </a:lnTo>
                  <a:lnTo>
                    <a:pt x="464185" y="185039"/>
                  </a:lnTo>
                  <a:lnTo>
                    <a:pt x="466471" y="186436"/>
                  </a:lnTo>
                  <a:lnTo>
                    <a:pt x="469773" y="189992"/>
                  </a:lnTo>
                  <a:lnTo>
                    <a:pt x="470916" y="191897"/>
                  </a:lnTo>
                  <a:lnTo>
                    <a:pt x="471424" y="194183"/>
                  </a:lnTo>
                  <a:lnTo>
                    <a:pt x="472059" y="196342"/>
                  </a:lnTo>
                  <a:lnTo>
                    <a:pt x="472313" y="198628"/>
                  </a:lnTo>
                  <a:lnTo>
                    <a:pt x="472313" y="165481"/>
                  </a:lnTo>
                  <a:lnTo>
                    <a:pt x="471551" y="165100"/>
                  </a:lnTo>
                  <a:lnTo>
                    <a:pt x="464312" y="163703"/>
                  </a:lnTo>
                  <a:lnTo>
                    <a:pt x="419608" y="163703"/>
                  </a:lnTo>
                  <a:lnTo>
                    <a:pt x="415417" y="163322"/>
                  </a:lnTo>
                  <a:lnTo>
                    <a:pt x="409829" y="162052"/>
                  </a:lnTo>
                  <a:lnTo>
                    <a:pt x="407797" y="160909"/>
                  </a:lnTo>
                  <a:lnTo>
                    <a:pt x="405384" y="157734"/>
                  </a:lnTo>
                  <a:lnTo>
                    <a:pt x="404749" y="155321"/>
                  </a:lnTo>
                  <a:lnTo>
                    <a:pt x="404749" y="147574"/>
                  </a:lnTo>
                  <a:lnTo>
                    <a:pt x="407924" y="142875"/>
                  </a:lnTo>
                  <a:lnTo>
                    <a:pt x="414274" y="137922"/>
                  </a:lnTo>
                  <a:lnTo>
                    <a:pt x="419354" y="139700"/>
                  </a:lnTo>
                  <a:lnTo>
                    <a:pt x="425323" y="140589"/>
                  </a:lnTo>
                  <a:lnTo>
                    <a:pt x="432308" y="140589"/>
                  </a:lnTo>
                  <a:lnTo>
                    <a:pt x="443255" y="139903"/>
                  </a:lnTo>
                  <a:lnTo>
                    <a:pt x="452437" y="137922"/>
                  </a:lnTo>
                  <a:lnTo>
                    <a:pt x="452869" y="137833"/>
                  </a:lnTo>
                  <a:lnTo>
                    <a:pt x="461162" y="134378"/>
                  </a:lnTo>
                  <a:lnTo>
                    <a:pt x="466648" y="130556"/>
                  </a:lnTo>
                  <a:lnTo>
                    <a:pt x="468122" y="129540"/>
                  </a:lnTo>
                  <a:lnTo>
                    <a:pt x="480695" y="97917"/>
                  </a:lnTo>
                  <a:lnTo>
                    <a:pt x="480644" y="92456"/>
                  </a:lnTo>
                  <a:lnTo>
                    <a:pt x="479933" y="87884"/>
                  </a:lnTo>
                  <a:lnTo>
                    <a:pt x="478409" y="83439"/>
                  </a:lnTo>
                  <a:lnTo>
                    <a:pt x="477012" y="78867"/>
                  </a:lnTo>
                  <a:lnTo>
                    <a:pt x="474853" y="75438"/>
                  </a:lnTo>
                  <a:lnTo>
                    <a:pt x="472313" y="72771"/>
                  </a:lnTo>
                  <a:lnTo>
                    <a:pt x="473456" y="71374"/>
                  </a:lnTo>
                  <a:lnTo>
                    <a:pt x="496697" y="72263"/>
                  </a:lnTo>
                  <a:lnTo>
                    <a:pt x="496697" y="71374"/>
                  </a:lnTo>
                  <a:lnTo>
                    <a:pt x="496697" y="67056"/>
                  </a:lnTo>
                  <a:lnTo>
                    <a:pt x="496697" y="59563"/>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42" name="Google Shape;942;p20"/>
            <p:cNvPicPr preferRelativeResize="0"/>
            <p:nvPr/>
          </p:nvPicPr>
          <p:blipFill rotWithShape="1">
            <a:blip r:embed="rId10">
              <a:alphaModFix/>
            </a:blip>
            <a:srcRect b="0" l="0" r="0" t="0"/>
            <a:stretch/>
          </p:blipFill>
          <p:spPr>
            <a:xfrm>
              <a:off x="2146045" y="1480438"/>
              <a:ext cx="902462" cy="1967738"/>
            </a:xfrm>
            <a:prstGeom prst="rect">
              <a:avLst/>
            </a:prstGeom>
            <a:noFill/>
            <a:ln>
              <a:noFill/>
            </a:ln>
          </p:spPr>
        </p:pic>
        <p:pic>
          <p:nvPicPr>
            <p:cNvPr id="943" name="Google Shape;943;p20"/>
            <p:cNvPicPr preferRelativeResize="0"/>
            <p:nvPr/>
          </p:nvPicPr>
          <p:blipFill rotWithShape="1">
            <a:blip r:embed="rId11">
              <a:alphaModFix/>
            </a:blip>
            <a:srcRect b="0" l="0" r="0" t="0"/>
            <a:stretch/>
          </p:blipFill>
          <p:spPr>
            <a:xfrm>
              <a:off x="1781175" y="2019300"/>
              <a:ext cx="180975" cy="180975"/>
            </a:xfrm>
            <a:prstGeom prst="rect">
              <a:avLst/>
            </a:prstGeom>
            <a:noFill/>
            <a:ln>
              <a:noFill/>
            </a:ln>
          </p:spPr>
        </p:pic>
        <p:pic>
          <p:nvPicPr>
            <p:cNvPr id="944" name="Google Shape;944;p20"/>
            <p:cNvPicPr preferRelativeResize="0"/>
            <p:nvPr/>
          </p:nvPicPr>
          <p:blipFill rotWithShape="1">
            <a:blip r:embed="rId11">
              <a:alphaModFix/>
            </a:blip>
            <a:srcRect b="0" l="0" r="0" t="0"/>
            <a:stretch/>
          </p:blipFill>
          <p:spPr>
            <a:xfrm>
              <a:off x="3200400" y="2524125"/>
              <a:ext cx="180975" cy="180975"/>
            </a:xfrm>
            <a:prstGeom prst="rect">
              <a:avLst/>
            </a:prstGeom>
            <a:noFill/>
            <a:ln>
              <a:noFill/>
            </a:ln>
          </p:spPr>
        </p:pic>
      </p:grpSp>
      <p:pic>
        <p:nvPicPr>
          <p:cNvPr id="945" name="Google Shape;945;p20"/>
          <p:cNvPicPr preferRelativeResize="0"/>
          <p:nvPr/>
        </p:nvPicPr>
        <p:blipFill rotWithShape="1">
          <a:blip r:embed="rId12">
            <a:alphaModFix/>
          </a:blip>
          <a:srcRect b="0" l="0" r="0" t="0"/>
          <a:stretch/>
        </p:blipFill>
        <p:spPr>
          <a:xfrm>
            <a:off x="2288539" y="1313941"/>
            <a:ext cx="171069" cy="96647"/>
          </a:xfrm>
          <a:prstGeom prst="rect">
            <a:avLst/>
          </a:prstGeom>
          <a:noFill/>
          <a:ln>
            <a:noFill/>
          </a:ln>
        </p:spPr>
      </p:pic>
      <p:sp>
        <p:nvSpPr>
          <p:cNvPr id="946" name="Google Shape;946;p20"/>
          <p:cNvSpPr/>
          <p:nvPr/>
        </p:nvSpPr>
        <p:spPr>
          <a:xfrm>
            <a:off x="3529076" y="2541777"/>
            <a:ext cx="497205" cy="236220"/>
          </a:xfrm>
          <a:custGeom>
            <a:rect b="b" l="l" r="r" t="t"/>
            <a:pathLst>
              <a:path extrusionOk="0" h="236219" w="497204">
                <a:moveTo>
                  <a:pt x="154711" y="97726"/>
                </a:moveTo>
                <a:lnTo>
                  <a:pt x="0" y="97726"/>
                </a:lnTo>
                <a:lnTo>
                  <a:pt x="0" y="114427"/>
                </a:lnTo>
                <a:lnTo>
                  <a:pt x="154711" y="114427"/>
                </a:lnTo>
                <a:lnTo>
                  <a:pt x="154711" y="97726"/>
                </a:lnTo>
                <a:close/>
              </a:path>
              <a:path extrusionOk="0" h="236219" w="497204">
                <a:moveTo>
                  <a:pt x="231648" y="173482"/>
                </a:moveTo>
                <a:lnTo>
                  <a:pt x="217551" y="0"/>
                </a:lnTo>
                <a:lnTo>
                  <a:pt x="210058" y="0"/>
                </a:lnTo>
                <a:lnTo>
                  <a:pt x="179705" y="1143"/>
                </a:lnTo>
                <a:lnTo>
                  <a:pt x="179705" y="7747"/>
                </a:lnTo>
                <a:lnTo>
                  <a:pt x="184023" y="8509"/>
                </a:lnTo>
                <a:lnTo>
                  <a:pt x="186944" y="9271"/>
                </a:lnTo>
                <a:lnTo>
                  <a:pt x="194691" y="18161"/>
                </a:lnTo>
                <a:lnTo>
                  <a:pt x="195326" y="20447"/>
                </a:lnTo>
                <a:lnTo>
                  <a:pt x="195580" y="23114"/>
                </a:lnTo>
                <a:lnTo>
                  <a:pt x="195834" y="29464"/>
                </a:lnTo>
                <a:lnTo>
                  <a:pt x="195834" y="156464"/>
                </a:lnTo>
                <a:lnTo>
                  <a:pt x="195453" y="159258"/>
                </a:lnTo>
                <a:lnTo>
                  <a:pt x="195199" y="162052"/>
                </a:lnTo>
                <a:lnTo>
                  <a:pt x="190500" y="170053"/>
                </a:lnTo>
                <a:lnTo>
                  <a:pt x="188849" y="171323"/>
                </a:lnTo>
                <a:lnTo>
                  <a:pt x="185928" y="172466"/>
                </a:lnTo>
                <a:lnTo>
                  <a:pt x="181737" y="173482"/>
                </a:lnTo>
                <a:lnTo>
                  <a:pt x="181737" y="179705"/>
                </a:lnTo>
                <a:lnTo>
                  <a:pt x="231648" y="179705"/>
                </a:lnTo>
                <a:lnTo>
                  <a:pt x="231648" y="173482"/>
                </a:lnTo>
                <a:close/>
              </a:path>
              <a:path extrusionOk="0" h="236219" w="497204">
                <a:moveTo>
                  <a:pt x="361823" y="117983"/>
                </a:moveTo>
                <a:lnTo>
                  <a:pt x="347980" y="73152"/>
                </a:lnTo>
                <a:lnTo>
                  <a:pt x="338074" y="65151"/>
                </a:lnTo>
                <a:lnTo>
                  <a:pt x="338074" y="128270"/>
                </a:lnTo>
                <a:lnTo>
                  <a:pt x="337566" y="134620"/>
                </a:lnTo>
                <a:lnTo>
                  <a:pt x="336372" y="140995"/>
                </a:lnTo>
                <a:lnTo>
                  <a:pt x="335407" y="146685"/>
                </a:lnTo>
                <a:lnTo>
                  <a:pt x="333629" y="152019"/>
                </a:lnTo>
                <a:lnTo>
                  <a:pt x="330479" y="157861"/>
                </a:lnTo>
                <a:lnTo>
                  <a:pt x="328676" y="161290"/>
                </a:lnTo>
                <a:lnTo>
                  <a:pt x="325501" y="164973"/>
                </a:lnTo>
                <a:lnTo>
                  <a:pt x="321564" y="167640"/>
                </a:lnTo>
                <a:lnTo>
                  <a:pt x="317627" y="170434"/>
                </a:lnTo>
                <a:lnTo>
                  <a:pt x="312801" y="171704"/>
                </a:lnTo>
                <a:lnTo>
                  <a:pt x="307213" y="171704"/>
                </a:lnTo>
                <a:lnTo>
                  <a:pt x="299961" y="170853"/>
                </a:lnTo>
                <a:lnTo>
                  <a:pt x="275958" y="130314"/>
                </a:lnTo>
                <a:lnTo>
                  <a:pt x="275463" y="117983"/>
                </a:lnTo>
                <a:lnTo>
                  <a:pt x="275958" y="106629"/>
                </a:lnTo>
                <a:lnTo>
                  <a:pt x="293395" y="70700"/>
                </a:lnTo>
                <a:lnTo>
                  <a:pt x="306832" y="67437"/>
                </a:lnTo>
                <a:lnTo>
                  <a:pt x="312801" y="67437"/>
                </a:lnTo>
                <a:lnTo>
                  <a:pt x="318262" y="69342"/>
                </a:lnTo>
                <a:lnTo>
                  <a:pt x="322948" y="73253"/>
                </a:lnTo>
                <a:lnTo>
                  <a:pt x="327533" y="76962"/>
                </a:lnTo>
                <a:lnTo>
                  <a:pt x="337959" y="117983"/>
                </a:lnTo>
                <a:lnTo>
                  <a:pt x="338074" y="128270"/>
                </a:lnTo>
                <a:lnTo>
                  <a:pt x="338074" y="65151"/>
                </a:lnTo>
                <a:lnTo>
                  <a:pt x="330923" y="61379"/>
                </a:lnTo>
                <a:lnTo>
                  <a:pt x="319951" y="58407"/>
                </a:lnTo>
                <a:lnTo>
                  <a:pt x="307340" y="57404"/>
                </a:lnTo>
                <a:lnTo>
                  <a:pt x="299529" y="57861"/>
                </a:lnTo>
                <a:lnTo>
                  <a:pt x="262902" y="79044"/>
                </a:lnTo>
                <a:lnTo>
                  <a:pt x="251828" y="117983"/>
                </a:lnTo>
                <a:lnTo>
                  <a:pt x="251764" y="121666"/>
                </a:lnTo>
                <a:lnTo>
                  <a:pt x="252564" y="134912"/>
                </a:lnTo>
                <a:lnTo>
                  <a:pt x="273062" y="172986"/>
                </a:lnTo>
                <a:lnTo>
                  <a:pt x="305308" y="181610"/>
                </a:lnTo>
                <a:lnTo>
                  <a:pt x="313677" y="181178"/>
                </a:lnTo>
                <a:lnTo>
                  <a:pt x="351091" y="159854"/>
                </a:lnTo>
                <a:lnTo>
                  <a:pt x="361391" y="127990"/>
                </a:lnTo>
                <a:lnTo>
                  <a:pt x="361823" y="117983"/>
                </a:lnTo>
                <a:close/>
              </a:path>
              <a:path extrusionOk="0" h="236219" w="497204">
                <a:moveTo>
                  <a:pt x="496697" y="59563"/>
                </a:moveTo>
                <a:lnTo>
                  <a:pt x="458089" y="59563"/>
                </a:lnTo>
                <a:lnTo>
                  <a:pt x="458089" y="92456"/>
                </a:lnTo>
                <a:lnTo>
                  <a:pt x="458089" y="103886"/>
                </a:lnTo>
                <a:lnTo>
                  <a:pt x="445262" y="128143"/>
                </a:lnTo>
                <a:lnTo>
                  <a:pt x="442341" y="129794"/>
                </a:lnTo>
                <a:lnTo>
                  <a:pt x="438658" y="130556"/>
                </a:lnTo>
                <a:lnTo>
                  <a:pt x="426339" y="130556"/>
                </a:lnTo>
                <a:lnTo>
                  <a:pt x="420243" y="127762"/>
                </a:lnTo>
                <a:lnTo>
                  <a:pt x="411607" y="116332"/>
                </a:lnTo>
                <a:lnTo>
                  <a:pt x="409575" y="108204"/>
                </a:lnTo>
                <a:lnTo>
                  <a:pt x="409575" y="87757"/>
                </a:lnTo>
                <a:lnTo>
                  <a:pt x="411607" y="80137"/>
                </a:lnTo>
                <a:lnTo>
                  <a:pt x="415798" y="74930"/>
                </a:lnTo>
                <a:lnTo>
                  <a:pt x="419989" y="69596"/>
                </a:lnTo>
                <a:lnTo>
                  <a:pt x="426085" y="67056"/>
                </a:lnTo>
                <a:lnTo>
                  <a:pt x="438658" y="67056"/>
                </a:lnTo>
                <a:lnTo>
                  <a:pt x="442849" y="68199"/>
                </a:lnTo>
                <a:lnTo>
                  <a:pt x="446405" y="70485"/>
                </a:lnTo>
                <a:lnTo>
                  <a:pt x="450088" y="72771"/>
                </a:lnTo>
                <a:lnTo>
                  <a:pt x="452882" y="76327"/>
                </a:lnTo>
                <a:lnTo>
                  <a:pt x="455041" y="81280"/>
                </a:lnTo>
                <a:lnTo>
                  <a:pt x="457073" y="86233"/>
                </a:lnTo>
                <a:lnTo>
                  <a:pt x="458089" y="92456"/>
                </a:lnTo>
                <a:lnTo>
                  <a:pt x="458089" y="59563"/>
                </a:lnTo>
                <a:lnTo>
                  <a:pt x="452247" y="59563"/>
                </a:lnTo>
                <a:lnTo>
                  <a:pt x="446278" y="58166"/>
                </a:lnTo>
                <a:lnTo>
                  <a:pt x="440309" y="57404"/>
                </a:lnTo>
                <a:lnTo>
                  <a:pt x="427609" y="57404"/>
                </a:lnTo>
                <a:lnTo>
                  <a:pt x="421386" y="58293"/>
                </a:lnTo>
                <a:lnTo>
                  <a:pt x="415544" y="60071"/>
                </a:lnTo>
                <a:lnTo>
                  <a:pt x="409829" y="61722"/>
                </a:lnTo>
                <a:lnTo>
                  <a:pt x="387108" y="92456"/>
                </a:lnTo>
                <a:lnTo>
                  <a:pt x="387172" y="107823"/>
                </a:lnTo>
                <a:lnTo>
                  <a:pt x="388620" y="114300"/>
                </a:lnTo>
                <a:lnTo>
                  <a:pt x="391795" y="120396"/>
                </a:lnTo>
                <a:lnTo>
                  <a:pt x="394843" y="126365"/>
                </a:lnTo>
                <a:lnTo>
                  <a:pt x="399542" y="131191"/>
                </a:lnTo>
                <a:lnTo>
                  <a:pt x="405511" y="134747"/>
                </a:lnTo>
                <a:lnTo>
                  <a:pt x="398703" y="139903"/>
                </a:lnTo>
                <a:lnTo>
                  <a:pt x="393954" y="144399"/>
                </a:lnTo>
                <a:lnTo>
                  <a:pt x="388620" y="152273"/>
                </a:lnTo>
                <a:lnTo>
                  <a:pt x="387350" y="156718"/>
                </a:lnTo>
                <a:lnTo>
                  <a:pt x="387350" y="165608"/>
                </a:lnTo>
                <a:lnTo>
                  <a:pt x="400050" y="179451"/>
                </a:lnTo>
                <a:lnTo>
                  <a:pt x="393573" y="182626"/>
                </a:lnTo>
                <a:lnTo>
                  <a:pt x="388620" y="186436"/>
                </a:lnTo>
                <a:lnTo>
                  <a:pt x="381508" y="195072"/>
                </a:lnTo>
                <a:lnTo>
                  <a:pt x="379730" y="199898"/>
                </a:lnTo>
                <a:lnTo>
                  <a:pt x="379730" y="210947"/>
                </a:lnTo>
                <a:lnTo>
                  <a:pt x="420370" y="235331"/>
                </a:lnTo>
                <a:lnTo>
                  <a:pt x="428117" y="235839"/>
                </a:lnTo>
                <a:lnTo>
                  <a:pt x="436499" y="235839"/>
                </a:lnTo>
                <a:lnTo>
                  <a:pt x="474980" y="227203"/>
                </a:lnTo>
                <a:lnTo>
                  <a:pt x="476846" y="225806"/>
                </a:lnTo>
                <a:lnTo>
                  <a:pt x="481457" y="222377"/>
                </a:lnTo>
                <a:lnTo>
                  <a:pt x="486029" y="216281"/>
                </a:lnTo>
                <a:lnTo>
                  <a:pt x="490474" y="210058"/>
                </a:lnTo>
                <a:lnTo>
                  <a:pt x="492760" y="203073"/>
                </a:lnTo>
                <a:lnTo>
                  <a:pt x="492760" y="188976"/>
                </a:lnTo>
                <a:lnTo>
                  <a:pt x="491617" y="183642"/>
                </a:lnTo>
                <a:lnTo>
                  <a:pt x="490562" y="181610"/>
                </a:lnTo>
                <a:lnTo>
                  <a:pt x="489204" y="178943"/>
                </a:lnTo>
                <a:lnTo>
                  <a:pt x="486791" y="174371"/>
                </a:lnTo>
                <a:lnTo>
                  <a:pt x="482854" y="170561"/>
                </a:lnTo>
                <a:lnTo>
                  <a:pt x="477266" y="167894"/>
                </a:lnTo>
                <a:lnTo>
                  <a:pt x="472313" y="165481"/>
                </a:lnTo>
                <a:lnTo>
                  <a:pt x="472313" y="198628"/>
                </a:lnTo>
                <a:lnTo>
                  <a:pt x="472313" y="205994"/>
                </a:lnTo>
                <a:lnTo>
                  <a:pt x="470916" y="210439"/>
                </a:lnTo>
                <a:lnTo>
                  <a:pt x="467995" y="214122"/>
                </a:lnTo>
                <a:lnTo>
                  <a:pt x="465201" y="217932"/>
                </a:lnTo>
                <a:lnTo>
                  <a:pt x="461137" y="220853"/>
                </a:lnTo>
                <a:lnTo>
                  <a:pt x="455676" y="222885"/>
                </a:lnTo>
                <a:lnTo>
                  <a:pt x="450342" y="224790"/>
                </a:lnTo>
                <a:lnTo>
                  <a:pt x="443865" y="225806"/>
                </a:lnTo>
                <a:lnTo>
                  <a:pt x="436245" y="225806"/>
                </a:lnTo>
                <a:lnTo>
                  <a:pt x="399923" y="211455"/>
                </a:lnTo>
                <a:lnTo>
                  <a:pt x="399923" y="199390"/>
                </a:lnTo>
                <a:lnTo>
                  <a:pt x="400939" y="195326"/>
                </a:lnTo>
                <a:lnTo>
                  <a:pt x="405257" y="188214"/>
                </a:lnTo>
                <a:lnTo>
                  <a:pt x="408432" y="184785"/>
                </a:lnTo>
                <a:lnTo>
                  <a:pt x="412623" y="181610"/>
                </a:lnTo>
                <a:lnTo>
                  <a:pt x="417830" y="182118"/>
                </a:lnTo>
                <a:lnTo>
                  <a:pt x="423799" y="182372"/>
                </a:lnTo>
                <a:lnTo>
                  <a:pt x="454152" y="182372"/>
                </a:lnTo>
                <a:lnTo>
                  <a:pt x="458089" y="182880"/>
                </a:lnTo>
                <a:lnTo>
                  <a:pt x="461137" y="184023"/>
                </a:lnTo>
                <a:lnTo>
                  <a:pt x="464185" y="185039"/>
                </a:lnTo>
                <a:lnTo>
                  <a:pt x="466471" y="186436"/>
                </a:lnTo>
                <a:lnTo>
                  <a:pt x="469773" y="189992"/>
                </a:lnTo>
                <a:lnTo>
                  <a:pt x="470916" y="191897"/>
                </a:lnTo>
                <a:lnTo>
                  <a:pt x="471424" y="194183"/>
                </a:lnTo>
                <a:lnTo>
                  <a:pt x="472059" y="196342"/>
                </a:lnTo>
                <a:lnTo>
                  <a:pt x="472313" y="198628"/>
                </a:lnTo>
                <a:lnTo>
                  <a:pt x="472313" y="165481"/>
                </a:lnTo>
                <a:lnTo>
                  <a:pt x="471551" y="165100"/>
                </a:lnTo>
                <a:lnTo>
                  <a:pt x="464312" y="163703"/>
                </a:lnTo>
                <a:lnTo>
                  <a:pt x="419608" y="163703"/>
                </a:lnTo>
                <a:lnTo>
                  <a:pt x="415417" y="163322"/>
                </a:lnTo>
                <a:lnTo>
                  <a:pt x="409829" y="162052"/>
                </a:lnTo>
                <a:lnTo>
                  <a:pt x="407797" y="160909"/>
                </a:lnTo>
                <a:lnTo>
                  <a:pt x="405384" y="157734"/>
                </a:lnTo>
                <a:lnTo>
                  <a:pt x="404749" y="155321"/>
                </a:lnTo>
                <a:lnTo>
                  <a:pt x="404749" y="147574"/>
                </a:lnTo>
                <a:lnTo>
                  <a:pt x="407924" y="142875"/>
                </a:lnTo>
                <a:lnTo>
                  <a:pt x="414274" y="137922"/>
                </a:lnTo>
                <a:lnTo>
                  <a:pt x="419354" y="139700"/>
                </a:lnTo>
                <a:lnTo>
                  <a:pt x="425323" y="140589"/>
                </a:lnTo>
                <a:lnTo>
                  <a:pt x="432308" y="140589"/>
                </a:lnTo>
                <a:lnTo>
                  <a:pt x="443255" y="139903"/>
                </a:lnTo>
                <a:lnTo>
                  <a:pt x="452437" y="137922"/>
                </a:lnTo>
                <a:lnTo>
                  <a:pt x="452869" y="137833"/>
                </a:lnTo>
                <a:lnTo>
                  <a:pt x="461162" y="134378"/>
                </a:lnTo>
                <a:lnTo>
                  <a:pt x="466648" y="130556"/>
                </a:lnTo>
                <a:lnTo>
                  <a:pt x="468122" y="129540"/>
                </a:lnTo>
                <a:lnTo>
                  <a:pt x="480695" y="97917"/>
                </a:lnTo>
                <a:lnTo>
                  <a:pt x="480644" y="92456"/>
                </a:lnTo>
                <a:lnTo>
                  <a:pt x="479933" y="87884"/>
                </a:lnTo>
                <a:lnTo>
                  <a:pt x="478409" y="83439"/>
                </a:lnTo>
                <a:lnTo>
                  <a:pt x="477012" y="78867"/>
                </a:lnTo>
                <a:lnTo>
                  <a:pt x="474853" y="75438"/>
                </a:lnTo>
                <a:lnTo>
                  <a:pt x="472313" y="72771"/>
                </a:lnTo>
                <a:lnTo>
                  <a:pt x="473456" y="71374"/>
                </a:lnTo>
                <a:lnTo>
                  <a:pt x="496697" y="72263"/>
                </a:lnTo>
                <a:lnTo>
                  <a:pt x="496697" y="71374"/>
                </a:lnTo>
                <a:lnTo>
                  <a:pt x="496697" y="67056"/>
                </a:lnTo>
                <a:lnTo>
                  <a:pt x="496697" y="59563"/>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47" name="Google Shape;947;p20"/>
          <p:cNvPicPr preferRelativeResize="0"/>
          <p:nvPr/>
        </p:nvPicPr>
        <p:blipFill rotWithShape="1">
          <a:blip r:embed="rId13">
            <a:alphaModFix/>
          </a:blip>
          <a:srcRect b="0" l="0" r="0" t="0"/>
          <a:stretch/>
        </p:blipFill>
        <p:spPr>
          <a:xfrm>
            <a:off x="4084954" y="2435732"/>
            <a:ext cx="1282065" cy="424180"/>
          </a:xfrm>
          <a:prstGeom prst="rect">
            <a:avLst/>
          </a:prstGeom>
          <a:noFill/>
          <a:ln>
            <a:noFill/>
          </a:ln>
        </p:spPr>
      </p:pic>
      <p:grpSp>
        <p:nvGrpSpPr>
          <p:cNvPr id="948" name="Google Shape;948;p20"/>
          <p:cNvGrpSpPr/>
          <p:nvPr/>
        </p:nvGrpSpPr>
        <p:grpSpPr>
          <a:xfrm>
            <a:off x="5768721" y="2482214"/>
            <a:ext cx="556767" cy="294005"/>
            <a:chOff x="5768721" y="2482214"/>
            <a:chExt cx="556767" cy="294005"/>
          </a:xfrm>
        </p:grpSpPr>
        <p:pic>
          <p:nvPicPr>
            <p:cNvPr id="949" name="Google Shape;949;p20"/>
            <p:cNvPicPr preferRelativeResize="0"/>
            <p:nvPr/>
          </p:nvPicPr>
          <p:blipFill rotWithShape="1">
            <a:blip r:embed="rId14">
              <a:alphaModFix/>
            </a:blip>
            <a:srcRect b="0" l="0" r="0" t="0"/>
            <a:stretch/>
          </p:blipFill>
          <p:spPr>
            <a:xfrm>
              <a:off x="5768721" y="2541142"/>
              <a:ext cx="159130" cy="180339"/>
            </a:xfrm>
            <a:prstGeom prst="rect">
              <a:avLst/>
            </a:prstGeom>
            <a:noFill/>
            <a:ln>
              <a:noFill/>
            </a:ln>
          </p:spPr>
        </p:pic>
        <p:pic>
          <p:nvPicPr>
            <p:cNvPr id="950" name="Google Shape;950;p20"/>
            <p:cNvPicPr preferRelativeResize="0"/>
            <p:nvPr/>
          </p:nvPicPr>
          <p:blipFill rotWithShape="1">
            <a:blip r:embed="rId15">
              <a:alphaModFix/>
            </a:blip>
            <a:srcRect b="0" l="0" r="0" t="0"/>
            <a:stretch/>
          </p:blipFill>
          <p:spPr>
            <a:xfrm>
              <a:off x="5968746" y="2599308"/>
              <a:ext cx="139191" cy="176911"/>
            </a:xfrm>
            <a:prstGeom prst="rect">
              <a:avLst/>
            </a:prstGeom>
            <a:noFill/>
            <a:ln>
              <a:noFill/>
            </a:ln>
          </p:spPr>
        </p:pic>
        <p:pic>
          <p:nvPicPr>
            <p:cNvPr id="951" name="Google Shape;951;p20"/>
            <p:cNvPicPr preferRelativeResize="0"/>
            <p:nvPr/>
          </p:nvPicPr>
          <p:blipFill rotWithShape="1">
            <a:blip r:embed="rId16">
              <a:alphaModFix/>
            </a:blip>
            <a:srcRect b="0" l="0" r="0" t="0"/>
            <a:stretch/>
          </p:blipFill>
          <p:spPr>
            <a:xfrm>
              <a:off x="6137021" y="2482214"/>
              <a:ext cx="188467" cy="176530"/>
            </a:xfrm>
            <a:prstGeom prst="rect">
              <a:avLst/>
            </a:prstGeom>
            <a:noFill/>
            <a:ln>
              <a:noFill/>
            </a:ln>
          </p:spPr>
        </p:pic>
      </p:grpSp>
      <p:sp>
        <p:nvSpPr>
          <p:cNvPr id="952" name="Google Shape;952;p20"/>
          <p:cNvSpPr/>
          <p:nvPr/>
        </p:nvSpPr>
        <p:spPr>
          <a:xfrm>
            <a:off x="6434201" y="2613532"/>
            <a:ext cx="154940" cy="69215"/>
          </a:xfrm>
          <a:custGeom>
            <a:rect b="b" l="l" r="r" t="t"/>
            <a:pathLst>
              <a:path extrusionOk="0" h="69214" w="154940">
                <a:moveTo>
                  <a:pt x="154813" y="52197"/>
                </a:moveTo>
                <a:lnTo>
                  <a:pt x="0" y="52197"/>
                </a:lnTo>
                <a:lnTo>
                  <a:pt x="0" y="68834"/>
                </a:lnTo>
                <a:lnTo>
                  <a:pt x="154813" y="68834"/>
                </a:lnTo>
                <a:lnTo>
                  <a:pt x="154813" y="52197"/>
                </a:lnTo>
                <a:close/>
              </a:path>
              <a:path extrusionOk="0" h="69214" w="154940">
                <a:moveTo>
                  <a:pt x="154813" y="0"/>
                </a:moveTo>
                <a:lnTo>
                  <a:pt x="0" y="0"/>
                </a:lnTo>
                <a:lnTo>
                  <a:pt x="0" y="16764"/>
                </a:lnTo>
                <a:lnTo>
                  <a:pt x="154813" y="16764"/>
                </a:lnTo>
                <a:lnTo>
                  <a:pt x="15481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53" name="Google Shape;953;p20"/>
          <p:cNvPicPr preferRelativeResize="0"/>
          <p:nvPr/>
        </p:nvPicPr>
        <p:blipFill rotWithShape="1">
          <a:blip r:embed="rId17">
            <a:alphaModFix/>
          </a:blip>
          <a:srcRect b="0" l="0" r="0" t="0"/>
          <a:stretch/>
        </p:blipFill>
        <p:spPr>
          <a:xfrm>
            <a:off x="6695058" y="2548001"/>
            <a:ext cx="99949" cy="173481"/>
          </a:xfrm>
          <a:prstGeom prst="rect">
            <a:avLst/>
          </a:prstGeom>
          <a:noFill/>
          <a:ln>
            <a:noFill/>
          </a:ln>
        </p:spPr>
      </p:pic>
      <p:pic>
        <p:nvPicPr>
          <p:cNvPr id="954" name="Google Shape;954;p20"/>
          <p:cNvPicPr preferRelativeResize="0"/>
          <p:nvPr/>
        </p:nvPicPr>
        <p:blipFill rotWithShape="1">
          <a:blip r:embed="rId18">
            <a:alphaModFix/>
          </a:blip>
          <a:srcRect b="0" l="0" r="0" t="0"/>
          <a:stretch/>
        </p:blipFill>
        <p:spPr>
          <a:xfrm>
            <a:off x="3646804" y="2931032"/>
            <a:ext cx="1720215" cy="424180"/>
          </a:xfrm>
          <a:prstGeom prst="rect">
            <a:avLst/>
          </a:prstGeom>
          <a:noFill/>
          <a:ln>
            <a:noFill/>
          </a:ln>
        </p:spPr>
      </p:pic>
      <p:grpSp>
        <p:nvGrpSpPr>
          <p:cNvPr id="955" name="Google Shape;955;p20"/>
          <p:cNvGrpSpPr/>
          <p:nvPr/>
        </p:nvGrpSpPr>
        <p:grpSpPr>
          <a:xfrm>
            <a:off x="5768721" y="2977514"/>
            <a:ext cx="556767" cy="294005"/>
            <a:chOff x="5768721" y="2977514"/>
            <a:chExt cx="556767" cy="294005"/>
          </a:xfrm>
        </p:grpSpPr>
        <p:pic>
          <p:nvPicPr>
            <p:cNvPr id="956" name="Google Shape;956;p20"/>
            <p:cNvPicPr preferRelativeResize="0"/>
            <p:nvPr/>
          </p:nvPicPr>
          <p:blipFill rotWithShape="1">
            <a:blip r:embed="rId14">
              <a:alphaModFix/>
            </a:blip>
            <a:srcRect b="0" l="0" r="0" t="0"/>
            <a:stretch/>
          </p:blipFill>
          <p:spPr>
            <a:xfrm>
              <a:off x="5768721" y="3036442"/>
              <a:ext cx="159130" cy="180339"/>
            </a:xfrm>
            <a:prstGeom prst="rect">
              <a:avLst/>
            </a:prstGeom>
            <a:noFill/>
            <a:ln>
              <a:noFill/>
            </a:ln>
          </p:spPr>
        </p:pic>
        <p:pic>
          <p:nvPicPr>
            <p:cNvPr id="957" name="Google Shape;957;p20"/>
            <p:cNvPicPr preferRelativeResize="0"/>
            <p:nvPr/>
          </p:nvPicPr>
          <p:blipFill rotWithShape="1">
            <a:blip r:embed="rId15">
              <a:alphaModFix/>
            </a:blip>
            <a:srcRect b="0" l="0" r="0" t="0"/>
            <a:stretch/>
          </p:blipFill>
          <p:spPr>
            <a:xfrm>
              <a:off x="5968746" y="3094608"/>
              <a:ext cx="139191" cy="176911"/>
            </a:xfrm>
            <a:prstGeom prst="rect">
              <a:avLst/>
            </a:prstGeom>
            <a:noFill/>
            <a:ln>
              <a:noFill/>
            </a:ln>
          </p:spPr>
        </p:pic>
        <p:pic>
          <p:nvPicPr>
            <p:cNvPr id="958" name="Google Shape;958;p20"/>
            <p:cNvPicPr preferRelativeResize="0"/>
            <p:nvPr/>
          </p:nvPicPr>
          <p:blipFill rotWithShape="1">
            <a:blip r:embed="rId16">
              <a:alphaModFix/>
            </a:blip>
            <a:srcRect b="0" l="0" r="0" t="0"/>
            <a:stretch/>
          </p:blipFill>
          <p:spPr>
            <a:xfrm>
              <a:off x="6137021" y="2977514"/>
              <a:ext cx="188467" cy="176530"/>
            </a:xfrm>
            <a:prstGeom prst="rect">
              <a:avLst/>
            </a:prstGeom>
            <a:noFill/>
            <a:ln>
              <a:noFill/>
            </a:ln>
          </p:spPr>
        </p:pic>
      </p:grpSp>
      <p:sp>
        <p:nvSpPr>
          <p:cNvPr id="959" name="Google Shape;959;p20"/>
          <p:cNvSpPr/>
          <p:nvPr/>
        </p:nvSpPr>
        <p:spPr>
          <a:xfrm>
            <a:off x="6434201" y="3108832"/>
            <a:ext cx="154940" cy="69215"/>
          </a:xfrm>
          <a:custGeom>
            <a:rect b="b" l="l" r="r" t="t"/>
            <a:pathLst>
              <a:path extrusionOk="0" h="69214" w="154940">
                <a:moveTo>
                  <a:pt x="154813" y="52197"/>
                </a:moveTo>
                <a:lnTo>
                  <a:pt x="0" y="52197"/>
                </a:lnTo>
                <a:lnTo>
                  <a:pt x="0" y="68834"/>
                </a:lnTo>
                <a:lnTo>
                  <a:pt x="154813" y="68834"/>
                </a:lnTo>
                <a:lnTo>
                  <a:pt x="154813" y="52197"/>
                </a:lnTo>
                <a:close/>
              </a:path>
              <a:path extrusionOk="0" h="69214" w="154940">
                <a:moveTo>
                  <a:pt x="154813" y="0"/>
                </a:moveTo>
                <a:lnTo>
                  <a:pt x="0" y="0"/>
                </a:lnTo>
                <a:lnTo>
                  <a:pt x="0" y="16764"/>
                </a:lnTo>
                <a:lnTo>
                  <a:pt x="154813" y="16764"/>
                </a:lnTo>
                <a:lnTo>
                  <a:pt x="15481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60" name="Google Shape;960;p20"/>
          <p:cNvPicPr preferRelativeResize="0"/>
          <p:nvPr/>
        </p:nvPicPr>
        <p:blipFill rotWithShape="1">
          <a:blip r:embed="rId19">
            <a:alphaModFix/>
          </a:blip>
          <a:srcRect b="0" l="0" r="0" t="0"/>
          <a:stretch/>
        </p:blipFill>
        <p:spPr>
          <a:xfrm>
            <a:off x="6689028" y="3043301"/>
            <a:ext cx="109915" cy="175387"/>
          </a:xfrm>
          <a:prstGeom prst="rect">
            <a:avLst/>
          </a:prstGeom>
          <a:noFill/>
          <a:ln>
            <a:noFill/>
          </a:ln>
        </p:spPr>
      </p:pic>
      <p:pic>
        <p:nvPicPr>
          <p:cNvPr id="961" name="Google Shape;961;p20"/>
          <p:cNvPicPr preferRelativeResize="0"/>
          <p:nvPr/>
        </p:nvPicPr>
        <p:blipFill rotWithShape="1">
          <a:blip r:embed="rId20">
            <a:alphaModFix/>
          </a:blip>
          <a:srcRect b="0" l="0" r="0" t="0"/>
          <a:stretch/>
        </p:blipFill>
        <p:spPr>
          <a:xfrm>
            <a:off x="764349" y="1240916"/>
            <a:ext cx="584898" cy="204850"/>
          </a:xfrm>
          <a:prstGeom prst="rect">
            <a:avLst/>
          </a:prstGeom>
          <a:noFill/>
          <a:ln>
            <a:noFill/>
          </a:ln>
        </p:spPr>
      </p:pic>
      <p:pic>
        <p:nvPicPr>
          <p:cNvPr id="962" name="Google Shape;962;p20"/>
          <p:cNvPicPr preferRelativeResize="0"/>
          <p:nvPr/>
        </p:nvPicPr>
        <p:blipFill rotWithShape="1">
          <a:blip r:embed="rId21">
            <a:alphaModFix/>
          </a:blip>
          <a:srcRect b="0" l="0" r="0" t="0"/>
          <a:stretch/>
        </p:blipFill>
        <p:spPr>
          <a:xfrm>
            <a:off x="6905933" y="2374519"/>
            <a:ext cx="848470" cy="211708"/>
          </a:xfrm>
          <a:prstGeom prst="rect">
            <a:avLst/>
          </a:prstGeom>
          <a:noFill/>
          <a:ln>
            <a:noFill/>
          </a:ln>
        </p:spPr>
      </p:pic>
      <p:pic>
        <p:nvPicPr>
          <p:cNvPr id="963" name="Google Shape;963;p20"/>
          <p:cNvPicPr preferRelativeResize="0"/>
          <p:nvPr/>
        </p:nvPicPr>
        <p:blipFill rotWithShape="1">
          <a:blip r:embed="rId22">
            <a:alphaModFix/>
          </a:blip>
          <a:srcRect b="0" l="0" r="0" t="0"/>
          <a:stretch/>
        </p:blipFill>
        <p:spPr>
          <a:xfrm>
            <a:off x="6863333" y="2692526"/>
            <a:ext cx="200279" cy="186689"/>
          </a:xfrm>
          <a:prstGeom prst="rect">
            <a:avLst/>
          </a:prstGeom>
          <a:noFill/>
          <a:ln>
            <a:noFill/>
          </a:ln>
        </p:spPr>
      </p:pic>
      <p:pic>
        <p:nvPicPr>
          <p:cNvPr id="964" name="Google Shape;964;p20"/>
          <p:cNvPicPr preferRelativeResize="0"/>
          <p:nvPr/>
        </p:nvPicPr>
        <p:blipFill rotWithShape="1">
          <a:blip r:embed="rId23">
            <a:alphaModFix/>
          </a:blip>
          <a:srcRect b="0" l="0" r="0" t="0"/>
          <a:stretch/>
        </p:blipFill>
        <p:spPr>
          <a:xfrm>
            <a:off x="7145019" y="2777235"/>
            <a:ext cx="427710" cy="129539"/>
          </a:xfrm>
          <a:prstGeom prst="rect">
            <a:avLst/>
          </a:prstGeom>
          <a:noFill/>
          <a:ln>
            <a:noFill/>
          </a:ln>
        </p:spPr>
      </p:pic>
      <p:pic>
        <p:nvPicPr>
          <p:cNvPr id="965" name="Google Shape;965;p20"/>
          <p:cNvPicPr preferRelativeResize="0"/>
          <p:nvPr/>
        </p:nvPicPr>
        <p:blipFill rotWithShape="1">
          <a:blip r:embed="rId24">
            <a:alphaModFix/>
          </a:blip>
          <a:srcRect b="0" l="0" r="0" t="0"/>
          <a:stretch/>
        </p:blipFill>
        <p:spPr>
          <a:xfrm>
            <a:off x="7712907" y="2659126"/>
            <a:ext cx="644200" cy="199136"/>
          </a:xfrm>
          <a:prstGeom prst="rect">
            <a:avLst/>
          </a:prstGeom>
          <a:noFill/>
          <a:ln>
            <a:noFill/>
          </a:ln>
        </p:spPr>
      </p:pic>
      <p:pic>
        <p:nvPicPr>
          <p:cNvPr id="966" name="Google Shape;966;p20"/>
          <p:cNvPicPr preferRelativeResize="0"/>
          <p:nvPr/>
        </p:nvPicPr>
        <p:blipFill rotWithShape="1">
          <a:blip r:embed="rId25">
            <a:alphaModFix/>
          </a:blip>
          <a:srcRect b="0" l="0" r="0" t="0"/>
          <a:stretch/>
        </p:blipFill>
        <p:spPr>
          <a:xfrm>
            <a:off x="8493191" y="2740660"/>
            <a:ext cx="154111" cy="134365"/>
          </a:xfrm>
          <a:prstGeom prst="rect">
            <a:avLst/>
          </a:prstGeom>
          <a:noFill/>
          <a:ln>
            <a:noFill/>
          </a:ln>
        </p:spPr>
      </p:pic>
      <p:pic>
        <p:nvPicPr>
          <p:cNvPr id="967" name="Google Shape;967;p20"/>
          <p:cNvPicPr preferRelativeResize="0"/>
          <p:nvPr/>
        </p:nvPicPr>
        <p:blipFill rotWithShape="1">
          <a:blip r:embed="rId26">
            <a:alphaModFix/>
          </a:blip>
          <a:srcRect b="0" l="0" r="0" t="0"/>
          <a:stretch/>
        </p:blipFill>
        <p:spPr>
          <a:xfrm>
            <a:off x="7137858" y="2995041"/>
            <a:ext cx="662608" cy="250570"/>
          </a:xfrm>
          <a:prstGeom prst="rect">
            <a:avLst/>
          </a:prstGeom>
          <a:noFill/>
          <a:ln>
            <a:noFill/>
          </a:ln>
        </p:spPr>
      </p:pic>
      <p:pic>
        <p:nvPicPr>
          <p:cNvPr id="968" name="Google Shape;968;p20"/>
          <p:cNvPicPr preferRelativeResize="0"/>
          <p:nvPr/>
        </p:nvPicPr>
        <p:blipFill rotWithShape="1">
          <a:blip r:embed="rId27">
            <a:alphaModFix/>
          </a:blip>
          <a:srcRect b="0" l="0" r="0" t="0"/>
          <a:stretch/>
        </p:blipFill>
        <p:spPr>
          <a:xfrm>
            <a:off x="7944949" y="2966592"/>
            <a:ext cx="1038141" cy="203200"/>
          </a:xfrm>
          <a:prstGeom prst="rect">
            <a:avLst/>
          </a:prstGeom>
          <a:noFill/>
          <a:ln>
            <a:noFill/>
          </a:ln>
        </p:spPr>
      </p:pic>
      <p:pic>
        <p:nvPicPr>
          <p:cNvPr id="969" name="Google Shape;969;p20"/>
          <p:cNvPicPr preferRelativeResize="0"/>
          <p:nvPr/>
        </p:nvPicPr>
        <p:blipFill rotWithShape="1">
          <a:blip r:embed="rId11">
            <a:alphaModFix/>
          </a:blip>
          <a:srcRect b="0" l="0" r="0" t="0"/>
          <a:stretch/>
        </p:blipFill>
        <p:spPr>
          <a:xfrm>
            <a:off x="1819275" y="1104900"/>
            <a:ext cx="180975" cy="180975"/>
          </a:xfrm>
          <a:prstGeom prst="rect">
            <a:avLst/>
          </a:prstGeom>
          <a:noFill/>
          <a:ln>
            <a:noFill/>
          </a:ln>
        </p:spPr>
      </p:pic>
      <p:pic>
        <p:nvPicPr>
          <p:cNvPr id="970" name="Google Shape;970;p20"/>
          <p:cNvPicPr preferRelativeResize="0"/>
          <p:nvPr/>
        </p:nvPicPr>
        <p:blipFill rotWithShape="1">
          <a:blip r:embed="rId28">
            <a:alphaModFix/>
          </a:blip>
          <a:srcRect b="0" l="0" r="0" t="0"/>
          <a:stretch/>
        </p:blipFill>
        <p:spPr>
          <a:xfrm>
            <a:off x="933450" y="1905000"/>
            <a:ext cx="180975" cy="180975"/>
          </a:xfrm>
          <a:prstGeom prst="rect">
            <a:avLst/>
          </a:prstGeom>
          <a:noFill/>
          <a:ln>
            <a:noFill/>
          </a:ln>
        </p:spPr>
      </p:pic>
      <p:pic>
        <p:nvPicPr>
          <p:cNvPr id="971" name="Google Shape;971;p20"/>
          <p:cNvPicPr preferRelativeResize="0"/>
          <p:nvPr/>
        </p:nvPicPr>
        <p:blipFill rotWithShape="1">
          <a:blip r:embed="rId29">
            <a:alphaModFix/>
          </a:blip>
          <a:srcRect b="0" l="0" r="0" t="0"/>
          <a:stretch/>
        </p:blipFill>
        <p:spPr>
          <a:xfrm>
            <a:off x="3582804" y="3733800"/>
            <a:ext cx="624959" cy="264413"/>
          </a:xfrm>
          <a:prstGeom prst="rect">
            <a:avLst/>
          </a:prstGeom>
          <a:noFill/>
          <a:ln>
            <a:noFill/>
          </a:ln>
        </p:spPr>
      </p:pic>
      <p:pic>
        <p:nvPicPr>
          <p:cNvPr id="972" name="Google Shape;972;p20"/>
          <p:cNvPicPr preferRelativeResize="0"/>
          <p:nvPr/>
        </p:nvPicPr>
        <p:blipFill rotWithShape="1">
          <a:blip r:embed="rId30">
            <a:alphaModFix/>
          </a:blip>
          <a:srcRect b="0" l="0" r="0" t="0"/>
          <a:stretch/>
        </p:blipFill>
        <p:spPr>
          <a:xfrm>
            <a:off x="4396806" y="3815486"/>
            <a:ext cx="317179" cy="169875"/>
          </a:xfrm>
          <a:prstGeom prst="rect">
            <a:avLst/>
          </a:prstGeom>
          <a:noFill/>
          <a:ln>
            <a:noFill/>
          </a:ln>
        </p:spPr>
      </p:pic>
      <p:pic>
        <p:nvPicPr>
          <p:cNvPr id="973" name="Google Shape;973;p20"/>
          <p:cNvPicPr preferRelativeResize="0"/>
          <p:nvPr/>
        </p:nvPicPr>
        <p:blipFill rotWithShape="1">
          <a:blip r:embed="rId31">
            <a:alphaModFix/>
          </a:blip>
          <a:srcRect b="0" l="0" r="0" t="0"/>
          <a:stretch/>
        </p:blipFill>
        <p:spPr>
          <a:xfrm>
            <a:off x="4791202" y="3716782"/>
            <a:ext cx="132969" cy="194386"/>
          </a:xfrm>
          <a:prstGeom prst="rect">
            <a:avLst/>
          </a:prstGeom>
          <a:noFill/>
          <a:ln>
            <a:noFill/>
          </a:ln>
        </p:spPr>
      </p:pic>
      <p:pic>
        <p:nvPicPr>
          <p:cNvPr id="974" name="Google Shape;974;p20"/>
          <p:cNvPicPr preferRelativeResize="0"/>
          <p:nvPr/>
        </p:nvPicPr>
        <p:blipFill rotWithShape="1">
          <a:blip r:embed="rId32">
            <a:alphaModFix/>
          </a:blip>
          <a:srcRect b="0" l="0" r="0" t="0"/>
          <a:stretch/>
        </p:blipFill>
        <p:spPr>
          <a:xfrm>
            <a:off x="5075496" y="3730878"/>
            <a:ext cx="463945" cy="224802"/>
          </a:xfrm>
          <a:prstGeom prst="rect">
            <a:avLst/>
          </a:prstGeom>
          <a:noFill/>
          <a:ln>
            <a:noFill/>
          </a:ln>
        </p:spPr>
      </p:pic>
      <p:pic>
        <p:nvPicPr>
          <p:cNvPr id="975" name="Google Shape;975;p20"/>
          <p:cNvPicPr preferRelativeResize="0"/>
          <p:nvPr/>
        </p:nvPicPr>
        <p:blipFill rotWithShape="1">
          <a:blip r:embed="rId33">
            <a:alphaModFix/>
          </a:blip>
          <a:srcRect b="0" l="0" r="0" t="0"/>
          <a:stretch/>
        </p:blipFill>
        <p:spPr>
          <a:xfrm>
            <a:off x="5729547" y="3685921"/>
            <a:ext cx="423983" cy="241452"/>
          </a:xfrm>
          <a:prstGeom prst="rect">
            <a:avLst/>
          </a:prstGeom>
          <a:noFill/>
          <a:ln>
            <a:noFill/>
          </a:ln>
        </p:spPr>
      </p:pic>
      <p:pic>
        <p:nvPicPr>
          <p:cNvPr id="976" name="Google Shape;976;p20"/>
          <p:cNvPicPr preferRelativeResize="0"/>
          <p:nvPr/>
        </p:nvPicPr>
        <p:blipFill rotWithShape="1">
          <a:blip r:embed="rId34">
            <a:alphaModFix/>
          </a:blip>
          <a:srcRect b="0" l="0" r="0" t="0"/>
          <a:stretch/>
        </p:blipFill>
        <p:spPr>
          <a:xfrm>
            <a:off x="6220078" y="3696589"/>
            <a:ext cx="557529" cy="203352"/>
          </a:xfrm>
          <a:prstGeom prst="rect">
            <a:avLst/>
          </a:prstGeom>
          <a:noFill/>
          <a:ln>
            <a:noFill/>
          </a:ln>
        </p:spPr>
      </p:pic>
      <p:pic>
        <p:nvPicPr>
          <p:cNvPr id="977" name="Google Shape;977;p20"/>
          <p:cNvPicPr preferRelativeResize="0"/>
          <p:nvPr/>
        </p:nvPicPr>
        <p:blipFill rotWithShape="1">
          <a:blip r:embed="rId35">
            <a:alphaModFix/>
          </a:blip>
          <a:srcRect b="0" l="0" r="0" t="0"/>
          <a:stretch/>
        </p:blipFill>
        <p:spPr>
          <a:xfrm>
            <a:off x="6897369" y="3668014"/>
            <a:ext cx="579701" cy="223075"/>
          </a:xfrm>
          <a:prstGeom prst="rect">
            <a:avLst/>
          </a:prstGeom>
          <a:noFill/>
          <a:ln>
            <a:noFill/>
          </a:ln>
        </p:spPr>
      </p:pic>
      <p:pic>
        <p:nvPicPr>
          <p:cNvPr id="978" name="Google Shape;978;p20"/>
          <p:cNvPicPr preferRelativeResize="0"/>
          <p:nvPr/>
        </p:nvPicPr>
        <p:blipFill rotWithShape="1">
          <a:blip r:embed="rId36">
            <a:alphaModFix/>
          </a:blip>
          <a:srcRect b="0" l="0" r="0" t="0"/>
          <a:stretch/>
        </p:blipFill>
        <p:spPr>
          <a:xfrm>
            <a:off x="7599426" y="3636517"/>
            <a:ext cx="207391" cy="267296"/>
          </a:xfrm>
          <a:prstGeom prst="rect">
            <a:avLst/>
          </a:prstGeom>
          <a:noFill/>
          <a:ln>
            <a:noFill/>
          </a:ln>
        </p:spPr>
      </p:pic>
      <p:sp>
        <p:nvSpPr>
          <p:cNvPr id="979" name="Google Shape;979;p20"/>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21"/>
          <p:cNvSpPr txBox="1"/>
          <p:nvPr/>
        </p:nvSpPr>
        <p:spPr>
          <a:xfrm>
            <a:off x="3207130" y="2656585"/>
            <a:ext cx="5420995" cy="2239645"/>
          </a:xfrm>
          <a:prstGeom prst="rect">
            <a:avLst/>
          </a:prstGeom>
          <a:noFill/>
          <a:ln>
            <a:noFill/>
          </a:ln>
        </p:spPr>
        <p:txBody>
          <a:bodyPr anchorCtr="0" anchor="t" bIns="0" lIns="0" spcFirstLastPara="1" rIns="0" wrap="square" tIns="6975">
            <a:spAutoFit/>
          </a:bodyPr>
          <a:lstStyle/>
          <a:p>
            <a:pPr indent="-635" lvl="0" marL="12065" marR="5080" rtl="0" algn="ctr">
              <a:lnSpc>
                <a:spcPct val="115599"/>
              </a:lnSpc>
              <a:spcBef>
                <a:spcPts val="0"/>
              </a:spcBef>
              <a:spcAft>
                <a:spcPts val="0"/>
              </a:spcAft>
              <a:buNone/>
            </a:pPr>
            <a:r>
              <a:rPr lang="en-US" sz="4200">
                <a:latin typeface="Verdana"/>
                <a:ea typeface="Verdana"/>
                <a:cs typeface="Verdana"/>
                <a:sym typeface="Verdana"/>
              </a:rPr>
              <a:t>Simplified Cost Function for Logistic Regression</a:t>
            </a:r>
            <a:endParaRPr sz="4200">
              <a:latin typeface="Verdana"/>
              <a:ea typeface="Verdana"/>
              <a:cs typeface="Verdana"/>
              <a:sym typeface="Verdana"/>
            </a:endParaRPr>
          </a:p>
        </p:txBody>
      </p:sp>
      <p:sp>
        <p:nvSpPr>
          <p:cNvPr id="985" name="Google Shape;985;p21"/>
          <p:cNvSpPr txBox="1"/>
          <p:nvPr>
            <p:ph type="ctrTitle"/>
          </p:nvPr>
        </p:nvSpPr>
        <p:spPr>
          <a:xfrm>
            <a:off x="3227070" y="552513"/>
            <a:ext cx="5326380" cy="1378585"/>
          </a:xfrm>
          <a:prstGeom prst="rect">
            <a:avLst/>
          </a:prstGeom>
          <a:noFill/>
          <a:ln>
            <a:noFill/>
          </a:ln>
        </p:spPr>
        <p:txBody>
          <a:bodyPr anchorCtr="0" anchor="t" bIns="0" lIns="0" spcFirstLastPara="1" rIns="0" wrap="square" tIns="435925">
            <a:spAutoFit/>
          </a:bodyPr>
          <a:lstStyle/>
          <a:p>
            <a:pPr indent="0" lvl="0" marL="565150" rtl="0" algn="l">
              <a:lnSpc>
                <a:spcPct val="100000"/>
              </a:lnSpc>
              <a:spcBef>
                <a:spcPts val="0"/>
              </a:spcBef>
              <a:spcAft>
                <a:spcPts val="0"/>
              </a:spcAft>
              <a:buNone/>
            </a:pPr>
            <a:r>
              <a:rPr lang="en-US" sz="4800">
                <a:solidFill>
                  <a:srgbClr val="0070EA"/>
                </a:solidFill>
              </a:rPr>
              <a:t>Cost Function</a:t>
            </a:r>
            <a:endParaRPr sz="4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22"/>
          <p:cNvSpPr txBox="1"/>
          <p:nvPr>
            <p:ph type="title"/>
          </p:nvPr>
        </p:nvSpPr>
        <p:spPr>
          <a:xfrm>
            <a:off x="303529" y="70470"/>
            <a:ext cx="6536055" cy="868680"/>
          </a:xfrm>
          <a:prstGeom prst="rect">
            <a:avLst/>
          </a:prstGeom>
          <a:noFill/>
          <a:ln>
            <a:noFill/>
          </a:ln>
        </p:spPr>
        <p:txBody>
          <a:bodyPr anchorCtr="0" anchor="t" bIns="0" lIns="0" spcFirstLastPara="1" rIns="0" wrap="square" tIns="205500">
            <a:spAutoFit/>
          </a:bodyPr>
          <a:lstStyle/>
          <a:p>
            <a:pPr indent="0" lvl="0" marL="99695" rtl="0" algn="l">
              <a:lnSpc>
                <a:spcPct val="100000"/>
              </a:lnSpc>
              <a:spcBef>
                <a:spcPts val="0"/>
              </a:spcBef>
              <a:spcAft>
                <a:spcPts val="0"/>
              </a:spcAft>
              <a:buNone/>
            </a:pPr>
            <a:r>
              <a:rPr lang="en-US" sz="2750"/>
              <a:t>Simplified </a:t>
            </a:r>
            <a:r>
              <a:rPr lang="en-US" sz="2750">
                <a:solidFill>
                  <a:srgbClr val="0096FF"/>
                </a:solidFill>
              </a:rPr>
              <a:t>loss </a:t>
            </a:r>
            <a:r>
              <a:rPr lang="en-US" sz="2750"/>
              <a:t>function</a:t>
            </a:r>
            <a:endParaRPr sz="2750"/>
          </a:p>
        </p:txBody>
      </p:sp>
      <p:grpSp>
        <p:nvGrpSpPr>
          <p:cNvPr id="991" name="Google Shape;991;p22"/>
          <p:cNvGrpSpPr/>
          <p:nvPr/>
        </p:nvGrpSpPr>
        <p:grpSpPr>
          <a:xfrm>
            <a:off x="695325" y="1866900"/>
            <a:ext cx="8315325" cy="561975"/>
            <a:chOff x="695325" y="1866900"/>
            <a:chExt cx="8315325" cy="561975"/>
          </a:xfrm>
        </p:grpSpPr>
        <p:sp>
          <p:nvSpPr>
            <p:cNvPr id="992" name="Google Shape;992;p22"/>
            <p:cNvSpPr/>
            <p:nvPr/>
          </p:nvSpPr>
          <p:spPr>
            <a:xfrm>
              <a:off x="695325" y="1866900"/>
              <a:ext cx="8315325" cy="561975"/>
            </a:xfrm>
            <a:custGeom>
              <a:rect b="b" l="l" r="r" t="t"/>
              <a:pathLst>
                <a:path extrusionOk="0" h="561975" w="8315325">
                  <a:moveTo>
                    <a:pt x="0" y="561975"/>
                  </a:moveTo>
                  <a:lnTo>
                    <a:pt x="8315325" y="561975"/>
                  </a:lnTo>
                  <a:lnTo>
                    <a:pt x="8315325" y="0"/>
                  </a:lnTo>
                  <a:lnTo>
                    <a:pt x="0" y="0"/>
                  </a:lnTo>
                  <a:lnTo>
                    <a:pt x="0" y="561975"/>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3" name="Google Shape;993;p22"/>
            <p:cNvSpPr/>
            <p:nvPr/>
          </p:nvSpPr>
          <p:spPr>
            <a:xfrm>
              <a:off x="949483" y="2012061"/>
              <a:ext cx="1746885" cy="311150"/>
            </a:xfrm>
            <a:custGeom>
              <a:rect b="b" l="l" r="r" t="t"/>
              <a:pathLst>
                <a:path extrusionOk="0" h="311150" w="1746885">
                  <a:moveTo>
                    <a:pt x="1665065" y="0"/>
                  </a:moveTo>
                  <a:lnTo>
                    <a:pt x="1661890" y="10287"/>
                  </a:lnTo>
                  <a:lnTo>
                    <a:pt x="1676201" y="17672"/>
                  </a:lnTo>
                  <a:lnTo>
                    <a:pt x="1688655" y="28416"/>
                  </a:lnTo>
                  <a:lnTo>
                    <a:pt x="1714825" y="80456"/>
                  </a:lnTo>
                  <a:lnTo>
                    <a:pt x="1722636" y="128133"/>
                  </a:lnTo>
                  <a:lnTo>
                    <a:pt x="1723612" y="155447"/>
                  </a:lnTo>
                  <a:lnTo>
                    <a:pt x="1722636" y="182669"/>
                  </a:lnTo>
                  <a:lnTo>
                    <a:pt x="1714825" y="230207"/>
                  </a:lnTo>
                  <a:lnTo>
                    <a:pt x="1699252" y="268047"/>
                  </a:lnTo>
                  <a:lnTo>
                    <a:pt x="1661890" y="300355"/>
                  </a:lnTo>
                  <a:lnTo>
                    <a:pt x="1665065" y="310641"/>
                  </a:lnTo>
                  <a:lnTo>
                    <a:pt x="1699768" y="292163"/>
                  </a:lnTo>
                  <a:lnTo>
                    <a:pt x="1725517" y="257301"/>
                  </a:lnTo>
                  <a:lnTo>
                    <a:pt x="1741408" y="210216"/>
                  </a:lnTo>
                  <a:lnTo>
                    <a:pt x="1746726" y="155320"/>
                  </a:lnTo>
                  <a:lnTo>
                    <a:pt x="1745395" y="126867"/>
                  </a:lnTo>
                  <a:lnTo>
                    <a:pt x="1734778" y="75864"/>
                  </a:lnTo>
                  <a:lnTo>
                    <a:pt x="1713750" y="33861"/>
                  </a:lnTo>
                  <a:lnTo>
                    <a:pt x="1683548" y="7191"/>
                  </a:lnTo>
                  <a:lnTo>
                    <a:pt x="1665065" y="0"/>
                  </a:lnTo>
                  <a:close/>
                </a:path>
                <a:path extrusionOk="0" h="311150" w="1746885">
                  <a:moveTo>
                    <a:pt x="81616" y="0"/>
                  </a:moveTo>
                  <a:lnTo>
                    <a:pt x="46925" y="18478"/>
                  </a:lnTo>
                  <a:lnTo>
                    <a:pt x="21215" y="53339"/>
                  </a:lnTo>
                  <a:lnTo>
                    <a:pt x="5299" y="100377"/>
                  </a:lnTo>
                  <a:lnTo>
                    <a:pt x="0" y="155447"/>
                  </a:lnTo>
                  <a:lnTo>
                    <a:pt x="1320" y="183757"/>
                  </a:lnTo>
                  <a:lnTo>
                    <a:pt x="11931" y="234723"/>
                  </a:lnTo>
                  <a:lnTo>
                    <a:pt x="32948" y="276780"/>
                  </a:lnTo>
                  <a:lnTo>
                    <a:pt x="63147" y="303450"/>
                  </a:lnTo>
                  <a:lnTo>
                    <a:pt x="81616" y="310641"/>
                  </a:lnTo>
                  <a:lnTo>
                    <a:pt x="84753" y="300355"/>
                  </a:lnTo>
                  <a:lnTo>
                    <a:pt x="70483" y="292951"/>
                  </a:lnTo>
                  <a:lnTo>
                    <a:pt x="58055" y="282178"/>
                  </a:lnTo>
                  <a:lnTo>
                    <a:pt x="31887" y="230207"/>
                  </a:lnTo>
                  <a:lnTo>
                    <a:pt x="24071" y="182669"/>
                  </a:lnTo>
                  <a:lnTo>
                    <a:pt x="23099" y="155320"/>
                  </a:lnTo>
                  <a:lnTo>
                    <a:pt x="24071" y="128133"/>
                  </a:lnTo>
                  <a:lnTo>
                    <a:pt x="31887" y="80456"/>
                  </a:lnTo>
                  <a:lnTo>
                    <a:pt x="47470" y="42541"/>
                  </a:lnTo>
                  <a:lnTo>
                    <a:pt x="84753" y="10287"/>
                  </a:lnTo>
                  <a:lnTo>
                    <a:pt x="8161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4" name="Google Shape;994;p22"/>
            <p:cNvSpPr/>
            <p:nvPr/>
          </p:nvSpPr>
          <p:spPr>
            <a:xfrm>
              <a:off x="1184046" y="2138425"/>
              <a:ext cx="165735" cy="46355"/>
            </a:xfrm>
            <a:custGeom>
              <a:rect b="b" l="l" r="r" t="t"/>
              <a:pathLst>
                <a:path extrusionOk="0" h="46355" w="165734">
                  <a:moveTo>
                    <a:pt x="142087" y="0"/>
                  </a:moveTo>
                  <a:lnTo>
                    <a:pt x="137134" y="5587"/>
                  </a:lnTo>
                  <a:lnTo>
                    <a:pt x="151993" y="18542"/>
                  </a:lnTo>
                  <a:lnTo>
                    <a:pt x="0" y="18542"/>
                  </a:lnTo>
                  <a:lnTo>
                    <a:pt x="0" y="27305"/>
                  </a:lnTo>
                  <a:lnTo>
                    <a:pt x="151993" y="27305"/>
                  </a:lnTo>
                  <a:lnTo>
                    <a:pt x="137134" y="40259"/>
                  </a:lnTo>
                  <a:lnTo>
                    <a:pt x="142087" y="45847"/>
                  </a:lnTo>
                  <a:lnTo>
                    <a:pt x="165328" y="25654"/>
                  </a:lnTo>
                  <a:lnTo>
                    <a:pt x="165328" y="20193"/>
                  </a:lnTo>
                  <a:lnTo>
                    <a:pt x="142087"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995" name="Google Shape;995;p22"/>
          <p:cNvSpPr txBox="1"/>
          <p:nvPr/>
        </p:nvSpPr>
        <p:spPr>
          <a:xfrm>
            <a:off x="759459" y="2031936"/>
            <a:ext cx="778510"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aseline="30000" lang="en-US" sz="3000">
                <a:solidFill>
                  <a:srgbClr val="0096FF"/>
                </a:solidFill>
                <a:latin typeface="Cambria Math"/>
                <a:ea typeface="Cambria Math"/>
                <a:cs typeface="Cambria Math"/>
                <a:sym typeface="Cambria Math"/>
              </a:rPr>
              <a:t>𝐿  </a:t>
            </a: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996" name="Google Shape;996;p22"/>
          <p:cNvGrpSpPr/>
          <p:nvPr/>
        </p:nvGrpSpPr>
        <p:grpSpPr>
          <a:xfrm>
            <a:off x="1540007" y="2001647"/>
            <a:ext cx="546735" cy="321564"/>
            <a:chOff x="1540007" y="2001647"/>
            <a:chExt cx="546735" cy="321564"/>
          </a:xfrm>
        </p:grpSpPr>
        <p:sp>
          <p:nvSpPr>
            <p:cNvPr id="997" name="Google Shape;997;p22"/>
            <p:cNvSpPr/>
            <p:nvPr/>
          </p:nvSpPr>
          <p:spPr>
            <a:xfrm>
              <a:off x="1540007" y="2012061"/>
              <a:ext cx="546735" cy="311150"/>
            </a:xfrm>
            <a:custGeom>
              <a:rect b="b" l="l" r="r" t="t"/>
              <a:pathLst>
                <a:path extrusionOk="0" h="311150" w="546735">
                  <a:moveTo>
                    <a:pt x="464941" y="0"/>
                  </a:moveTo>
                  <a:lnTo>
                    <a:pt x="461766" y="10287"/>
                  </a:lnTo>
                  <a:lnTo>
                    <a:pt x="476077" y="17672"/>
                  </a:lnTo>
                  <a:lnTo>
                    <a:pt x="488531" y="28416"/>
                  </a:lnTo>
                  <a:lnTo>
                    <a:pt x="514701" y="80456"/>
                  </a:lnTo>
                  <a:lnTo>
                    <a:pt x="522511" y="128133"/>
                  </a:lnTo>
                  <a:lnTo>
                    <a:pt x="523488" y="155447"/>
                  </a:lnTo>
                  <a:lnTo>
                    <a:pt x="522511" y="182669"/>
                  </a:lnTo>
                  <a:lnTo>
                    <a:pt x="514701" y="230207"/>
                  </a:lnTo>
                  <a:lnTo>
                    <a:pt x="499127" y="268047"/>
                  </a:lnTo>
                  <a:lnTo>
                    <a:pt x="461766" y="300355"/>
                  </a:lnTo>
                  <a:lnTo>
                    <a:pt x="464941" y="310641"/>
                  </a:lnTo>
                  <a:lnTo>
                    <a:pt x="499643" y="292163"/>
                  </a:lnTo>
                  <a:lnTo>
                    <a:pt x="525393" y="257301"/>
                  </a:lnTo>
                  <a:lnTo>
                    <a:pt x="541283" y="210216"/>
                  </a:lnTo>
                  <a:lnTo>
                    <a:pt x="546602" y="155320"/>
                  </a:lnTo>
                  <a:lnTo>
                    <a:pt x="545270" y="126867"/>
                  </a:lnTo>
                  <a:lnTo>
                    <a:pt x="534654" y="75864"/>
                  </a:lnTo>
                  <a:lnTo>
                    <a:pt x="513625" y="33861"/>
                  </a:lnTo>
                  <a:lnTo>
                    <a:pt x="483423" y="7191"/>
                  </a:lnTo>
                  <a:lnTo>
                    <a:pt x="464941" y="0"/>
                  </a:lnTo>
                  <a:close/>
                </a:path>
                <a:path extrusionOk="0" h="311150" w="546735">
                  <a:moveTo>
                    <a:pt x="81655" y="0"/>
                  </a:moveTo>
                  <a:lnTo>
                    <a:pt x="46952" y="18478"/>
                  </a:lnTo>
                  <a:lnTo>
                    <a:pt x="21203" y="53339"/>
                  </a:lnTo>
                  <a:lnTo>
                    <a:pt x="5312" y="100377"/>
                  </a:lnTo>
                  <a:lnTo>
                    <a:pt x="0" y="155447"/>
                  </a:lnTo>
                  <a:lnTo>
                    <a:pt x="1325" y="183757"/>
                  </a:lnTo>
                  <a:lnTo>
                    <a:pt x="11941" y="234723"/>
                  </a:lnTo>
                  <a:lnTo>
                    <a:pt x="32970" y="276780"/>
                  </a:lnTo>
                  <a:lnTo>
                    <a:pt x="63172" y="303450"/>
                  </a:lnTo>
                  <a:lnTo>
                    <a:pt x="81655" y="310641"/>
                  </a:lnTo>
                  <a:lnTo>
                    <a:pt x="84830" y="300355"/>
                  </a:lnTo>
                  <a:lnTo>
                    <a:pt x="70518" y="292951"/>
                  </a:lnTo>
                  <a:lnTo>
                    <a:pt x="58064" y="282178"/>
                  </a:lnTo>
                  <a:lnTo>
                    <a:pt x="31894" y="230207"/>
                  </a:lnTo>
                  <a:lnTo>
                    <a:pt x="24084" y="182669"/>
                  </a:lnTo>
                  <a:lnTo>
                    <a:pt x="23112" y="155320"/>
                  </a:lnTo>
                  <a:lnTo>
                    <a:pt x="24084" y="128133"/>
                  </a:lnTo>
                  <a:lnTo>
                    <a:pt x="31894" y="80456"/>
                  </a:lnTo>
                  <a:lnTo>
                    <a:pt x="47468" y="42541"/>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8" name="Google Shape;998;p22"/>
            <p:cNvSpPr/>
            <p:nvPr/>
          </p:nvSpPr>
          <p:spPr>
            <a:xfrm>
              <a:off x="1631695" y="2038350"/>
              <a:ext cx="123825" cy="62230"/>
            </a:xfrm>
            <a:custGeom>
              <a:rect b="b" l="l" r="r" t="t"/>
              <a:pathLst>
                <a:path extrusionOk="0" h="62230" w="123825">
                  <a:moveTo>
                    <a:pt x="91821" y="0"/>
                  </a:moveTo>
                  <a:lnTo>
                    <a:pt x="85090" y="7619"/>
                  </a:lnTo>
                  <a:lnTo>
                    <a:pt x="105156" y="25018"/>
                  </a:lnTo>
                  <a:lnTo>
                    <a:pt x="0" y="25018"/>
                  </a:lnTo>
                  <a:lnTo>
                    <a:pt x="0" y="36830"/>
                  </a:lnTo>
                  <a:lnTo>
                    <a:pt x="105156" y="36830"/>
                  </a:lnTo>
                  <a:lnTo>
                    <a:pt x="85090" y="54229"/>
                  </a:lnTo>
                  <a:lnTo>
                    <a:pt x="91821" y="61849"/>
                  </a:lnTo>
                  <a:lnTo>
                    <a:pt x="123317" y="34543"/>
                  </a:lnTo>
                  <a:lnTo>
                    <a:pt x="123317" y="27305"/>
                  </a:lnTo>
                  <a:lnTo>
                    <a:pt x="91821"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9" name="Google Shape;999;p22"/>
            <p:cNvSpPr/>
            <p:nvPr/>
          </p:nvSpPr>
          <p:spPr>
            <a:xfrm>
              <a:off x="1772284" y="2001647"/>
              <a:ext cx="198120" cy="176530"/>
            </a:xfrm>
            <a:custGeom>
              <a:rect b="b" l="l" r="r" t="t"/>
              <a:pathLst>
                <a:path extrusionOk="0" h="176530" w="198119">
                  <a:moveTo>
                    <a:pt x="141731" y="0"/>
                  </a:moveTo>
                  <a:lnTo>
                    <a:pt x="139191" y="7111"/>
                  </a:lnTo>
                  <a:lnTo>
                    <a:pt x="149411" y="11566"/>
                  </a:lnTo>
                  <a:lnTo>
                    <a:pt x="158178" y="17700"/>
                  </a:lnTo>
                  <a:lnTo>
                    <a:pt x="179276" y="58483"/>
                  </a:lnTo>
                  <a:lnTo>
                    <a:pt x="181863" y="87248"/>
                  </a:lnTo>
                  <a:lnTo>
                    <a:pt x="181219" y="102822"/>
                  </a:lnTo>
                  <a:lnTo>
                    <a:pt x="171450" y="140969"/>
                  </a:lnTo>
                  <a:lnTo>
                    <a:pt x="139445" y="169290"/>
                  </a:lnTo>
                  <a:lnTo>
                    <a:pt x="141731" y="176402"/>
                  </a:lnTo>
                  <a:lnTo>
                    <a:pt x="175414" y="156400"/>
                  </a:lnTo>
                  <a:lnTo>
                    <a:pt x="194373" y="119427"/>
                  </a:lnTo>
                  <a:lnTo>
                    <a:pt x="197992" y="88264"/>
                  </a:lnTo>
                  <a:lnTo>
                    <a:pt x="197086" y="72098"/>
                  </a:lnTo>
                  <a:lnTo>
                    <a:pt x="183387" y="30860"/>
                  </a:lnTo>
                  <a:lnTo>
                    <a:pt x="154491" y="4589"/>
                  </a:lnTo>
                  <a:lnTo>
                    <a:pt x="141731" y="0"/>
                  </a:lnTo>
                  <a:close/>
                </a:path>
                <a:path extrusionOk="0" h="176530" w="198119">
                  <a:moveTo>
                    <a:pt x="56260" y="0"/>
                  </a:moveTo>
                  <a:lnTo>
                    <a:pt x="22649" y="20056"/>
                  </a:lnTo>
                  <a:lnTo>
                    <a:pt x="3635" y="57134"/>
                  </a:lnTo>
                  <a:lnTo>
                    <a:pt x="0" y="88264"/>
                  </a:lnTo>
                  <a:lnTo>
                    <a:pt x="904" y="104483"/>
                  </a:lnTo>
                  <a:lnTo>
                    <a:pt x="14477" y="145541"/>
                  </a:lnTo>
                  <a:lnTo>
                    <a:pt x="43428" y="171830"/>
                  </a:lnTo>
                  <a:lnTo>
                    <a:pt x="56260" y="176402"/>
                  </a:lnTo>
                  <a:lnTo>
                    <a:pt x="58546" y="169290"/>
                  </a:lnTo>
                  <a:lnTo>
                    <a:pt x="48474" y="164812"/>
                  </a:lnTo>
                  <a:lnTo>
                    <a:pt x="39782" y="158607"/>
                  </a:lnTo>
                  <a:lnTo>
                    <a:pt x="18716" y="116966"/>
                  </a:lnTo>
                  <a:lnTo>
                    <a:pt x="16128" y="87248"/>
                  </a:lnTo>
                  <a:lnTo>
                    <a:pt x="16788" y="72098"/>
                  </a:lnTo>
                  <a:lnTo>
                    <a:pt x="26542" y="35051"/>
                  </a:lnTo>
                  <a:lnTo>
                    <a:pt x="58800" y="7111"/>
                  </a:lnTo>
                  <a:lnTo>
                    <a:pt x="5626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00" name="Google Shape;1000;p22"/>
          <p:cNvSpPr txBox="1"/>
          <p:nvPr/>
        </p:nvSpPr>
        <p:spPr>
          <a:xfrm>
            <a:off x="1608200" y="1879282"/>
            <a:ext cx="330835"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pic>
        <p:nvPicPr>
          <p:cNvPr id="1001" name="Google Shape;1001;p22"/>
          <p:cNvPicPr preferRelativeResize="0"/>
          <p:nvPr/>
        </p:nvPicPr>
        <p:blipFill rotWithShape="1">
          <a:blip r:embed="rId3">
            <a:alphaModFix/>
          </a:blip>
          <a:srcRect b="0" l="0" r="0" t="0"/>
          <a:stretch/>
        </p:blipFill>
        <p:spPr>
          <a:xfrm>
            <a:off x="2391410" y="2001647"/>
            <a:ext cx="188467" cy="176402"/>
          </a:xfrm>
          <a:prstGeom prst="rect">
            <a:avLst/>
          </a:prstGeom>
          <a:noFill/>
          <a:ln>
            <a:noFill/>
          </a:ln>
        </p:spPr>
      </p:pic>
      <p:sp>
        <p:nvSpPr>
          <p:cNvPr id="1002" name="Google Shape;1002;p22"/>
          <p:cNvSpPr txBox="1"/>
          <p:nvPr/>
        </p:nvSpPr>
        <p:spPr>
          <a:xfrm>
            <a:off x="2084704" y="1974786"/>
            <a:ext cx="473709"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lang="en-US" sz="2000">
                <a:latin typeface="Cambria Math"/>
                <a:ea typeface="Cambria Math"/>
                <a:cs typeface="Cambria Math"/>
                <a:sym typeface="Cambria Math"/>
              </a:rPr>
              <a:t>,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a:t>
            </a:r>
            <a:endParaRPr baseline="30000" sz="2250">
              <a:latin typeface="Cambria Math"/>
              <a:ea typeface="Cambria Math"/>
              <a:cs typeface="Cambria Math"/>
              <a:sym typeface="Cambria Math"/>
            </a:endParaRPr>
          </a:p>
        </p:txBody>
      </p:sp>
      <p:pic>
        <p:nvPicPr>
          <p:cNvPr id="1003" name="Google Shape;1003;p22"/>
          <p:cNvPicPr preferRelativeResize="0"/>
          <p:nvPr/>
        </p:nvPicPr>
        <p:blipFill rotWithShape="1">
          <a:blip r:embed="rId4">
            <a:alphaModFix/>
          </a:blip>
          <a:srcRect b="0" l="0" r="0" t="0"/>
          <a:stretch/>
        </p:blipFill>
        <p:spPr>
          <a:xfrm>
            <a:off x="3467734" y="2001647"/>
            <a:ext cx="197992" cy="176402"/>
          </a:xfrm>
          <a:prstGeom prst="rect">
            <a:avLst/>
          </a:prstGeom>
          <a:noFill/>
          <a:ln>
            <a:noFill/>
          </a:ln>
        </p:spPr>
      </p:pic>
      <p:sp>
        <p:nvSpPr>
          <p:cNvPr id="1004" name="Google Shape;1004;p22"/>
          <p:cNvSpPr txBox="1"/>
          <p:nvPr/>
        </p:nvSpPr>
        <p:spPr>
          <a:xfrm>
            <a:off x="2761614" y="1974786"/>
            <a:ext cx="1297305"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lang="en-US" sz="2000">
                <a:latin typeface="Cambria Math"/>
                <a:ea typeface="Cambria Math"/>
                <a:cs typeface="Cambria Math"/>
                <a:sym typeface="Cambria Math"/>
              </a:rPr>
              <a:t>= −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log</a:t>
            </a:r>
            <a:endParaRPr sz="2000">
              <a:latin typeface="Cambria Math"/>
              <a:ea typeface="Cambria Math"/>
              <a:cs typeface="Cambria Math"/>
              <a:sym typeface="Cambria Math"/>
            </a:endParaRPr>
          </a:p>
        </p:txBody>
      </p:sp>
      <p:grpSp>
        <p:nvGrpSpPr>
          <p:cNvPr id="1005" name="Google Shape;1005;p22"/>
          <p:cNvGrpSpPr/>
          <p:nvPr/>
        </p:nvGrpSpPr>
        <p:grpSpPr>
          <a:xfrm>
            <a:off x="4073144" y="1955164"/>
            <a:ext cx="1282065" cy="424180"/>
            <a:chOff x="4073144" y="1955164"/>
            <a:chExt cx="1282065" cy="424180"/>
          </a:xfrm>
        </p:grpSpPr>
        <p:sp>
          <p:nvSpPr>
            <p:cNvPr id="1006" name="Google Shape;1006;p22"/>
            <p:cNvSpPr/>
            <p:nvPr/>
          </p:nvSpPr>
          <p:spPr>
            <a:xfrm>
              <a:off x="4073144" y="1955164"/>
              <a:ext cx="1282065" cy="424180"/>
            </a:xfrm>
            <a:custGeom>
              <a:rect b="b" l="l" r="r" t="t"/>
              <a:pathLst>
                <a:path extrusionOk="0" h="424180" w="1282064">
                  <a:moveTo>
                    <a:pt x="1190370" y="0"/>
                  </a:moveTo>
                  <a:lnTo>
                    <a:pt x="1186306" y="10033"/>
                  </a:lnTo>
                  <a:lnTo>
                    <a:pt x="1202166" y="22842"/>
                  </a:lnTo>
                  <a:lnTo>
                    <a:pt x="1216215" y="39544"/>
                  </a:lnTo>
                  <a:lnTo>
                    <a:pt x="1238884" y="84582"/>
                  </a:lnTo>
                  <a:lnTo>
                    <a:pt x="1253283" y="142779"/>
                  </a:lnTo>
                  <a:lnTo>
                    <a:pt x="1258061" y="212217"/>
                  </a:lnTo>
                  <a:lnTo>
                    <a:pt x="1256871" y="247719"/>
                  </a:lnTo>
                  <a:lnTo>
                    <a:pt x="1247346" y="311104"/>
                  </a:lnTo>
                  <a:lnTo>
                    <a:pt x="1228580" y="363658"/>
                  </a:lnTo>
                  <a:lnTo>
                    <a:pt x="1202239" y="401238"/>
                  </a:lnTo>
                  <a:lnTo>
                    <a:pt x="1186306" y="414147"/>
                  </a:lnTo>
                  <a:lnTo>
                    <a:pt x="1190370" y="424180"/>
                  </a:lnTo>
                  <a:lnTo>
                    <a:pt x="1228121" y="393969"/>
                  </a:lnTo>
                  <a:lnTo>
                    <a:pt x="1257300" y="345567"/>
                  </a:lnTo>
                  <a:lnTo>
                    <a:pt x="1275873" y="283384"/>
                  </a:lnTo>
                  <a:lnTo>
                    <a:pt x="1282064" y="211962"/>
                  </a:lnTo>
                  <a:lnTo>
                    <a:pt x="1280517" y="174888"/>
                  </a:lnTo>
                  <a:lnTo>
                    <a:pt x="1268134" y="108075"/>
                  </a:lnTo>
                  <a:lnTo>
                    <a:pt x="1243770" y="52042"/>
                  </a:lnTo>
                  <a:lnTo>
                    <a:pt x="1210329" y="12886"/>
                  </a:lnTo>
                  <a:lnTo>
                    <a:pt x="1190370" y="0"/>
                  </a:lnTo>
                  <a:close/>
                </a:path>
                <a:path extrusionOk="0" h="424180" w="1282064">
                  <a:moveTo>
                    <a:pt x="91566" y="0"/>
                  </a:moveTo>
                  <a:lnTo>
                    <a:pt x="53927" y="30225"/>
                  </a:lnTo>
                  <a:lnTo>
                    <a:pt x="24764" y="78359"/>
                  </a:lnTo>
                  <a:lnTo>
                    <a:pt x="6191" y="140255"/>
                  </a:lnTo>
                  <a:lnTo>
                    <a:pt x="0" y="211962"/>
                  </a:lnTo>
                  <a:lnTo>
                    <a:pt x="1547" y="248822"/>
                  </a:lnTo>
                  <a:lnTo>
                    <a:pt x="13930" y="315636"/>
                  </a:lnTo>
                  <a:lnTo>
                    <a:pt x="38292" y="372048"/>
                  </a:lnTo>
                  <a:lnTo>
                    <a:pt x="71681" y="411343"/>
                  </a:lnTo>
                  <a:lnTo>
                    <a:pt x="91566" y="424180"/>
                  </a:lnTo>
                  <a:lnTo>
                    <a:pt x="95757" y="414147"/>
                  </a:lnTo>
                  <a:lnTo>
                    <a:pt x="79752" y="401238"/>
                  </a:lnTo>
                  <a:lnTo>
                    <a:pt x="65627" y="384413"/>
                  </a:lnTo>
                  <a:lnTo>
                    <a:pt x="42925" y="338963"/>
                  </a:lnTo>
                  <a:lnTo>
                    <a:pt x="28749" y="280685"/>
                  </a:lnTo>
                  <a:lnTo>
                    <a:pt x="24002" y="212217"/>
                  </a:lnTo>
                  <a:lnTo>
                    <a:pt x="25195" y="176093"/>
                  </a:lnTo>
                  <a:lnTo>
                    <a:pt x="34772" y="112275"/>
                  </a:lnTo>
                  <a:lnTo>
                    <a:pt x="53609" y="60128"/>
                  </a:lnTo>
                  <a:lnTo>
                    <a:pt x="79898" y="22842"/>
                  </a:lnTo>
                  <a:lnTo>
                    <a:pt x="95757" y="10033"/>
                  </a:lnTo>
                  <a:lnTo>
                    <a:pt x="9156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7" name="Google Shape;1007;p22"/>
            <p:cNvSpPr/>
            <p:nvPr/>
          </p:nvSpPr>
          <p:spPr>
            <a:xfrm>
              <a:off x="4317746" y="2138425"/>
              <a:ext cx="165735" cy="46355"/>
            </a:xfrm>
            <a:custGeom>
              <a:rect b="b" l="l" r="r" t="t"/>
              <a:pathLst>
                <a:path extrusionOk="0" h="46355" w="165735">
                  <a:moveTo>
                    <a:pt x="142112" y="0"/>
                  </a:moveTo>
                  <a:lnTo>
                    <a:pt x="137159" y="5587"/>
                  </a:lnTo>
                  <a:lnTo>
                    <a:pt x="152018" y="18542"/>
                  </a:lnTo>
                  <a:lnTo>
                    <a:pt x="0" y="18542"/>
                  </a:lnTo>
                  <a:lnTo>
                    <a:pt x="0" y="27305"/>
                  </a:lnTo>
                  <a:lnTo>
                    <a:pt x="152018" y="27305"/>
                  </a:lnTo>
                  <a:lnTo>
                    <a:pt x="137159" y="40259"/>
                  </a:lnTo>
                  <a:lnTo>
                    <a:pt x="142112" y="45847"/>
                  </a:lnTo>
                  <a:lnTo>
                    <a:pt x="165353" y="25654"/>
                  </a:lnTo>
                  <a:lnTo>
                    <a:pt x="165353" y="20193"/>
                  </a:lnTo>
                  <a:lnTo>
                    <a:pt x="14211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08" name="Google Shape;1008;p22"/>
          <p:cNvSpPr txBox="1"/>
          <p:nvPr/>
        </p:nvSpPr>
        <p:spPr>
          <a:xfrm>
            <a:off x="4153915" y="2031936"/>
            <a:ext cx="521334"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1009" name="Google Shape;1009;p22"/>
          <p:cNvGrpSpPr/>
          <p:nvPr/>
        </p:nvGrpSpPr>
        <p:grpSpPr>
          <a:xfrm>
            <a:off x="4673732" y="2001647"/>
            <a:ext cx="556260" cy="321564"/>
            <a:chOff x="4673732" y="2001647"/>
            <a:chExt cx="556260" cy="321564"/>
          </a:xfrm>
        </p:grpSpPr>
        <p:sp>
          <p:nvSpPr>
            <p:cNvPr id="1010" name="Google Shape;1010;p22"/>
            <p:cNvSpPr/>
            <p:nvPr/>
          </p:nvSpPr>
          <p:spPr>
            <a:xfrm>
              <a:off x="4673732" y="2012061"/>
              <a:ext cx="556260" cy="311150"/>
            </a:xfrm>
            <a:custGeom>
              <a:rect b="b" l="l" r="r" t="t"/>
              <a:pathLst>
                <a:path extrusionOk="0" h="311150" w="556260">
                  <a:moveTo>
                    <a:pt x="474466" y="0"/>
                  </a:moveTo>
                  <a:lnTo>
                    <a:pt x="471291" y="10287"/>
                  </a:lnTo>
                  <a:lnTo>
                    <a:pt x="485602" y="17672"/>
                  </a:lnTo>
                  <a:lnTo>
                    <a:pt x="498056" y="28416"/>
                  </a:lnTo>
                  <a:lnTo>
                    <a:pt x="524226" y="80456"/>
                  </a:lnTo>
                  <a:lnTo>
                    <a:pt x="532036" y="128133"/>
                  </a:lnTo>
                  <a:lnTo>
                    <a:pt x="533013" y="155447"/>
                  </a:lnTo>
                  <a:lnTo>
                    <a:pt x="532036" y="182669"/>
                  </a:lnTo>
                  <a:lnTo>
                    <a:pt x="524226" y="230207"/>
                  </a:lnTo>
                  <a:lnTo>
                    <a:pt x="508652" y="268047"/>
                  </a:lnTo>
                  <a:lnTo>
                    <a:pt x="471291" y="300355"/>
                  </a:lnTo>
                  <a:lnTo>
                    <a:pt x="474466" y="310641"/>
                  </a:lnTo>
                  <a:lnTo>
                    <a:pt x="509168" y="292163"/>
                  </a:lnTo>
                  <a:lnTo>
                    <a:pt x="534918" y="257301"/>
                  </a:lnTo>
                  <a:lnTo>
                    <a:pt x="550808" y="210216"/>
                  </a:lnTo>
                  <a:lnTo>
                    <a:pt x="556127" y="155320"/>
                  </a:lnTo>
                  <a:lnTo>
                    <a:pt x="554795" y="126867"/>
                  </a:lnTo>
                  <a:lnTo>
                    <a:pt x="544179" y="75864"/>
                  </a:lnTo>
                  <a:lnTo>
                    <a:pt x="523150" y="33861"/>
                  </a:lnTo>
                  <a:lnTo>
                    <a:pt x="492948" y="7191"/>
                  </a:lnTo>
                  <a:lnTo>
                    <a:pt x="474466" y="0"/>
                  </a:lnTo>
                  <a:close/>
                </a:path>
                <a:path extrusionOk="0" h="311150" w="556260">
                  <a:moveTo>
                    <a:pt x="81655" y="0"/>
                  </a:moveTo>
                  <a:lnTo>
                    <a:pt x="46952" y="18478"/>
                  </a:lnTo>
                  <a:lnTo>
                    <a:pt x="21203" y="53339"/>
                  </a:lnTo>
                  <a:lnTo>
                    <a:pt x="5312" y="100377"/>
                  </a:lnTo>
                  <a:lnTo>
                    <a:pt x="0" y="155447"/>
                  </a:lnTo>
                  <a:lnTo>
                    <a:pt x="1325" y="183757"/>
                  </a:lnTo>
                  <a:lnTo>
                    <a:pt x="11941" y="234723"/>
                  </a:lnTo>
                  <a:lnTo>
                    <a:pt x="32970" y="276780"/>
                  </a:lnTo>
                  <a:lnTo>
                    <a:pt x="63172" y="303450"/>
                  </a:lnTo>
                  <a:lnTo>
                    <a:pt x="81655" y="310641"/>
                  </a:lnTo>
                  <a:lnTo>
                    <a:pt x="84830" y="300355"/>
                  </a:lnTo>
                  <a:lnTo>
                    <a:pt x="70518" y="292951"/>
                  </a:lnTo>
                  <a:lnTo>
                    <a:pt x="58064" y="282178"/>
                  </a:lnTo>
                  <a:lnTo>
                    <a:pt x="31894" y="230207"/>
                  </a:lnTo>
                  <a:lnTo>
                    <a:pt x="24084" y="182669"/>
                  </a:lnTo>
                  <a:lnTo>
                    <a:pt x="23112" y="155320"/>
                  </a:lnTo>
                  <a:lnTo>
                    <a:pt x="24084" y="128133"/>
                  </a:lnTo>
                  <a:lnTo>
                    <a:pt x="31894" y="80456"/>
                  </a:lnTo>
                  <a:lnTo>
                    <a:pt x="47468" y="42541"/>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1" name="Google Shape;1011;p22"/>
            <p:cNvSpPr/>
            <p:nvPr/>
          </p:nvSpPr>
          <p:spPr>
            <a:xfrm>
              <a:off x="4765420" y="2038350"/>
              <a:ext cx="123825" cy="62230"/>
            </a:xfrm>
            <a:custGeom>
              <a:rect b="b" l="l" r="r" t="t"/>
              <a:pathLst>
                <a:path extrusionOk="0" h="62230" w="123825">
                  <a:moveTo>
                    <a:pt x="91820" y="0"/>
                  </a:moveTo>
                  <a:lnTo>
                    <a:pt x="85089" y="7619"/>
                  </a:lnTo>
                  <a:lnTo>
                    <a:pt x="105155" y="25018"/>
                  </a:lnTo>
                  <a:lnTo>
                    <a:pt x="0" y="25018"/>
                  </a:lnTo>
                  <a:lnTo>
                    <a:pt x="0" y="36830"/>
                  </a:lnTo>
                  <a:lnTo>
                    <a:pt x="105155" y="36830"/>
                  </a:lnTo>
                  <a:lnTo>
                    <a:pt x="85089" y="54229"/>
                  </a:lnTo>
                  <a:lnTo>
                    <a:pt x="91820" y="61849"/>
                  </a:lnTo>
                  <a:lnTo>
                    <a:pt x="123316" y="34543"/>
                  </a:lnTo>
                  <a:lnTo>
                    <a:pt x="123316" y="27305"/>
                  </a:lnTo>
                  <a:lnTo>
                    <a:pt x="91820"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12" name="Google Shape;1012;p22"/>
            <p:cNvPicPr preferRelativeResize="0"/>
            <p:nvPr/>
          </p:nvPicPr>
          <p:blipFill rotWithShape="1">
            <a:blip r:embed="rId4">
              <a:alphaModFix/>
            </a:blip>
            <a:srcRect b="0" l="0" r="0" t="0"/>
            <a:stretch/>
          </p:blipFill>
          <p:spPr>
            <a:xfrm>
              <a:off x="4915534" y="2001647"/>
              <a:ext cx="197992" cy="176402"/>
            </a:xfrm>
            <a:prstGeom prst="rect">
              <a:avLst/>
            </a:prstGeom>
            <a:noFill/>
            <a:ln>
              <a:noFill/>
            </a:ln>
          </p:spPr>
        </p:pic>
      </p:grpSp>
      <p:sp>
        <p:nvSpPr>
          <p:cNvPr id="1013" name="Google Shape;1013;p22"/>
          <p:cNvSpPr txBox="1"/>
          <p:nvPr/>
        </p:nvSpPr>
        <p:spPr>
          <a:xfrm>
            <a:off x="4745101" y="1879282"/>
            <a:ext cx="340360"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grpSp>
        <p:nvGrpSpPr>
          <p:cNvPr id="1014" name="Google Shape;1014;p22"/>
          <p:cNvGrpSpPr/>
          <p:nvPr/>
        </p:nvGrpSpPr>
        <p:grpSpPr>
          <a:xfrm>
            <a:off x="5692907" y="2001647"/>
            <a:ext cx="1022985" cy="321564"/>
            <a:chOff x="5692907" y="2001647"/>
            <a:chExt cx="1022985" cy="321564"/>
          </a:xfrm>
        </p:grpSpPr>
        <p:sp>
          <p:nvSpPr>
            <p:cNvPr id="1015" name="Google Shape;1015;p22"/>
            <p:cNvSpPr/>
            <p:nvPr/>
          </p:nvSpPr>
          <p:spPr>
            <a:xfrm>
              <a:off x="5692907" y="2012061"/>
              <a:ext cx="1022985" cy="311150"/>
            </a:xfrm>
            <a:custGeom>
              <a:rect b="b" l="l" r="r" t="t"/>
              <a:pathLst>
                <a:path extrusionOk="0" h="311150" w="1022984">
                  <a:moveTo>
                    <a:pt x="941191" y="0"/>
                  </a:moveTo>
                  <a:lnTo>
                    <a:pt x="938016" y="10287"/>
                  </a:lnTo>
                  <a:lnTo>
                    <a:pt x="952327" y="17672"/>
                  </a:lnTo>
                  <a:lnTo>
                    <a:pt x="964781" y="28416"/>
                  </a:lnTo>
                  <a:lnTo>
                    <a:pt x="990951" y="80456"/>
                  </a:lnTo>
                  <a:lnTo>
                    <a:pt x="998761" y="128133"/>
                  </a:lnTo>
                  <a:lnTo>
                    <a:pt x="999738" y="155447"/>
                  </a:lnTo>
                  <a:lnTo>
                    <a:pt x="998761" y="182669"/>
                  </a:lnTo>
                  <a:lnTo>
                    <a:pt x="990951" y="230207"/>
                  </a:lnTo>
                  <a:lnTo>
                    <a:pt x="975377" y="268047"/>
                  </a:lnTo>
                  <a:lnTo>
                    <a:pt x="938016" y="300355"/>
                  </a:lnTo>
                  <a:lnTo>
                    <a:pt x="941191" y="310641"/>
                  </a:lnTo>
                  <a:lnTo>
                    <a:pt x="975893" y="292163"/>
                  </a:lnTo>
                  <a:lnTo>
                    <a:pt x="1001643" y="257301"/>
                  </a:lnTo>
                  <a:lnTo>
                    <a:pt x="1017533" y="210216"/>
                  </a:lnTo>
                  <a:lnTo>
                    <a:pt x="1022852" y="155320"/>
                  </a:lnTo>
                  <a:lnTo>
                    <a:pt x="1021520" y="126867"/>
                  </a:lnTo>
                  <a:lnTo>
                    <a:pt x="1010904" y="75864"/>
                  </a:lnTo>
                  <a:lnTo>
                    <a:pt x="989875" y="33861"/>
                  </a:lnTo>
                  <a:lnTo>
                    <a:pt x="959673" y="7191"/>
                  </a:lnTo>
                  <a:lnTo>
                    <a:pt x="941191" y="0"/>
                  </a:lnTo>
                  <a:close/>
                </a:path>
                <a:path extrusionOk="0" h="311150" w="1022984">
                  <a:moveTo>
                    <a:pt x="81655" y="0"/>
                  </a:moveTo>
                  <a:lnTo>
                    <a:pt x="46952" y="18478"/>
                  </a:lnTo>
                  <a:lnTo>
                    <a:pt x="21203" y="53339"/>
                  </a:lnTo>
                  <a:lnTo>
                    <a:pt x="5312" y="100377"/>
                  </a:lnTo>
                  <a:lnTo>
                    <a:pt x="0" y="155447"/>
                  </a:lnTo>
                  <a:lnTo>
                    <a:pt x="1325" y="183757"/>
                  </a:lnTo>
                  <a:lnTo>
                    <a:pt x="11941" y="234723"/>
                  </a:lnTo>
                  <a:lnTo>
                    <a:pt x="32970" y="276780"/>
                  </a:lnTo>
                  <a:lnTo>
                    <a:pt x="63172" y="303450"/>
                  </a:lnTo>
                  <a:lnTo>
                    <a:pt x="81655" y="310641"/>
                  </a:lnTo>
                  <a:lnTo>
                    <a:pt x="84830" y="300355"/>
                  </a:lnTo>
                  <a:lnTo>
                    <a:pt x="70518" y="292951"/>
                  </a:lnTo>
                  <a:lnTo>
                    <a:pt x="58064" y="282178"/>
                  </a:lnTo>
                  <a:lnTo>
                    <a:pt x="31894" y="230207"/>
                  </a:lnTo>
                  <a:lnTo>
                    <a:pt x="24084" y="182669"/>
                  </a:lnTo>
                  <a:lnTo>
                    <a:pt x="23112" y="155320"/>
                  </a:lnTo>
                  <a:lnTo>
                    <a:pt x="24084" y="128133"/>
                  </a:lnTo>
                  <a:lnTo>
                    <a:pt x="31894" y="80456"/>
                  </a:lnTo>
                  <a:lnTo>
                    <a:pt x="47468" y="42541"/>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16" name="Google Shape;1016;p22"/>
            <p:cNvPicPr preferRelativeResize="0"/>
            <p:nvPr/>
          </p:nvPicPr>
          <p:blipFill rotWithShape="1">
            <a:blip r:embed="rId4">
              <a:alphaModFix/>
            </a:blip>
            <a:srcRect b="0" l="0" r="0" t="0"/>
            <a:stretch/>
          </p:blipFill>
          <p:spPr>
            <a:xfrm>
              <a:off x="6401434" y="2001647"/>
              <a:ext cx="197992" cy="176402"/>
            </a:xfrm>
            <a:prstGeom prst="rect">
              <a:avLst/>
            </a:prstGeom>
            <a:noFill/>
            <a:ln>
              <a:noFill/>
            </a:ln>
          </p:spPr>
        </p:pic>
      </p:grpSp>
      <p:sp>
        <p:nvSpPr>
          <p:cNvPr id="1017" name="Google Shape;1017;p22"/>
          <p:cNvSpPr txBox="1"/>
          <p:nvPr/>
        </p:nvSpPr>
        <p:spPr>
          <a:xfrm>
            <a:off x="5402834" y="1974786"/>
            <a:ext cx="1703705"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lang="en-US" sz="2000">
                <a:latin typeface="Cambria Math"/>
                <a:ea typeface="Cambria Math"/>
                <a:cs typeface="Cambria Math"/>
                <a:sym typeface="Cambria Math"/>
              </a:rPr>
              <a:t>−	1 −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log</a:t>
            </a:r>
            <a:endParaRPr sz="2000">
              <a:latin typeface="Cambria Math"/>
              <a:ea typeface="Cambria Math"/>
              <a:cs typeface="Cambria Math"/>
              <a:sym typeface="Cambria Math"/>
            </a:endParaRPr>
          </a:p>
        </p:txBody>
      </p:sp>
      <p:grpSp>
        <p:nvGrpSpPr>
          <p:cNvPr id="1018" name="Google Shape;1018;p22"/>
          <p:cNvGrpSpPr/>
          <p:nvPr/>
        </p:nvGrpSpPr>
        <p:grpSpPr>
          <a:xfrm>
            <a:off x="7121143" y="1955164"/>
            <a:ext cx="1729739" cy="424180"/>
            <a:chOff x="7121143" y="1955164"/>
            <a:chExt cx="1729739" cy="424180"/>
          </a:xfrm>
        </p:grpSpPr>
        <p:sp>
          <p:nvSpPr>
            <p:cNvPr id="1019" name="Google Shape;1019;p22"/>
            <p:cNvSpPr/>
            <p:nvPr/>
          </p:nvSpPr>
          <p:spPr>
            <a:xfrm>
              <a:off x="7121143" y="1955164"/>
              <a:ext cx="1729739" cy="424180"/>
            </a:xfrm>
            <a:custGeom>
              <a:rect b="b" l="l" r="r" t="t"/>
              <a:pathLst>
                <a:path extrusionOk="0" h="424180" w="1729740">
                  <a:moveTo>
                    <a:pt x="1638046" y="0"/>
                  </a:moveTo>
                  <a:lnTo>
                    <a:pt x="1633981" y="10033"/>
                  </a:lnTo>
                  <a:lnTo>
                    <a:pt x="1649841" y="22842"/>
                  </a:lnTo>
                  <a:lnTo>
                    <a:pt x="1663890" y="39544"/>
                  </a:lnTo>
                  <a:lnTo>
                    <a:pt x="1686559" y="84582"/>
                  </a:lnTo>
                  <a:lnTo>
                    <a:pt x="1700958" y="142779"/>
                  </a:lnTo>
                  <a:lnTo>
                    <a:pt x="1705736" y="212217"/>
                  </a:lnTo>
                  <a:lnTo>
                    <a:pt x="1704546" y="247719"/>
                  </a:lnTo>
                  <a:lnTo>
                    <a:pt x="1695021" y="311104"/>
                  </a:lnTo>
                  <a:lnTo>
                    <a:pt x="1676255" y="363658"/>
                  </a:lnTo>
                  <a:lnTo>
                    <a:pt x="1649914" y="401238"/>
                  </a:lnTo>
                  <a:lnTo>
                    <a:pt x="1633981" y="414147"/>
                  </a:lnTo>
                  <a:lnTo>
                    <a:pt x="1638046" y="424180"/>
                  </a:lnTo>
                  <a:lnTo>
                    <a:pt x="1675796" y="393969"/>
                  </a:lnTo>
                  <a:lnTo>
                    <a:pt x="1704975" y="345567"/>
                  </a:lnTo>
                  <a:lnTo>
                    <a:pt x="1723548" y="283384"/>
                  </a:lnTo>
                  <a:lnTo>
                    <a:pt x="1729739" y="211962"/>
                  </a:lnTo>
                  <a:lnTo>
                    <a:pt x="1728192" y="174888"/>
                  </a:lnTo>
                  <a:lnTo>
                    <a:pt x="1715809" y="108075"/>
                  </a:lnTo>
                  <a:lnTo>
                    <a:pt x="1691445" y="52042"/>
                  </a:lnTo>
                  <a:lnTo>
                    <a:pt x="1658004" y="12886"/>
                  </a:lnTo>
                  <a:lnTo>
                    <a:pt x="1638046" y="0"/>
                  </a:lnTo>
                  <a:close/>
                </a:path>
                <a:path extrusionOk="0" h="424180" w="1729740">
                  <a:moveTo>
                    <a:pt x="91566" y="0"/>
                  </a:moveTo>
                  <a:lnTo>
                    <a:pt x="53927" y="30225"/>
                  </a:lnTo>
                  <a:lnTo>
                    <a:pt x="24764" y="78359"/>
                  </a:lnTo>
                  <a:lnTo>
                    <a:pt x="6191" y="140255"/>
                  </a:lnTo>
                  <a:lnTo>
                    <a:pt x="0" y="211962"/>
                  </a:lnTo>
                  <a:lnTo>
                    <a:pt x="1547" y="248822"/>
                  </a:lnTo>
                  <a:lnTo>
                    <a:pt x="13930" y="315636"/>
                  </a:lnTo>
                  <a:lnTo>
                    <a:pt x="38292" y="372048"/>
                  </a:lnTo>
                  <a:lnTo>
                    <a:pt x="71681" y="411343"/>
                  </a:lnTo>
                  <a:lnTo>
                    <a:pt x="91566" y="424180"/>
                  </a:lnTo>
                  <a:lnTo>
                    <a:pt x="95757" y="414147"/>
                  </a:lnTo>
                  <a:lnTo>
                    <a:pt x="79752" y="401238"/>
                  </a:lnTo>
                  <a:lnTo>
                    <a:pt x="65627" y="384413"/>
                  </a:lnTo>
                  <a:lnTo>
                    <a:pt x="42925" y="338963"/>
                  </a:lnTo>
                  <a:lnTo>
                    <a:pt x="28749" y="280685"/>
                  </a:lnTo>
                  <a:lnTo>
                    <a:pt x="24002" y="212217"/>
                  </a:lnTo>
                  <a:lnTo>
                    <a:pt x="25195" y="176093"/>
                  </a:lnTo>
                  <a:lnTo>
                    <a:pt x="34772" y="112275"/>
                  </a:lnTo>
                  <a:lnTo>
                    <a:pt x="53609" y="60128"/>
                  </a:lnTo>
                  <a:lnTo>
                    <a:pt x="79898" y="22842"/>
                  </a:lnTo>
                  <a:lnTo>
                    <a:pt x="95757" y="10033"/>
                  </a:lnTo>
                  <a:lnTo>
                    <a:pt x="9156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0" name="Google Shape;1020;p22"/>
            <p:cNvSpPr/>
            <p:nvPr/>
          </p:nvSpPr>
          <p:spPr>
            <a:xfrm>
              <a:off x="7813420" y="2138425"/>
              <a:ext cx="165735" cy="46355"/>
            </a:xfrm>
            <a:custGeom>
              <a:rect b="b" l="l" r="r" t="t"/>
              <a:pathLst>
                <a:path extrusionOk="0" h="46355" w="165734">
                  <a:moveTo>
                    <a:pt x="142112" y="0"/>
                  </a:moveTo>
                  <a:lnTo>
                    <a:pt x="137159" y="5587"/>
                  </a:lnTo>
                  <a:lnTo>
                    <a:pt x="152019" y="18542"/>
                  </a:lnTo>
                  <a:lnTo>
                    <a:pt x="0" y="18542"/>
                  </a:lnTo>
                  <a:lnTo>
                    <a:pt x="0" y="27305"/>
                  </a:lnTo>
                  <a:lnTo>
                    <a:pt x="152019" y="27305"/>
                  </a:lnTo>
                  <a:lnTo>
                    <a:pt x="137159" y="40259"/>
                  </a:lnTo>
                  <a:lnTo>
                    <a:pt x="142112" y="45847"/>
                  </a:lnTo>
                  <a:lnTo>
                    <a:pt x="165353" y="25654"/>
                  </a:lnTo>
                  <a:lnTo>
                    <a:pt x="165353" y="20193"/>
                  </a:lnTo>
                  <a:lnTo>
                    <a:pt x="14211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21" name="Google Shape;1021;p22"/>
          <p:cNvSpPr txBox="1"/>
          <p:nvPr/>
        </p:nvSpPr>
        <p:spPr>
          <a:xfrm>
            <a:off x="7205091" y="1974786"/>
            <a:ext cx="969010"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lang="en-US" sz="2000">
                <a:latin typeface="Cambria Math"/>
                <a:ea typeface="Cambria Math"/>
                <a:cs typeface="Cambria Math"/>
                <a:sym typeface="Cambria Math"/>
              </a:rPr>
              <a:t>1 − </a:t>
            </a:r>
            <a:r>
              <a:rPr lang="en-US" sz="2000">
                <a:solidFill>
                  <a:srgbClr val="FF40FF"/>
                </a:solidFill>
                <a:latin typeface="Cambria Math"/>
                <a:ea typeface="Cambria Math"/>
                <a:cs typeface="Cambria Math"/>
                <a:sym typeface="Cambria Math"/>
              </a:rPr>
              <a:t>𝑓</a:t>
            </a:r>
            <a:r>
              <a:rPr baseline="-25000" lang="en-US" sz="2250">
                <a:solidFill>
                  <a:srgbClr val="0096FF"/>
                </a:solidFill>
                <a:latin typeface="Cambria Math"/>
                <a:ea typeface="Cambria Math"/>
                <a:cs typeface="Cambria Math"/>
                <a:sym typeface="Cambria Math"/>
              </a:rPr>
              <a:t>w</a:t>
            </a:r>
            <a:r>
              <a:rPr baseline="-25000" lang="en-US" sz="2250">
                <a:latin typeface="Cambria Math"/>
                <a:ea typeface="Cambria Math"/>
                <a:cs typeface="Cambria Math"/>
                <a:sym typeface="Cambria Math"/>
              </a:rPr>
              <a:t>,</a:t>
            </a:r>
            <a:r>
              <a:rPr baseline="-25000" lang="en-US" sz="2250">
                <a:solidFill>
                  <a:srgbClr val="0096FF"/>
                </a:solidFill>
                <a:latin typeface="Cambria Math"/>
                <a:ea typeface="Cambria Math"/>
                <a:cs typeface="Cambria Math"/>
                <a:sym typeface="Cambria Math"/>
              </a:rPr>
              <a:t>𝑏</a:t>
            </a:r>
            <a:endParaRPr baseline="-25000" sz="2250">
              <a:latin typeface="Cambria Math"/>
              <a:ea typeface="Cambria Math"/>
              <a:cs typeface="Cambria Math"/>
              <a:sym typeface="Cambria Math"/>
            </a:endParaRPr>
          </a:p>
        </p:txBody>
      </p:sp>
      <p:grpSp>
        <p:nvGrpSpPr>
          <p:cNvPr id="1022" name="Google Shape;1022;p22"/>
          <p:cNvGrpSpPr/>
          <p:nvPr/>
        </p:nvGrpSpPr>
        <p:grpSpPr>
          <a:xfrm>
            <a:off x="8169408" y="2001647"/>
            <a:ext cx="556260" cy="321564"/>
            <a:chOff x="8169408" y="2001647"/>
            <a:chExt cx="556260" cy="321564"/>
          </a:xfrm>
        </p:grpSpPr>
        <p:sp>
          <p:nvSpPr>
            <p:cNvPr id="1023" name="Google Shape;1023;p22"/>
            <p:cNvSpPr/>
            <p:nvPr/>
          </p:nvSpPr>
          <p:spPr>
            <a:xfrm>
              <a:off x="8169408" y="2012061"/>
              <a:ext cx="556260" cy="311150"/>
            </a:xfrm>
            <a:custGeom>
              <a:rect b="b" l="l" r="r" t="t"/>
              <a:pathLst>
                <a:path extrusionOk="0" h="311150" w="556259">
                  <a:moveTo>
                    <a:pt x="474466" y="0"/>
                  </a:moveTo>
                  <a:lnTo>
                    <a:pt x="471291" y="10287"/>
                  </a:lnTo>
                  <a:lnTo>
                    <a:pt x="485602" y="17672"/>
                  </a:lnTo>
                  <a:lnTo>
                    <a:pt x="498056" y="28416"/>
                  </a:lnTo>
                  <a:lnTo>
                    <a:pt x="524226" y="80456"/>
                  </a:lnTo>
                  <a:lnTo>
                    <a:pt x="532036" y="128133"/>
                  </a:lnTo>
                  <a:lnTo>
                    <a:pt x="533013" y="155447"/>
                  </a:lnTo>
                  <a:lnTo>
                    <a:pt x="532036" y="182669"/>
                  </a:lnTo>
                  <a:lnTo>
                    <a:pt x="524226" y="230207"/>
                  </a:lnTo>
                  <a:lnTo>
                    <a:pt x="508652" y="268047"/>
                  </a:lnTo>
                  <a:lnTo>
                    <a:pt x="471291" y="300355"/>
                  </a:lnTo>
                  <a:lnTo>
                    <a:pt x="474466" y="310641"/>
                  </a:lnTo>
                  <a:lnTo>
                    <a:pt x="509168" y="292163"/>
                  </a:lnTo>
                  <a:lnTo>
                    <a:pt x="534918" y="257301"/>
                  </a:lnTo>
                  <a:lnTo>
                    <a:pt x="550808" y="210216"/>
                  </a:lnTo>
                  <a:lnTo>
                    <a:pt x="556127" y="155320"/>
                  </a:lnTo>
                  <a:lnTo>
                    <a:pt x="554795" y="126867"/>
                  </a:lnTo>
                  <a:lnTo>
                    <a:pt x="544179" y="75864"/>
                  </a:lnTo>
                  <a:lnTo>
                    <a:pt x="523150" y="33861"/>
                  </a:lnTo>
                  <a:lnTo>
                    <a:pt x="492948" y="7191"/>
                  </a:lnTo>
                  <a:lnTo>
                    <a:pt x="474466" y="0"/>
                  </a:lnTo>
                  <a:close/>
                </a:path>
                <a:path extrusionOk="0" h="311150" w="556259">
                  <a:moveTo>
                    <a:pt x="81655" y="0"/>
                  </a:moveTo>
                  <a:lnTo>
                    <a:pt x="46952" y="18478"/>
                  </a:lnTo>
                  <a:lnTo>
                    <a:pt x="21203" y="53339"/>
                  </a:lnTo>
                  <a:lnTo>
                    <a:pt x="5312" y="100377"/>
                  </a:lnTo>
                  <a:lnTo>
                    <a:pt x="0" y="155447"/>
                  </a:lnTo>
                  <a:lnTo>
                    <a:pt x="1325" y="183757"/>
                  </a:lnTo>
                  <a:lnTo>
                    <a:pt x="11941" y="234723"/>
                  </a:lnTo>
                  <a:lnTo>
                    <a:pt x="32970" y="276780"/>
                  </a:lnTo>
                  <a:lnTo>
                    <a:pt x="63172" y="303450"/>
                  </a:lnTo>
                  <a:lnTo>
                    <a:pt x="81655" y="310641"/>
                  </a:lnTo>
                  <a:lnTo>
                    <a:pt x="84830" y="300355"/>
                  </a:lnTo>
                  <a:lnTo>
                    <a:pt x="70518" y="292951"/>
                  </a:lnTo>
                  <a:lnTo>
                    <a:pt x="58064" y="282178"/>
                  </a:lnTo>
                  <a:lnTo>
                    <a:pt x="31894" y="230207"/>
                  </a:lnTo>
                  <a:lnTo>
                    <a:pt x="24084" y="182669"/>
                  </a:lnTo>
                  <a:lnTo>
                    <a:pt x="23112" y="155320"/>
                  </a:lnTo>
                  <a:lnTo>
                    <a:pt x="24084" y="128133"/>
                  </a:lnTo>
                  <a:lnTo>
                    <a:pt x="31894" y="80456"/>
                  </a:lnTo>
                  <a:lnTo>
                    <a:pt x="47468" y="42541"/>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4" name="Google Shape;1024;p22"/>
            <p:cNvSpPr/>
            <p:nvPr/>
          </p:nvSpPr>
          <p:spPr>
            <a:xfrm>
              <a:off x="8261096" y="2038350"/>
              <a:ext cx="123825" cy="62230"/>
            </a:xfrm>
            <a:custGeom>
              <a:rect b="b" l="l" r="r" t="t"/>
              <a:pathLst>
                <a:path extrusionOk="0" h="62230" w="123825">
                  <a:moveTo>
                    <a:pt x="91821" y="0"/>
                  </a:moveTo>
                  <a:lnTo>
                    <a:pt x="85089" y="7619"/>
                  </a:lnTo>
                  <a:lnTo>
                    <a:pt x="105155" y="25018"/>
                  </a:lnTo>
                  <a:lnTo>
                    <a:pt x="0" y="25018"/>
                  </a:lnTo>
                  <a:lnTo>
                    <a:pt x="0" y="36830"/>
                  </a:lnTo>
                  <a:lnTo>
                    <a:pt x="105155" y="36830"/>
                  </a:lnTo>
                  <a:lnTo>
                    <a:pt x="85089" y="54229"/>
                  </a:lnTo>
                  <a:lnTo>
                    <a:pt x="91821" y="61849"/>
                  </a:lnTo>
                  <a:lnTo>
                    <a:pt x="123317" y="34543"/>
                  </a:lnTo>
                  <a:lnTo>
                    <a:pt x="123317" y="27305"/>
                  </a:lnTo>
                  <a:lnTo>
                    <a:pt x="91821"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25" name="Google Shape;1025;p22"/>
            <p:cNvPicPr preferRelativeResize="0"/>
            <p:nvPr/>
          </p:nvPicPr>
          <p:blipFill rotWithShape="1">
            <a:blip r:embed="rId4">
              <a:alphaModFix/>
            </a:blip>
            <a:srcRect b="0" l="0" r="0" t="0"/>
            <a:stretch/>
          </p:blipFill>
          <p:spPr>
            <a:xfrm>
              <a:off x="8411210" y="2001647"/>
              <a:ext cx="197993" cy="176402"/>
            </a:xfrm>
            <a:prstGeom prst="rect">
              <a:avLst/>
            </a:prstGeom>
            <a:noFill/>
            <a:ln>
              <a:noFill/>
            </a:ln>
          </p:spPr>
        </p:pic>
      </p:grpSp>
      <p:sp>
        <p:nvSpPr>
          <p:cNvPr id="1026" name="Google Shape;1026;p22"/>
          <p:cNvSpPr txBox="1"/>
          <p:nvPr/>
        </p:nvSpPr>
        <p:spPr>
          <a:xfrm>
            <a:off x="8244205" y="1879282"/>
            <a:ext cx="340360"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grpSp>
        <p:nvGrpSpPr>
          <p:cNvPr id="1027" name="Google Shape;1027;p22"/>
          <p:cNvGrpSpPr/>
          <p:nvPr/>
        </p:nvGrpSpPr>
        <p:grpSpPr>
          <a:xfrm>
            <a:off x="799693" y="1131950"/>
            <a:ext cx="1962175" cy="322072"/>
            <a:chOff x="799693" y="1131950"/>
            <a:chExt cx="1962175" cy="322072"/>
          </a:xfrm>
        </p:grpSpPr>
        <p:pic>
          <p:nvPicPr>
            <p:cNvPr id="1028" name="Google Shape;1028;p22"/>
            <p:cNvPicPr preferRelativeResize="0"/>
            <p:nvPr/>
          </p:nvPicPr>
          <p:blipFill rotWithShape="1">
            <a:blip r:embed="rId5">
              <a:alphaModFix/>
            </a:blip>
            <a:srcRect b="0" l="0" r="0" t="0"/>
            <a:stretch/>
          </p:blipFill>
          <p:spPr>
            <a:xfrm>
              <a:off x="799693" y="1199768"/>
              <a:ext cx="118910" cy="171450"/>
            </a:xfrm>
            <a:prstGeom prst="rect">
              <a:avLst/>
            </a:prstGeom>
            <a:noFill/>
            <a:ln>
              <a:noFill/>
            </a:ln>
          </p:spPr>
        </p:pic>
        <p:pic>
          <p:nvPicPr>
            <p:cNvPr id="1029" name="Google Shape;1029;p22"/>
            <p:cNvPicPr preferRelativeResize="0"/>
            <p:nvPr/>
          </p:nvPicPr>
          <p:blipFill rotWithShape="1">
            <a:blip r:embed="rId6">
              <a:alphaModFix/>
            </a:blip>
            <a:srcRect b="0" l="0" r="0" t="0"/>
            <a:stretch/>
          </p:blipFill>
          <p:spPr>
            <a:xfrm>
              <a:off x="958017" y="1131950"/>
              <a:ext cx="1803851" cy="322072"/>
            </a:xfrm>
            <a:prstGeom prst="rect">
              <a:avLst/>
            </a:prstGeom>
            <a:noFill/>
            <a:ln>
              <a:noFill/>
            </a:ln>
          </p:spPr>
        </p:pic>
      </p:grpSp>
      <p:sp>
        <p:nvSpPr>
          <p:cNvPr id="1030" name="Google Shape;1030;p22"/>
          <p:cNvSpPr/>
          <p:nvPr/>
        </p:nvSpPr>
        <p:spPr>
          <a:xfrm>
            <a:off x="2868676" y="1263268"/>
            <a:ext cx="154940" cy="69215"/>
          </a:xfrm>
          <a:custGeom>
            <a:rect b="b" l="l" r="r" t="t"/>
            <a:pathLst>
              <a:path extrusionOk="0" h="69215" w="154939">
                <a:moveTo>
                  <a:pt x="154686" y="52197"/>
                </a:moveTo>
                <a:lnTo>
                  <a:pt x="0" y="52197"/>
                </a:lnTo>
                <a:lnTo>
                  <a:pt x="0" y="68834"/>
                </a:lnTo>
                <a:lnTo>
                  <a:pt x="154686" y="68834"/>
                </a:lnTo>
                <a:lnTo>
                  <a:pt x="154686" y="52197"/>
                </a:lnTo>
                <a:close/>
              </a:path>
              <a:path extrusionOk="0" h="69215" w="154939">
                <a:moveTo>
                  <a:pt x="154686" y="0"/>
                </a:moveTo>
                <a:lnTo>
                  <a:pt x="0" y="0"/>
                </a:lnTo>
                <a:lnTo>
                  <a:pt x="0" y="16764"/>
                </a:lnTo>
                <a:lnTo>
                  <a:pt x="154686" y="16764"/>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031" name="Google Shape;1031;p22"/>
          <p:cNvGrpSpPr/>
          <p:nvPr/>
        </p:nvGrpSpPr>
        <p:grpSpPr>
          <a:xfrm>
            <a:off x="958017" y="2977388"/>
            <a:ext cx="1746885" cy="311150"/>
            <a:chOff x="958017" y="2977388"/>
            <a:chExt cx="1746885" cy="311150"/>
          </a:xfrm>
        </p:grpSpPr>
        <p:sp>
          <p:nvSpPr>
            <p:cNvPr id="1032" name="Google Shape;1032;p22"/>
            <p:cNvSpPr/>
            <p:nvPr/>
          </p:nvSpPr>
          <p:spPr>
            <a:xfrm>
              <a:off x="958017" y="2977388"/>
              <a:ext cx="1746885" cy="311150"/>
            </a:xfrm>
            <a:custGeom>
              <a:rect b="b" l="l" r="r" t="t"/>
              <a:pathLst>
                <a:path extrusionOk="0" h="311150" w="1746885">
                  <a:moveTo>
                    <a:pt x="1665040" y="0"/>
                  </a:moveTo>
                  <a:lnTo>
                    <a:pt x="1661992" y="10287"/>
                  </a:lnTo>
                  <a:lnTo>
                    <a:pt x="1676230" y="17692"/>
                  </a:lnTo>
                  <a:lnTo>
                    <a:pt x="1688646" y="28479"/>
                  </a:lnTo>
                  <a:lnTo>
                    <a:pt x="1714800" y="80581"/>
                  </a:lnTo>
                  <a:lnTo>
                    <a:pt x="1722610" y="128206"/>
                  </a:lnTo>
                  <a:lnTo>
                    <a:pt x="1723587" y="155448"/>
                  </a:lnTo>
                  <a:lnTo>
                    <a:pt x="1722610" y="182687"/>
                  </a:lnTo>
                  <a:lnTo>
                    <a:pt x="1714800" y="230260"/>
                  </a:lnTo>
                  <a:lnTo>
                    <a:pt x="1699229" y="268100"/>
                  </a:lnTo>
                  <a:lnTo>
                    <a:pt x="1661992" y="300355"/>
                  </a:lnTo>
                  <a:lnTo>
                    <a:pt x="1665040" y="310642"/>
                  </a:lnTo>
                  <a:lnTo>
                    <a:pt x="1699790" y="292163"/>
                  </a:lnTo>
                  <a:lnTo>
                    <a:pt x="1725492" y="257301"/>
                  </a:lnTo>
                  <a:lnTo>
                    <a:pt x="1741383" y="210264"/>
                  </a:lnTo>
                  <a:lnTo>
                    <a:pt x="1746701" y="155320"/>
                  </a:lnTo>
                  <a:lnTo>
                    <a:pt x="1745369" y="126884"/>
                  </a:lnTo>
                  <a:lnTo>
                    <a:pt x="1734753" y="75918"/>
                  </a:lnTo>
                  <a:lnTo>
                    <a:pt x="1713778" y="33861"/>
                  </a:lnTo>
                  <a:lnTo>
                    <a:pt x="1683540" y="7191"/>
                  </a:lnTo>
                  <a:lnTo>
                    <a:pt x="1665040" y="0"/>
                  </a:lnTo>
                  <a:close/>
                </a:path>
                <a:path extrusionOk="0" h="311150" w="1746885">
                  <a:moveTo>
                    <a:pt x="81616" y="0"/>
                  </a:moveTo>
                  <a:lnTo>
                    <a:pt x="46925" y="18478"/>
                  </a:lnTo>
                  <a:lnTo>
                    <a:pt x="21215" y="53339"/>
                  </a:lnTo>
                  <a:lnTo>
                    <a:pt x="5299" y="100425"/>
                  </a:lnTo>
                  <a:lnTo>
                    <a:pt x="0" y="155448"/>
                  </a:lnTo>
                  <a:lnTo>
                    <a:pt x="1320" y="183774"/>
                  </a:lnTo>
                  <a:lnTo>
                    <a:pt x="11931" y="234777"/>
                  </a:lnTo>
                  <a:lnTo>
                    <a:pt x="32948" y="276780"/>
                  </a:lnTo>
                  <a:lnTo>
                    <a:pt x="63147" y="303450"/>
                  </a:lnTo>
                  <a:lnTo>
                    <a:pt x="81616" y="310642"/>
                  </a:lnTo>
                  <a:lnTo>
                    <a:pt x="84753" y="300355"/>
                  </a:lnTo>
                  <a:lnTo>
                    <a:pt x="70483" y="292969"/>
                  </a:lnTo>
                  <a:lnTo>
                    <a:pt x="58055" y="282225"/>
                  </a:lnTo>
                  <a:lnTo>
                    <a:pt x="31887" y="230260"/>
                  </a:lnTo>
                  <a:lnTo>
                    <a:pt x="24071" y="182687"/>
                  </a:lnTo>
                  <a:lnTo>
                    <a:pt x="23099" y="155320"/>
                  </a:lnTo>
                  <a:lnTo>
                    <a:pt x="24071" y="128206"/>
                  </a:lnTo>
                  <a:lnTo>
                    <a:pt x="31887" y="80581"/>
                  </a:lnTo>
                  <a:lnTo>
                    <a:pt x="47470" y="42648"/>
                  </a:lnTo>
                  <a:lnTo>
                    <a:pt x="84753" y="10287"/>
                  </a:lnTo>
                  <a:lnTo>
                    <a:pt x="8161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3" name="Google Shape;1033;p22"/>
            <p:cNvSpPr/>
            <p:nvPr/>
          </p:nvSpPr>
          <p:spPr>
            <a:xfrm>
              <a:off x="1192580" y="3103880"/>
              <a:ext cx="165735" cy="45720"/>
            </a:xfrm>
            <a:custGeom>
              <a:rect b="b" l="l" r="r" t="t"/>
              <a:pathLst>
                <a:path extrusionOk="0" h="45719" w="165734">
                  <a:moveTo>
                    <a:pt x="142062" y="0"/>
                  </a:moveTo>
                  <a:lnTo>
                    <a:pt x="137109" y="5587"/>
                  </a:lnTo>
                  <a:lnTo>
                    <a:pt x="151968" y="18542"/>
                  </a:lnTo>
                  <a:lnTo>
                    <a:pt x="0" y="18542"/>
                  </a:lnTo>
                  <a:lnTo>
                    <a:pt x="0" y="27305"/>
                  </a:lnTo>
                  <a:lnTo>
                    <a:pt x="151968" y="27305"/>
                  </a:lnTo>
                  <a:lnTo>
                    <a:pt x="137109" y="40258"/>
                  </a:lnTo>
                  <a:lnTo>
                    <a:pt x="142062" y="45719"/>
                  </a:lnTo>
                  <a:lnTo>
                    <a:pt x="165430" y="25653"/>
                  </a:lnTo>
                  <a:lnTo>
                    <a:pt x="165430" y="20193"/>
                  </a:lnTo>
                  <a:lnTo>
                    <a:pt x="14206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034" name="Google Shape;1034;p22"/>
          <p:cNvGrpSpPr/>
          <p:nvPr/>
        </p:nvGrpSpPr>
        <p:grpSpPr>
          <a:xfrm>
            <a:off x="3120898" y="600075"/>
            <a:ext cx="3893819" cy="2053590"/>
            <a:chOff x="3120898" y="600075"/>
            <a:chExt cx="3893819" cy="2053590"/>
          </a:xfrm>
        </p:grpSpPr>
        <p:sp>
          <p:nvSpPr>
            <p:cNvPr id="1035" name="Google Shape;1035;p22"/>
            <p:cNvSpPr/>
            <p:nvPr/>
          </p:nvSpPr>
          <p:spPr>
            <a:xfrm>
              <a:off x="3120898" y="745236"/>
              <a:ext cx="143510" cy="1105535"/>
            </a:xfrm>
            <a:custGeom>
              <a:rect b="b" l="l" r="r" t="t"/>
              <a:pathLst>
                <a:path extrusionOk="0" h="1105535" w="143510">
                  <a:moveTo>
                    <a:pt x="143382" y="0"/>
                  </a:moveTo>
                  <a:lnTo>
                    <a:pt x="103663" y="19812"/>
                  </a:lnTo>
                  <a:lnTo>
                    <a:pt x="69087" y="65531"/>
                  </a:lnTo>
                  <a:lnTo>
                    <a:pt x="44973" y="134667"/>
                  </a:lnTo>
                  <a:lnTo>
                    <a:pt x="38959" y="177206"/>
                  </a:lnTo>
                  <a:lnTo>
                    <a:pt x="36956" y="225043"/>
                  </a:lnTo>
                  <a:lnTo>
                    <a:pt x="37552" y="245600"/>
                  </a:lnTo>
                  <a:lnTo>
                    <a:pt x="39338" y="270335"/>
                  </a:lnTo>
                  <a:lnTo>
                    <a:pt x="42314" y="299285"/>
                  </a:lnTo>
                  <a:lnTo>
                    <a:pt x="50575" y="365345"/>
                  </a:lnTo>
                  <a:lnTo>
                    <a:pt x="53514" y="393239"/>
                  </a:lnTo>
                  <a:lnTo>
                    <a:pt x="55286" y="416157"/>
                  </a:lnTo>
                  <a:lnTo>
                    <a:pt x="55879" y="434086"/>
                  </a:lnTo>
                  <a:lnTo>
                    <a:pt x="54953" y="459990"/>
                  </a:lnTo>
                  <a:lnTo>
                    <a:pt x="47575" y="501415"/>
                  </a:lnTo>
                  <a:lnTo>
                    <a:pt x="23526" y="537686"/>
                  </a:lnTo>
                  <a:lnTo>
                    <a:pt x="0" y="545338"/>
                  </a:lnTo>
                  <a:lnTo>
                    <a:pt x="0" y="559562"/>
                  </a:lnTo>
                  <a:lnTo>
                    <a:pt x="41147" y="588010"/>
                  </a:lnTo>
                  <a:lnTo>
                    <a:pt x="54953" y="644909"/>
                  </a:lnTo>
                  <a:lnTo>
                    <a:pt x="55879" y="670813"/>
                  </a:lnTo>
                  <a:lnTo>
                    <a:pt x="55286" y="688796"/>
                  </a:lnTo>
                  <a:lnTo>
                    <a:pt x="53514" y="711707"/>
                  </a:lnTo>
                  <a:lnTo>
                    <a:pt x="50575" y="739572"/>
                  </a:lnTo>
                  <a:lnTo>
                    <a:pt x="42314" y="805632"/>
                  </a:lnTo>
                  <a:lnTo>
                    <a:pt x="39338" y="834612"/>
                  </a:lnTo>
                  <a:lnTo>
                    <a:pt x="37552" y="859353"/>
                  </a:lnTo>
                  <a:lnTo>
                    <a:pt x="36956" y="879855"/>
                  </a:lnTo>
                  <a:lnTo>
                    <a:pt x="38959" y="927695"/>
                  </a:lnTo>
                  <a:lnTo>
                    <a:pt x="44973" y="970248"/>
                  </a:lnTo>
                  <a:lnTo>
                    <a:pt x="55012" y="1007514"/>
                  </a:lnTo>
                  <a:lnTo>
                    <a:pt x="85732" y="1065522"/>
                  </a:lnTo>
                  <a:lnTo>
                    <a:pt x="122880" y="1098288"/>
                  </a:lnTo>
                  <a:lnTo>
                    <a:pt x="143382" y="1105027"/>
                  </a:lnTo>
                  <a:lnTo>
                    <a:pt x="143382" y="1091818"/>
                  </a:lnTo>
                  <a:lnTo>
                    <a:pt x="126527" y="1084079"/>
                  </a:lnTo>
                  <a:lnTo>
                    <a:pt x="111410" y="1071149"/>
                  </a:lnTo>
                  <a:lnTo>
                    <a:pt x="86487" y="1029715"/>
                  </a:lnTo>
                  <a:lnTo>
                    <a:pt x="70421" y="969740"/>
                  </a:lnTo>
                  <a:lnTo>
                    <a:pt x="65024" y="893190"/>
                  </a:lnTo>
                  <a:lnTo>
                    <a:pt x="65571" y="870118"/>
                  </a:lnTo>
                  <a:lnTo>
                    <a:pt x="67214" y="843962"/>
                  </a:lnTo>
                  <a:lnTo>
                    <a:pt x="69953" y="814734"/>
                  </a:lnTo>
                  <a:lnTo>
                    <a:pt x="77547" y="751324"/>
                  </a:lnTo>
                  <a:lnTo>
                    <a:pt x="80248" y="725773"/>
                  </a:lnTo>
                  <a:lnTo>
                    <a:pt x="81877" y="705794"/>
                  </a:lnTo>
                  <a:lnTo>
                    <a:pt x="82422" y="691388"/>
                  </a:lnTo>
                  <a:lnTo>
                    <a:pt x="81496" y="666884"/>
                  </a:lnTo>
                  <a:lnTo>
                    <a:pt x="74118" y="622879"/>
                  </a:lnTo>
                  <a:lnTo>
                    <a:pt x="59616" y="586232"/>
                  </a:lnTo>
                  <a:lnTo>
                    <a:pt x="27558" y="554227"/>
                  </a:lnTo>
                  <a:lnTo>
                    <a:pt x="27558" y="550672"/>
                  </a:lnTo>
                  <a:lnTo>
                    <a:pt x="59616" y="518721"/>
                  </a:lnTo>
                  <a:lnTo>
                    <a:pt x="74118" y="482076"/>
                  </a:lnTo>
                  <a:lnTo>
                    <a:pt x="81496" y="438070"/>
                  </a:lnTo>
                  <a:lnTo>
                    <a:pt x="82422" y="413638"/>
                  </a:lnTo>
                  <a:lnTo>
                    <a:pt x="81877" y="399160"/>
                  </a:lnTo>
                  <a:lnTo>
                    <a:pt x="80248" y="379158"/>
                  </a:lnTo>
                  <a:lnTo>
                    <a:pt x="77547" y="353631"/>
                  </a:lnTo>
                  <a:lnTo>
                    <a:pt x="69953" y="290238"/>
                  </a:lnTo>
                  <a:lnTo>
                    <a:pt x="67214" y="261016"/>
                  </a:lnTo>
                  <a:lnTo>
                    <a:pt x="65571" y="234890"/>
                  </a:lnTo>
                  <a:lnTo>
                    <a:pt x="65024" y="211836"/>
                  </a:lnTo>
                  <a:lnTo>
                    <a:pt x="66377" y="171428"/>
                  </a:lnTo>
                  <a:lnTo>
                    <a:pt x="77132" y="103090"/>
                  </a:lnTo>
                  <a:lnTo>
                    <a:pt x="98055" y="51871"/>
                  </a:lnTo>
                  <a:lnTo>
                    <a:pt x="126527" y="20820"/>
                  </a:lnTo>
                  <a:lnTo>
                    <a:pt x="143382" y="13080"/>
                  </a:lnTo>
                  <a:lnTo>
                    <a:pt x="14338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6" name="Google Shape;1036;p22"/>
            <p:cNvSpPr/>
            <p:nvPr/>
          </p:nvSpPr>
          <p:spPr>
            <a:xfrm>
              <a:off x="3744976" y="943863"/>
              <a:ext cx="496570" cy="236220"/>
            </a:xfrm>
            <a:custGeom>
              <a:rect b="b" l="l" r="r" t="t"/>
              <a:pathLst>
                <a:path extrusionOk="0" h="236219" w="496570">
                  <a:moveTo>
                    <a:pt x="154711" y="97726"/>
                  </a:moveTo>
                  <a:lnTo>
                    <a:pt x="0" y="97726"/>
                  </a:lnTo>
                  <a:lnTo>
                    <a:pt x="0" y="114427"/>
                  </a:lnTo>
                  <a:lnTo>
                    <a:pt x="154711" y="114427"/>
                  </a:lnTo>
                  <a:lnTo>
                    <a:pt x="154711" y="97726"/>
                  </a:lnTo>
                  <a:close/>
                </a:path>
                <a:path extrusionOk="0" h="236219" w="496570">
                  <a:moveTo>
                    <a:pt x="231521" y="173482"/>
                  </a:moveTo>
                  <a:lnTo>
                    <a:pt x="217424" y="0"/>
                  </a:lnTo>
                  <a:lnTo>
                    <a:pt x="209931" y="0"/>
                  </a:lnTo>
                  <a:lnTo>
                    <a:pt x="179705" y="1143"/>
                  </a:lnTo>
                  <a:lnTo>
                    <a:pt x="179705" y="7747"/>
                  </a:lnTo>
                  <a:lnTo>
                    <a:pt x="183896" y="8509"/>
                  </a:lnTo>
                  <a:lnTo>
                    <a:pt x="186944" y="9271"/>
                  </a:lnTo>
                  <a:lnTo>
                    <a:pt x="188468" y="10033"/>
                  </a:lnTo>
                  <a:lnTo>
                    <a:pt x="190119" y="10795"/>
                  </a:lnTo>
                  <a:lnTo>
                    <a:pt x="191389" y="11811"/>
                  </a:lnTo>
                  <a:lnTo>
                    <a:pt x="195834" y="29464"/>
                  </a:lnTo>
                  <a:lnTo>
                    <a:pt x="195707" y="156464"/>
                  </a:lnTo>
                  <a:lnTo>
                    <a:pt x="190373" y="170053"/>
                  </a:lnTo>
                  <a:lnTo>
                    <a:pt x="188722" y="171323"/>
                  </a:lnTo>
                  <a:lnTo>
                    <a:pt x="185801" y="172466"/>
                  </a:lnTo>
                  <a:lnTo>
                    <a:pt x="181737" y="173482"/>
                  </a:lnTo>
                  <a:lnTo>
                    <a:pt x="181737" y="179705"/>
                  </a:lnTo>
                  <a:lnTo>
                    <a:pt x="231521" y="179705"/>
                  </a:lnTo>
                  <a:lnTo>
                    <a:pt x="231521" y="173482"/>
                  </a:lnTo>
                  <a:close/>
                </a:path>
                <a:path extrusionOk="0" h="236219" w="496570">
                  <a:moveTo>
                    <a:pt x="361696" y="117983"/>
                  </a:moveTo>
                  <a:lnTo>
                    <a:pt x="347980" y="73152"/>
                  </a:lnTo>
                  <a:lnTo>
                    <a:pt x="338074" y="65138"/>
                  </a:lnTo>
                  <a:lnTo>
                    <a:pt x="338074" y="128270"/>
                  </a:lnTo>
                  <a:lnTo>
                    <a:pt x="337439" y="134620"/>
                  </a:lnTo>
                  <a:lnTo>
                    <a:pt x="321437" y="167640"/>
                  </a:lnTo>
                  <a:lnTo>
                    <a:pt x="317500" y="170434"/>
                  </a:lnTo>
                  <a:lnTo>
                    <a:pt x="312674" y="171704"/>
                  </a:lnTo>
                  <a:lnTo>
                    <a:pt x="307086" y="171704"/>
                  </a:lnTo>
                  <a:lnTo>
                    <a:pt x="277406" y="140995"/>
                  </a:lnTo>
                  <a:lnTo>
                    <a:pt x="275336" y="117983"/>
                  </a:lnTo>
                  <a:lnTo>
                    <a:pt x="275831" y="106629"/>
                  </a:lnTo>
                  <a:lnTo>
                    <a:pt x="293319" y="70700"/>
                  </a:lnTo>
                  <a:lnTo>
                    <a:pt x="306705" y="67437"/>
                  </a:lnTo>
                  <a:lnTo>
                    <a:pt x="312801" y="67437"/>
                  </a:lnTo>
                  <a:lnTo>
                    <a:pt x="337019" y="104736"/>
                  </a:lnTo>
                  <a:lnTo>
                    <a:pt x="338074" y="128270"/>
                  </a:lnTo>
                  <a:lnTo>
                    <a:pt x="338074" y="65138"/>
                  </a:lnTo>
                  <a:lnTo>
                    <a:pt x="330835" y="61328"/>
                  </a:lnTo>
                  <a:lnTo>
                    <a:pt x="319824" y="58394"/>
                  </a:lnTo>
                  <a:lnTo>
                    <a:pt x="307213" y="57404"/>
                  </a:lnTo>
                  <a:lnTo>
                    <a:pt x="299415" y="57861"/>
                  </a:lnTo>
                  <a:lnTo>
                    <a:pt x="262775" y="79044"/>
                  </a:lnTo>
                  <a:lnTo>
                    <a:pt x="251701" y="117983"/>
                  </a:lnTo>
                  <a:lnTo>
                    <a:pt x="251637" y="121666"/>
                  </a:lnTo>
                  <a:lnTo>
                    <a:pt x="252437" y="134912"/>
                  </a:lnTo>
                  <a:lnTo>
                    <a:pt x="272986" y="172986"/>
                  </a:lnTo>
                  <a:lnTo>
                    <a:pt x="305181" y="181610"/>
                  </a:lnTo>
                  <a:lnTo>
                    <a:pt x="313563" y="181178"/>
                  </a:lnTo>
                  <a:lnTo>
                    <a:pt x="351028" y="159854"/>
                  </a:lnTo>
                  <a:lnTo>
                    <a:pt x="361264" y="127990"/>
                  </a:lnTo>
                  <a:lnTo>
                    <a:pt x="361696" y="117983"/>
                  </a:lnTo>
                  <a:close/>
                </a:path>
                <a:path extrusionOk="0" h="236219" w="496570">
                  <a:moveTo>
                    <a:pt x="496570" y="59563"/>
                  </a:moveTo>
                  <a:lnTo>
                    <a:pt x="458089" y="59563"/>
                  </a:lnTo>
                  <a:lnTo>
                    <a:pt x="458089" y="92456"/>
                  </a:lnTo>
                  <a:lnTo>
                    <a:pt x="458089" y="103886"/>
                  </a:lnTo>
                  <a:lnTo>
                    <a:pt x="438531" y="130556"/>
                  </a:lnTo>
                  <a:lnTo>
                    <a:pt x="426339" y="130556"/>
                  </a:lnTo>
                  <a:lnTo>
                    <a:pt x="420116" y="127635"/>
                  </a:lnTo>
                  <a:lnTo>
                    <a:pt x="415798" y="122047"/>
                  </a:lnTo>
                  <a:lnTo>
                    <a:pt x="411607" y="116332"/>
                  </a:lnTo>
                  <a:lnTo>
                    <a:pt x="409448" y="108204"/>
                  </a:lnTo>
                  <a:lnTo>
                    <a:pt x="409448" y="87757"/>
                  </a:lnTo>
                  <a:lnTo>
                    <a:pt x="411607" y="80137"/>
                  </a:lnTo>
                  <a:lnTo>
                    <a:pt x="419862" y="69596"/>
                  </a:lnTo>
                  <a:lnTo>
                    <a:pt x="425958" y="67056"/>
                  </a:lnTo>
                  <a:lnTo>
                    <a:pt x="438658" y="67056"/>
                  </a:lnTo>
                  <a:lnTo>
                    <a:pt x="458089" y="92456"/>
                  </a:lnTo>
                  <a:lnTo>
                    <a:pt x="458089" y="59563"/>
                  </a:lnTo>
                  <a:lnTo>
                    <a:pt x="452120" y="59563"/>
                  </a:lnTo>
                  <a:lnTo>
                    <a:pt x="446151" y="58166"/>
                  </a:lnTo>
                  <a:lnTo>
                    <a:pt x="440182" y="57404"/>
                  </a:lnTo>
                  <a:lnTo>
                    <a:pt x="427482" y="57404"/>
                  </a:lnTo>
                  <a:lnTo>
                    <a:pt x="421259" y="58293"/>
                  </a:lnTo>
                  <a:lnTo>
                    <a:pt x="415544" y="60071"/>
                  </a:lnTo>
                  <a:lnTo>
                    <a:pt x="409702" y="61722"/>
                  </a:lnTo>
                  <a:lnTo>
                    <a:pt x="386981" y="92456"/>
                  </a:lnTo>
                  <a:lnTo>
                    <a:pt x="387045" y="107823"/>
                  </a:lnTo>
                  <a:lnTo>
                    <a:pt x="405384" y="134747"/>
                  </a:lnTo>
                  <a:lnTo>
                    <a:pt x="398576" y="139903"/>
                  </a:lnTo>
                  <a:lnTo>
                    <a:pt x="393954" y="144399"/>
                  </a:lnTo>
                  <a:lnTo>
                    <a:pt x="388620" y="152273"/>
                  </a:lnTo>
                  <a:lnTo>
                    <a:pt x="387223" y="156718"/>
                  </a:lnTo>
                  <a:lnTo>
                    <a:pt x="387223" y="165608"/>
                  </a:lnTo>
                  <a:lnTo>
                    <a:pt x="388366" y="169291"/>
                  </a:lnTo>
                  <a:lnTo>
                    <a:pt x="390652" y="172339"/>
                  </a:lnTo>
                  <a:lnTo>
                    <a:pt x="392938" y="175514"/>
                  </a:lnTo>
                  <a:lnTo>
                    <a:pt x="395986" y="177800"/>
                  </a:lnTo>
                  <a:lnTo>
                    <a:pt x="399923" y="179451"/>
                  </a:lnTo>
                  <a:lnTo>
                    <a:pt x="393446" y="182626"/>
                  </a:lnTo>
                  <a:lnTo>
                    <a:pt x="388493" y="186436"/>
                  </a:lnTo>
                  <a:lnTo>
                    <a:pt x="384937" y="190754"/>
                  </a:lnTo>
                  <a:lnTo>
                    <a:pt x="381508" y="195072"/>
                  </a:lnTo>
                  <a:lnTo>
                    <a:pt x="379730" y="199898"/>
                  </a:lnTo>
                  <a:lnTo>
                    <a:pt x="379730" y="210947"/>
                  </a:lnTo>
                  <a:lnTo>
                    <a:pt x="381000" y="215900"/>
                  </a:lnTo>
                  <a:lnTo>
                    <a:pt x="383794" y="219710"/>
                  </a:lnTo>
                  <a:lnTo>
                    <a:pt x="386461" y="223647"/>
                  </a:lnTo>
                  <a:lnTo>
                    <a:pt x="427990" y="235839"/>
                  </a:lnTo>
                  <a:lnTo>
                    <a:pt x="436499" y="235839"/>
                  </a:lnTo>
                  <a:lnTo>
                    <a:pt x="474853" y="227203"/>
                  </a:lnTo>
                  <a:lnTo>
                    <a:pt x="476758" y="225806"/>
                  </a:lnTo>
                  <a:lnTo>
                    <a:pt x="481457" y="222377"/>
                  </a:lnTo>
                  <a:lnTo>
                    <a:pt x="485902" y="216281"/>
                  </a:lnTo>
                  <a:lnTo>
                    <a:pt x="490474" y="210058"/>
                  </a:lnTo>
                  <a:lnTo>
                    <a:pt x="492760" y="203073"/>
                  </a:lnTo>
                  <a:lnTo>
                    <a:pt x="492760" y="188976"/>
                  </a:lnTo>
                  <a:lnTo>
                    <a:pt x="491490" y="183642"/>
                  </a:lnTo>
                  <a:lnTo>
                    <a:pt x="490435" y="181610"/>
                  </a:lnTo>
                  <a:lnTo>
                    <a:pt x="489077" y="178943"/>
                  </a:lnTo>
                  <a:lnTo>
                    <a:pt x="486791" y="174244"/>
                  </a:lnTo>
                  <a:lnTo>
                    <a:pt x="482727" y="170561"/>
                  </a:lnTo>
                  <a:lnTo>
                    <a:pt x="477139" y="167894"/>
                  </a:lnTo>
                  <a:lnTo>
                    <a:pt x="472186" y="165417"/>
                  </a:lnTo>
                  <a:lnTo>
                    <a:pt x="472186" y="198628"/>
                  </a:lnTo>
                  <a:lnTo>
                    <a:pt x="472186" y="205994"/>
                  </a:lnTo>
                  <a:lnTo>
                    <a:pt x="470789" y="210439"/>
                  </a:lnTo>
                  <a:lnTo>
                    <a:pt x="443738" y="225806"/>
                  </a:lnTo>
                  <a:lnTo>
                    <a:pt x="436245" y="225806"/>
                  </a:lnTo>
                  <a:lnTo>
                    <a:pt x="399796" y="211455"/>
                  </a:lnTo>
                  <a:lnTo>
                    <a:pt x="399796" y="199390"/>
                  </a:lnTo>
                  <a:lnTo>
                    <a:pt x="400812" y="195326"/>
                  </a:lnTo>
                  <a:lnTo>
                    <a:pt x="405130" y="188214"/>
                  </a:lnTo>
                  <a:lnTo>
                    <a:pt x="408305" y="184785"/>
                  </a:lnTo>
                  <a:lnTo>
                    <a:pt x="412623" y="181610"/>
                  </a:lnTo>
                  <a:lnTo>
                    <a:pt x="417830" y="182118"/>
                  </a:lnTo>
                  <a:lnTo>
                    <a:pt x="423799" y="182372"/>
                  </a:lnTo>
                  <a:lnTo>
                    <a:pt x="454152" y="182372"/>
                  </a:lnTo>
                  <a:lnTo>
                    <a:pt x="458089" y="182880"/>
                  </a:lnTo>
                  <a:lnTo>
                    <a:pt x="461010" y="184023"/>
                  </a:lnTo>
                  <a:lnTo>
                    <a:pt x="464058" y="185039"/>
                  </a:lnTo>
                  <a:lnTo>
                    <a:pt x="472186" y="198628"/>
                  </a:lnTo>
                  <a:lnTo>
                    <a:pt x="472186" y="165417"/>
                  </a:lnTo>
                  <a:lnTo>
                    <a:pt x="471551" y="165100"/>
                  </a:lnTo>
                  <a:lnTo>
                    <a:pt x="464312" y="163703"/>
                  </a:lnTo>
                  <a:lnTo>
                    <a:pt x="419608" y="163703"/>
                  </a:lnTo>
                  <a:lnTo>
                    <a:pt x="415290" y="163322"/>
                  </a:lnTo>
                  <a:lnTo>
                    <a:pt x="409702" y="162052"/>
                  </a:lnTo>
                  <a:lnTo>
                    <a:pt x="407670" y="160909"/>
                  </a:lnTo>
                  <a:lnTo>
                    <a:pt x="406527" y="159258"/>
                  </a:lnTo>
                  <a:lnTo>
                    <a:pt x="405257" y="157734"/>
                  </a:lnTo>
                  <a:lnTo>
                    <a:pt x="404622" y="155321"/>
                  </a:lnTo>
                  <a:lnTo>
                    <a:pt x="404622" y="147574"/>
                  </a:lnTo>
                  <a:lnTo>
                    <a:pt x="407924" y="142748"/>
                  </a:lnTo>
                  <a:lnTo>
                    <a:pt x="414274" y="137922"/>
                  </a:lnTo>
                  <a:lnTo>
                    <a:pt x="419227" y="139700"/>
                  </a:lnTo>
                  <a:lnTo>
                    <a:pt x="425196" y="140589"/>
                  </a:lnTo>
                  <a:lnTo>
                    <a:pt x="432181" y="140589"/>
                  </a:lnTo>
                  <a:lnTo>
                    <a:pt x="443128" y="139903"/>
                  </a:lnTo>
                  <a:lnTo>
                    <a:pt x="452310" y="137922"/>
                  </a:lnTo>
                  <a:lnTo>
                    <a:pt x="452755" y="137833"/>
                  </a:lnTo>
                  <a:lnTo>
                    <a:pt x="461035" y="134378"/>
                  </a:lnTo>
                  <a:lnTo>
                    <a:pt x="466521" y="130556"/>
                  </a:lnTo>
                  <a:lnTo>
                    <a:pt x="467995" y="129540"/>
                  </a:lnTo>
                  <a:lnTo>
                    <a:pt x="480695" y="97917"/>
                  </a:lnTo>
                  <a:lnTo>
                    <a:pt x="480644" y="92456"/>
                  </a:lnTo>
                  <a:lnTo>
                    <a:pt x="479933" y="87884"/>
                  </a:lnTo>
                  <a:lnTo>
                    <a:pt x="478409" y="83439"/>
                  </a:lnTo>
                  <a:lnTo>
                    <a:pt x="476885" y="78867"/>
                  </a:lnTo>
                  <a:lnTo>
                    <a:pt x="474853" y="75438"/>
                  </a:lnTo>
                  <a:lnTo>
                    <a:pt x="472186" y="72771"/>
                  </a:lnTo>
                  <a:lnTo>
                    <a:pt x="473329" y="71374"/>
                  </a:lnTo>
                  <a:lnTo>
                    <a:pt x="496570" y="72263"/>
                  </a:lnTo>
                  <a:lnTo>
                    <a:pt x="496570" y="71374"/>
                  </a:lnTo>
                  <a:lnTo>
                    <a:pt x="496570" y="67056"/>
                  </a:lnTo>
                  <a:lnTo>
                    <a:pt x="496570" y="59563"/>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37" name="Google Shape;1037;p22"/>
            <p:cNvPicPr preferRelativeResize="0"/>
            <p:nvPr/>
          </p:nvPicPr>
          <p:blipFill rotWithShape="1">
            <a:blip r:embed="rId7">
              <a:alphaModFix/>
            </a:blip>
            <a:srcRect b="0" l="0" r="0" t="0"/>
            <a:stretch/>
          </p:blipFill>
          <p:spPr>
            <a:xfrm>
              <a:off x="4300728" y="837818"/>
              <a:ext cx="1282064" cy="424179"/>
            </a:xfrm>
            <a:prstGeom prst="rect">
              <a:avLst/>
            </a:prstGeom>
            <a:noFill/>
            <a:ln>
              <a:noFill/>
            </a:ln>
          </p:spPr>
        </p:pic>
        <p:pic>
          <p:nvPicPr>
            <p:cNvPr id="1038" name="Google Shape;1038;p22"/>
            <p:cNvPicPr preferRelativeResize="0"/>
            <p:nvPr/>
          </p:nvPicPr>
          <p:blipFill rotWithShape="1">
            <a:blip r:embed="rId8">
              <a:alphaModFix/>
            </a:blip>
            <a:srcRect b="0" l="0" r="0" t="0"/>
            <a:stretch/>
          </p:blipFill>
          <p:spPr>
            <a:xfrm>
              <a:off x="5984494" y="943229"/>
              <a:ext cx="159130" cy="180340"/>
            </a:xfrm>
            <a:prstGeom prst="rect">
              <a:avLst/>
            </a:prstGeom>
            <a:noFill/>
            <a:ln>
              <a:noFill/>
            </a:ln>
          </p:spPr>
        </p:pic>
        <p:pic>
          <p:nvPicPr>
            <p:cNvPr id="1039" name="Google Shape;1039;p22"/>
            <p:cNvPicPr preferRelativeResize="0"/>
            <p:nvPr/>
          </p:nvPicPr>
          <p:blipFill rotWithShape="1">
            <a:blip r:embed="rId9">
              <a:alphaModFix/>
            </a:blip>
            <a:srcRect b="0" l="0" r="0" t="0"/>
            <a:stretch/>
          </p:blipFill>
          <p:spPr>
            <a:xfrm>
              <a:off x="6184519" y="1001395"/>
              <a:ext cx="139318" cy="176910"/>
            </a:xfrm>
            <a:prstGeom prst="rect">
              <a:avLst/>
            </a:prstGeom>
            <a:noFill/>
            <a:ln>
              <a:noFill/>
            </a:ln>
          </p:spPr>
        </p:pic>
        <p:pic>
          <p:nvPicPr>
            <p:cNvPr id="1040" name="Google Shape;1040;p22"/>
            <p:cNvPicPr preferRelativeResize="0"/>
            <p:nvPr/>
          </p:nvPicPr>
          <p:blipFill rotWithShape="1">
            <a:blip r:embed="rId10">
              <a:alphaModFix/>
            </a:blip>
            <a:srcRect b="0" l="0" r="0" t="0"/>
            <a:stretch/>
          </p:blipFill>
          <p:spPr>
            <a:xfrm>
              <a:off x="6352794" y="884300"/>
              <a:ext cx="188467" cy="176529"/>
            </a:xfrm>
            <a:prstGeom prst="rect">
              <a:avLst/>
            </a:prstGeom>
            <a:noFill/>
            <a:ln>
              <a:noFill/>
            </a:ln>
          </p:spPr>
        </p:pic>
        <p:sp>
          <p:nvSpPr>
            <p:cNvPr id="1041" name="Google Shape;1041;p22"/>
            <p:cNvSpPr/>
            <p:nvPr/>
          </p:nvSpPr>
          <p:spPr>
            <a:xfrm>
              <a:off x="6650101" y="1015618"/>
              <a:ext cx="154940" cy="69215"/>
            </a:xfrm>
            <a:custGeom>
              <a:rect b="b" l="l" r="r" t="t"/>
              <a:pathLst>
                <a:path extrusionOk="0" h="69215" w="154940">
                  <a:moveTo>
                    <a:pt x="154686" y="52197"/>
                  </a:moveTo>
                  <a:lnTo>
                    <a:pt x="0" y="52197"/>
                  </a:lnTo>
                  <a:lnTo>
                    <a:pt x="0" y="68834"/>
                  </a:lnTo>
                  <a:lnTo>
                    <a:pt x="154686" y="68834"/>
                  </a:lnTo>
                  <a:lnTo>
                    <a:pt x="154686" y="52197"/>
                  </a:lnTo>
                  <a:close/>
                </a:path>
                <a:path extrusionOk="0" h="69215" w="154940">
                  <a:moveTo>
                    <a:pt x="154686" y="0"/>
                  </a:moveTo>
                  <a:lnTo>
                    <a:pt x="0" y="0"/>
                  </a:lnTo>
                  <a:lnTo>
                    <a:pt x="0" y="16764"/>
                  </a:lnTo>
                  <a:lnTo>
                    <a:pt x="154686" y="16764"/>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42" name="Google Shape;1042;p22"/>
            <p:cNvPicPr preferRelativeResize="0"/>
            <p:nvPr/>
          </p:nvPicPr>
          <p:blipFill rotWithShape="1">
            <a:blip r:embed="rId11">
              <a:alphaModFix/>
            </a:blip>
            <a:srcRect b="0" l="0" r="0" t="0"/>
            <a:stretch/>
          </p:blipFill>
          <p:spPr>
            <a:xfrm>
              <a:off x="6910832" y="950086"/>
              <a:ext cx="99949" cy="173482"/>
            </a:xfrm>
            <a:prstGeom prst="rect">
              <a:avLst/>
            </a:prstGeom>
            <a:noFill/>
            <a:ln>
              <a:noFill/>
            </a:ln>
          </p:spPr>
        </p:pic>
        <p:sp>
          <p:nvSpPr>
            <p:cNvPr id="1043" name="Google Shape;1043;p22"/>
            <p:cNvSpPr/>
            <p:nvPr/>
          </p:nvSpPr>
          <p:spPr>
            <a:xfrm>
              <a:off x="3297301" y="1439163"/>
              <a:ext cx="496570" cy="236220"/>
            </a:xfrm>
            <a:custGeom>
              <a:rect b="b" l="l" r="r" t="t"/>
              <a:pathLst>
                <a:path extrusionOk="0" h="236219" w="496570">
                  <a:moveTo>
                    <a:pt x="154711" y="97726"/>
                  </a:moveTo>
                  <a:lnTo>
                    <a:pt x="0" y="97726"/>
                  </a:lnTo>
                  <a:lnTo>
                    <a:pt x="0" y="114427"/>
                  </a:lnTo>
                  <a:lnTo>
                    <a:pt x="154711" y="114427"/>
                  </a:lnTo>
                  <a:lnTo>
                    <a:pt x="154711" y="97726"/>
                  </a:lnTo>
                  <a:close/>
                </a:path>
                <a:path extrusionOk="0" h="236219" w="496570">
                  <a:moveTo>
                    <a:pt x="231521" y="173482"/>
                  </a:moveTo>
                  <a:lnTo>
                    <a:pt x="217424" y="0"/>
                  </a:lnTo>
                  <a:lnTo>
                    <a:pt x="209931" y="0"/>
                  </a:lnTo>
                  <a:lnTo>
                    <a:pt x="179705" y="1143"/>
                  </a:lnTo>
                  <a:lnTo>
                    <a:pt x="179705" y="7747"/>
                  </a:lnTo>
                  <a:lnTo>
                    <a:pt x="183896" y="8509"/>
                  </a:lnTo>
                  <a:lnTo>
                    <a:pt x="186944" y="9271"/>
                  </a:lnTo>
                  <a:lnTo>
                    <a:pt x="188468" y="10033"/>
                  </a:lnTo>
                  <a:lnTo>
                    <a:pt x="190119" y="10795"/>
                  </a:lnTo>
                  <a:lnTo>
                    <a:pt x="191389" y="11811"/>
                  </a:lnTo>
                  <a:lnTo>
                    <a:pt x="195834" y="29464"/>
                  </a:lnTo>
                  <a:lnTo>
                    <a:pt x="195707" y="156464"/>
                  </a:lnTo>
                  <a:lnTo>
                    <a:pt x="190373" y="170053"/>
                  </a:lnTo>
                  <a:lnTo>
                    <a:pt x="188722" y="171323"/>
                  </a:lnTo>
                  <a:lnTo>
                    <a:pt x="185801" y="172466"/>
                  </a:lnTo>
                  <a:lnTo>
                    <a:pt x="181737" y="173482"/>
                  </a:lnTo>
                  <a:lnTo>
                    <a:pt x="181737" y="179705"/>
                  </a:lnTo>
                  <a:lnTo>
                    <a:pt x="231521" y="179705"/>
                  </a:lnTo>
                  <a:lnTo>
                    <a:pt x="231521" y="173482"/>
                  </a:lnTo>
                  <a:close/>
                </a:path>
                <a:path extrusionOk="0" h="236219" w="496570">
                  <a:moveTo>
                    <a:pt x="361696" y="117983"/>
                  </a:moveTo>
                  <a:lnTo>
                    <a:pt x="347980" y="73152"/>
                  </a:lnTo>
                  <a:lnTo>
                    <a:pt x="338074" y="65138"/>
                  </a:lnTo>
                  <a:lnTo>
                    <a:pt x="338074" y="128270"/>
                  </a:lnTo>
                  <a:lnTo>
                    <a:pt x="337439" y="134620"/>
                  </a:lnTo>
                  <a:lnTo>
                    <a:pt x="321437" y="167640"/>
                  </a:lnTo>
                  <a:lnTo>
                    <a:pt x="317500" y="170434"/>
                  </a:lnTo>
                  <a:lnTo>
                    <a:pt x="312674" y="171704"/>
                  </a:lnTo>
                  <a:lnTo>
                    <a:pt x="307086" y="171704"/>
                  </a:lnTo>
                  <a:lnTo>
                    <a:pt x="277406" y="140995"/>
                  </a:lnTo>
                  <a:lnTo>
                    <a:pt x="275336" y="117983"/>
                  </a:lnTo>
                  <a:lnTo>
                    <a:pt x="275831" y="106629"/>
                  </a:lnTo>
                  <a:lnTo>
                    <a:pt x="293319" y="70700"/>
                  </a:lnTo>
                  <a:lnTo>
                    <a:pt x="306705" y="67437"/>
                  </a:lnTo>
                  <a:lnTo>
                    <a:pt x="312801" y="67437"/>
                  </a:lnTo>
                  <a:lnTo>
                    <a:pt x="337019" y="104736"/>
                  </a:lnTo>
                  <a:lnTo>
                    <a:pt x="338074" y="128270"/>
                  </a:lnTo>
                  <a:lnTo>
                    <a:pt x="338074" y="65138"/>
                  </a:lnTo>
                  <a:lnTo>
                    <a:pt x="330835" y="61328"/>
                  </a:lnTo>
                  <a:lnTo>
                    <a:pt x="319824" y="58394"/>
                  </a:lnTo>
                  <a:lnTo>
                    <a:pt x="307213" y="57404"/>
                  </a:lnTo>
                  <a:lnTo>
                    <a:pt x="299415" y="57861"/>
                  </a:lnTo>
                  <a:lnTo>
                    <a:pt x="262775" y="79044"/>
                  </a:lnTo>
                  <a:lnTo>
                    <a:pt x="251701" y="117983"/>
                  </a:lnTo>
                  <a:lnTo>
                    <a:pt x="251637" y="121666"/>
                  </a:lnTo>
                  <a:lnTo>
                    <a:pt x="252437" y="134912"/>
                  </a:lnTo>
                  <a:lnTo>
                    <a:pt x="272986" y="172986"/>
                  </a:lnTo>
                  <a:lnTo>
                    <a:pt x="305181" y="181610"/>
                  </a:lnTo>
                  <a:lnTo>
                    <a:pt x="313563" y="181178"/>
                  </a:lnTo>
                  <a:lnTo>
                    <a:pt x="351028" y="159854"/>
                  </a:lnTo>
                  <a:lnTo>
                    <a:pt x="361264" y="127990"/>
                  </a:lnTo>
                  <a:lnTo>
                    <a:pt x="361696" y="117983"/>
                  </a:lnTo>
                  <a:close/>
                </a:path>
                <a:path extrusionOk="0" h="236219" w="496570">
                  <a:moveTo>
                    <a:pt x="496570" y="59563"/>
                  </a:moveTo>
                  <a:lnTo>
                    <a:pt x="458089" y="59563"/>
                  </a:lnTo>
                  <a:lnTo>
                    <a:pt x="458089" y="92456"/>
                  </a:lnTo>
                  <a:lnTo>
                    <a:pt x="458089" y="103886"/>
                  </a:lnTo>
                  <a:lnTo>
                    <a:pt x="438531" y="130556"/>
                  </a:lnTo>
                  <a:lnTo>
                    <a:pt x="426339" y="130556"/>
                  </a:lnTo>
                  <a:lnTo>
                    <a:pt x="420116" y="127635"/>
                  </a:lnTo>
                  <a:lnTo>
                    <a:pt x="415798" y="122047"/>
                  </a:lnTo>
                  <a:lnTo>
                    <a:pt x="411607" y="116332"/>
                  </a:lnTo>
                  <a:lnTo>
                    <a:pt x="409448" y="108204"/>
                  </a:lnTo>
                  <a:lnTo>
                    <a:pt x="409448" y="87757"/>
                  </a:lnTo>
                  <a:lnTo>
                    <a:pt x="411607" y="80137"/>
                  </a:lnTo>
                  <a:lnTo>
                    <a:pt x="419862" y="69596"/>
                  </a:lnTo>
                  <a:lnTo>
                    <a:pt x="425958" y="67056"/>
                  </a:lnTo>
                  <a:lnTo>
                    <a:pt x="438658" y="67056"/>
                  </a:lnTo>
                  <a:lnTo>
                    <a:pt x="458089" y="92456"/>
                  </a:lnTo>
                  <a:lnTo>
                    <a:pt x="458089" y="59563"/>
                  </a:lnTo>
                  <a:lnTo>
                    <a:pt x="452120" y="59563"/>
                  </a:lnTo>
                  <a:lnTo>
                    <a:pt x="446151" y="58166"/>
                  </a:lnTo>
                  <a:lnTo>
                    <a:pt x="440182" y="57404"/>
                  </a:lnTo>
                  <a:lnTo>
                    <a:pt x="427482" y="57404"/>
                  </a:lnTo>
                  <a:lnTo>
                    <a:pt x="421259" y="58293"/>
                  </a:lnTo>
                  <a:lnTo>
                    <a:pt x="415544" y="60071"/>
                  </a:lnTo>
                  <a:lnTo>
                    <a:pt x="409702" y="61722"/>
                  </a:lnTo>
                  <a:lnTo>
                    <a:pt x="386981" y="92456"/>
                  </a:lnTo>
                  <a:lnTo>
                    <a:pt x="387045" y="107823"/>
                  </a:lnTo>
                  <a:lnTo>
                    <a:pt x="405384" y="134747"/>
                  </a:lnTo>
                  <a:lnTo>
                    <a:pt x="398576" y="139903"/>
                  </a:lnTo>
                  <a:lnTo>
                    <a:pt x="393954" y="144399"/>
                  </a:lnTo>
                  <a:lnTo>
                    <a:pt x="388620" y="152273"/>
                  </a:lnTo>
                  <a:lnTo>
                    <a:pt x="387223" y="156718"/>
                  </a:lnTo>
                  <a:lnTo>
                    <a:pt x="387223" y="165608"/>
                  </a:lnTo>
                  <a:lnTo>
                    <a:pt x="388366" y="169291"/>
                  </a:lnTo>
                  <a:lnTo>
                    <a:pt x="390652" y="172339"/>
                  </a:lnTo>
                  <a:lnTo>
                    <a:pt x="392938" y="175514"/>
                  </a:lnTo>
                  <a:lnTo>
                    <a:pt x="395986" y="177800"/>
                  </a:lnTo>
                  <a:lnTo>
                    <a:pt x="399923" y="179451"/>
                  </a:lnTo>
                  <a:lnTo>
                    <a:pt x="393446" y="182626"/>
                  </a:lnTo>
                  <a:lnTo>
                    <a:pt x="388493" y="186436"/>
                  </a:lnTo>
                  <a:lnTo>
                    <a:pt x="384937" y="190754"/>
                  </a:lnTo>
                  <a:lnTo>
                    <a:pt x="381508" y="195072"/>
                  </a:lnTo>
                  <a:lnTo>
                    <a:pt x="379730" y="199898"/>
                  </a:lnTo>
                  <a:lnTo>
                    <a:pt x="379730" y="210947"/>
                  </a:lnTo>
                  <a:lnTo>
                    <a:pt x="381000" y="215900"/>
                  </a:lnTo>
                  <a:lnTo>
                    <a:pt x="383794" y="219710"/>
                  </a:lnTo>
                  <a:lnTo>
                    <a:pt x="386461" y="223647"/>
                  </a:lnTo>
                  <a:lnTo>
                    <a:pt x="427990" y="235839"/>
                  </a:lnTo>
                  <a:lnTo>
                    <a:pt x="436499" y="235839"/>
                  </a:lnTo>
                  <a:lnTo>
                    <a:pt x="474853" y="227203"/>
                  </a:lnTo>
                  <a:lnTo>
                    <a:pt x="476758" y="225806"/>
                  </a:lnTo>
                  <a:lnTo>
                    <a:pt x="481457" y="222377"/>
                  </a:lnTo>
                  <a:lnTo>
                    <a:pt x="485902" y="216281"/>
                  </a:lnTo>
                  <a:lnTo>
                    <a:pt x="490474" y="210058"/>
                  </a:lnTo>
                  <a:lnTo>
                    <a:pt x="492760" y="203073"/>
                  </a:lnTo>
                  <a:lnTo>
                    <a:pt x="492760" y="188976"/>
                  </a:lnTo>
                  <a:lnTo>
                    <a:pt x="491490" y="183642"/>
                  </a:lnTo>
                  <a:lnTo>
                    <a:pt x="490435" y="181610"/>
                  </a:lnTo>
                  <a:lnTo>
                    <a:pt x="489077" y="178943"/>
                  </a:lnTo>
                  <a:lnTo>
                    <a:pt x="486791" y="174244"/>
                  </a:lnTo>
                  <a:lnTo>
                    <a:pt x="482727" y="170561"/>
                  </a:lnTo>
                  <a:lnTo>
                    <a:pt x="477139" y="167894"/>
                  </a:lnTo>
                  <a:lnTo>
                    <a:pt x="472186" y="165417"/>
                  </a:lnTo>
                  <a:lnTo>
                    <a:pt x="472186" y="198628"/>
                  </a:lnTo>
                  <a:lnTo>
                    <a:pt x="472186" y="205994"/>
                  </a:lnTo>
                  <a:lnTo>
                    <a:pt x="470789" y="210439"/>
                  </a:lnTo>
                  <a:lnTo>
                    <a:pt x="443738" y="225806"/>
                  </a:lnTo>
                  <a:lnTo>
                    <a:pt x="436245" y="225806"/>
                  </a:lnTo>
                  <a:lnTo>
                    <a:pt x="399796" y="211455"/>
                  </a:lnTo>
                  <a:lnTo>
                    <a:pt x="399796" y="199390"/>
                  </a:lnTo>
                  <a:lnTo>
                    <a:pt x="400812" y="195326"/>
                  </a:lnTo>
                  <a:lnTo>
                    <a:pt x="405130" y="188214"/>
                  </a:lnTo>
                  <a:lnTo>
                    <a:pt x="408305" y="184785"/>
                  </a:lnTo>
                  <a:lnTo>
                    <a:pt x="412623" y="181610"/>
                  </a:lnTo>
                  <a:lnTo>
                    <a:pt x="417830" y="182118"/>
                  </a:lnTo>
                  <a:lnTo>
                    <a:pt x="423799" y="182372"/>
                  </a:lnTo>
                  <a:lnTo>
                    <a:pt x="454152" y="182372"/>
                  </a:lnTo>
                  <a:lnTo>
                    <a:pt x="458089" y="182880"/>
                  </a:lnTo>
                  <a:lnTo>
                    <a:pt x="461010" y="184023"/>
                  </a:lnTo>
                  <a:lnTo>
                    <a:pt x="464058" y="185039"/>
                  </a:lnTo>
                  <a:lnTo>
                    <a:pt x="472186" y="198628"/>
                  </a:lnTo>
                  <a:lnTo>
                    <a:pt x="472186" y="165417"/>
                  </a:lnTo>
                  <a:lnTo>
                    <a:pt x="471551" y="165100"/>
                  </a:lnTo>
                  <a:lnTo>
                    <a:pt x="464312" y="163703"/>
                  </a:lnTo>
                  <a:lnTo>
                    <a:pt x="419608" y="163703"/>
                  </a:lnTo>
                  <a:lnTo>
                    <a:pt x="415290" y="163322"/>
                  </a:lnTo>
                  <a:lnTo>
                    <a:pt x="409702" y="162052"/>
                  </a:lnTo>
                  <a:lnTo>
                    <a:pt x="407670" y="160909"/>
                  </a:lnTo>
                  <a:lnTo>
                    <a:pt x="406527" y="159258"/>
                  </a:lnTo>
                  <a:lnTo>
                    <a:pt x="405257" y="157734"/>
                  </a:lnTo>
                  <a:lnTo>
                    <a:pt x="404622" y="155321"/>
                  </a:lnTo>
                  <a:lnTo>
                    <a:pt x="404622" y="147574"/>
                  </a:lnTo>
                  <a:lnTo>
                    <a:pt x="407924" y="142748"/>
                  </a:lnTo>
                  <a:lnTo>
                    <a:pt x="414274" y="137922"/>
                  </a:lnTo>
                  <a:lnTo>
                    <a:pt x="419227" y="139700"/>
                  </a:lnTo>
                  <a:lnTo>
                    <a:pt x="425196" y="140589"/>
                  </a:lnTo>
                  <a:lnTo>
                    <a:pt x="432181" y="140589"/>
                  </a:lnTo>
                  <a:lnTo>
                    <a:pt x="443128" y="139903"/>
                  </a:lnTo>
                  <a:lnTo>
                    <a:pt x="452310" y="137922"/>
                  </a:lnTo>
                  <a:lnTo>
                    <a:pt x="452755" y="137833"/>
                  </a:lnTo>
                  <a:lnTo>
                    <a:pt x="461035" y="134378"/>
                  </a:lnTo>
                  <a:lnTo>
                    <a:pt x="466521" y="130556"/>
                  </a:lnTo>
                  <a:lnTo>
                    <a:pt x="467995" y="129540"/>
                  </a:lnTo>
                  <a:lnTo>
                    <a:pt x="480695" y="97917"/>
                  </a:lnTo>
                  <a:lnTo>
                    <a:pt x="480644" y="92456"/>
                  </a:lnTo>
                  <a:lnTo>
                    <a:pt x="479933" y="87884"/>
                  </a:lnTo>
                  <a:lnTo>
                    <a:pt x="478409" y="83439"/>
                  </a:lnTo>
                  <a:lnTo>
                    <a:pt x="476885" y="78867"/>
                  </a:lnTo>
                  <a:lnTo>
                    <a:pt x="474853" y="75438"/>
                  </a:lnTo>
                  <a:lnTo>
                    <a:pt x="472186" y="72771"/>
                  </a:lnTo>
                  <a:lnTo>
                    <a:pt x="473329" y="71374"/>
                  </a:lnTo>
                  <a:lnTo>
                    <a:pt x="496570" y="72263"/>
                  </a:lnTo>
                  <a:lnTo>
                    <a:pt x="496570" y="71374"/>
                  </a:lnTo>
                  <a:lnTo>
                    <a:pt x="496570" y="67056"/>
                  </a:lnTo>
                  <a:lnTo>
                    <a:pt x="496570" y="5956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44" name="Google Shape;1044;p22"/>
            <p:cNvPicPr preferRelativeResize="0"/>
            <p:nvPr/>
          </p:nvPicPr>
          <p:blipFill rotWithShape="1">
            <a:blip r:embed="rId12">
              <a:alphaModFix/>
            </a:blip>
            <a:srcRect b="0" l="0" r="0" t="0"/>
            <a:stretch/>
          </p:blipFill>
          <p:spPr>
            <a:xfrm>
              <a:off x="3862578" y="1333119"/>
              <a:ext cx="1720214" cy="424179"/>
            </a:xfrm>
            <a:prstGeom prst="rect">
              <a:avLst/>
            </a:prstGeom>
            <a:noFill/>
            <a:ln>
              <a:noFill/>
            </a:ln>
          </p:spPr>
        </p:pic>
        <p:pic>
          <p:nvPicPr>
            <p:cNvPr id="1045" name="Google Shape;1045;p22"/>
            <p:cNvPicPr preferRelativeResize="0"/>
            <p:nvPr/>
          </p:nvPicPr>
          <p:blipFill rotWithShape="1">
            <a:blip r:embed="rId8">
              <a:alphaModFix/>
            </a:blip>
            <a:srcRect b="0" l="0" r="0" t="0"/>
            <a:stretch/>
          </p:blipFill>
          <p:spPr>
            <a:xfrm>
              <a:off x="5984494" y="1438528"/>
              <a:ext cx="159130" cy="180340"/>
            </a:xfrm>
            <a:prstGeom prst="rect">
              <a:avLst/>
            </a:prstGeom>
            <a:noFill/>
            <a:ln>
              <a:noFill/>
            </a:ln>
          </p:spPr>
        </p:pic>
        <p:pic>
          <p:nvPicPr>
            <p:cNvPr id="1046" name="Google Shape;1046;p22"/>
            <p:cNvPicPr preferRelativeResize="0"/>
            <p:nvPr/>
          </p:nvPicPr>
          <p:blipFill rotWithShape="1">
            <a:blip r:embed="rId13">
              <a:alphaModFix/>
            </a:blip>
            <a:srcRect b="0" l="0" r="0" t="0"/>
            <a:stretch/>
          </p:blipFill>
          <p:spPr>
            <a:xfrm>
              <a:off x="6184519" y="1496694"/>
              <a:ext cx="139318" cy="176910"/>
            </a:xfrm>
            <a:prstGeom prst="rect">
              <a:avLst/>
            </a:prstGeom>
            <a:noFill/>
            <a:ln>
              <a:noFill/>
            </a:ln>
          </p:spPr>
        </p:pic>
        <p:pic>
          <p:nvPicPr>
            <p:cNvPr id="1047" name="Google Shape;1047;p22"/>
            <p:cNvPicPr preferRelativeResize="0"/>
            <p:nvPr/>
          </p:nvPicPr>
          <p:blipFill rotWithShape="1">
            <a:blip r:embed="rId10">
              <a:alphaModFix/>
            </a:blip>
            <a:srcRect b="0" l="0" r="0" t="0"/>
            <a:stretch/>
          </p:blipFill>
          <p:spPr>
            <a:xfrm>
              <a:off x="6352794" y="1379601"/>
              <a:ext cx="188467" cy="176529"/>
            </a:xfrm>
            <a:prstGeom prst="rect">
              <a:avLst/>
            </a:prstGeom>
            <a:noFill/>
            <a:ln>
              <a:noFill/>
            </a:ln>
          </p:spPr>
        </p:pic>
        <p:sp>
          <p:nvSpPr>
            <p:cNvPr id="1048" name="Google Shape;1048;p22"/>
            <p:cNvSpPr/>
            <p:nvPr/>
          </p:nvSpPr>
          <p:spPr>
            <a:xfrm>
              <a:off x="6650101" y="1510918"/>
              <a:ext cx="154940" cy="69215"/>
            </a:xfrm>
            <a:custGeom>
              <a:rect b="b" l="l" r="r" t="t"/>
              <a:pathLst>
                <a:path extrusionOk="0" h="69215" w="154940">
                  <a:moveTo>
                    <a:pt x="154686" y="52197"/>
                  </a:moveTo>
                  <a:lnTo>
                    <a:pt x="0" y="52197"/>
                  </a:lnTo>
                  <a:lnTo>
                    <a:pt x="0" y="68834"/>
                  </a:lnTo>
                  <a:lnTo>
                    <a:pt x="154686" y="68834"/>
                  </a:lnTo>
                  <a:lnTo>
                    <a:pt x="154686" y="52197"/>
                  </a:lnTo>
                  <a:close/>
                </a:path>
                <a:path extrusionOk="0" h="69215" w="154940">
                  <a:moveTo>
                    <a:pt x="154686" y="0"/>
                  </a:moveTo>
                  <a:lnTo>
                    <a:pt x="0" y="0"/>
                  </a:lnTo>
                  <a:lnTo>
                    <a:pt x="0" y="16764"/>
                  </a:lnTo>
                  <a:lnTo>
                    <a:pt x="154686" y="16764"/>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49" name="Google Shape;1049;p22"/>
            <p:cNvPicPr preferRelativeResize="0"/>
            <p:nvPr/>
          </p:nvPicPr>
          <p:blipFill rotWithShape="1">
            <a:blip r:embed="rId14">
              <a:alphaModFix/>
            </a:blip>
            <a:srcRect b="0" l="0" r="0" t="0"/>
            <a:stretch/>
          </p:blipFill>
          <p:spPr>
            <a:xfrm>
              <a:off x="6904803" y="1445386"/>
              <a:ext cx="109914" cy="175387"/>
            </a:xfrm>
            <a:prstGeom prst="rect">
              <a:avLst/>
            </a:prstGeom>
            <a:noFill/>
            <a:ln>
              <a:noFill/>
            </a:ln>
          </p:spPr>
        </p:pic>
        <p:sp>
          <p:nvSpPr>
            <p:cNvPr id="1050" name="Google Shape;1050;p22"/>
            <p:cNvSpPr/>
            <p:nvPr/>
          </p:nvSpPr>
          <p:spPr>
            <a:xfrm>
              <a:off x="3691001" y="795401"/>
              <a:ext cx="1971675" cy="485775"/>
            </a:xfrm>
            <a:custGeom>
              <a:rect b="b" l="l" r="r" t="t"/>
              <a:pathLst>
                <a:path extrusionOk="0" h="485775" w="1971675">
                  <a:moveTo>
                    <a:pt x="0" y="485775"/>
                  </a:moveTo>
                  <a:lnTo>
                    <a:pt x="1971675" y="485775"/>
                  </a:lnTo>
                  <a:lnTo>
                    <a:pt x="1971675" y="0"/>
                  </a:lnTo>
                  <a:lnTo>
                    <a:pt x="0" y="0"/>
                  </a:lnTo>
                  <a:lnTo>
                    <a:pt x="0" y="485775"/>
                  </a:lnTo>
                  <a:close/>
                </a:path>
              </a:pathLst>
            </a:custGeom>
            <a:noFill/>
            <a:ln cap="flat" cmpd="sng" w="25400">
              <a:solidFill>
                <a:srgbClr val="9452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51" name="Google Shape;1051;p22"/>
            <p:cNvPicPr preferRelativeResize="0"/>
            <p:nvPr/>
          </p:nvPicPr>
          <p:blipFill rotWithShape="1">
            <a:blip r:embed="rId15">
              <a:alphaModFix/>
            </a:blip>
            <a:srcRect b="0" l="0" r="0" t="0"/>
            <a:stretch/>
          </p:blipFill>
          <p:spPr>
            <a:xfrm>
              <a:off x="6334125" y="600075"/>
              <a:ext cx="180975" cy="180975"/>
            </a:xfrm>
            <a:prstGeom prst="rect">
              <a:avLst/>
            </a:prstGeom>
            <a:noFill/>
            <a:ln>
              <a:noFill/>
            </a:ln>
          </p:spPr>
        </p:pic>
        <p:pic>
          <p:nvPicPr>
            <p:cNvPr id="1052" name="Google Shape;1052;p22"/>
            <p:cNvPicPr preferRelativeResize="0"/>
            <p:nvPr/>
          </p:nvPicPr>
          <p:blipFill rotWithShape="1">
            <a:blip r:embed="rId16">
              <a:alphaModFix/>
            </a:blip>
            <a:srcRect b="0" l="0" r="0" t="0"/>
            <a:stretch/>
          </p:blipFill>
          <p:spPr>
            <a:xfrm>
              <a:off x="5124450" y="1895475"/>
              <a:ext cx="180975" cy="171450"/>
            </a:xfrm>
            <a:prstGeom prst="rect">
              <a:avLst/>
            </a:prstGeom>
            <a:noFill/>
            <a:ln>
              <a:noFill/>
            </a:ln>
          </p:spPr>
        </p:pic>
        <p:pic>
          <p:nvPicPr>
            <p:cNvPr id="1053" name="Google Shape;1053;p22"/>
            <p:cNvPicPr preferRelativeResize="0"/>
            <p:nvPr/>
          </p:nvPicPr>
          <p:blipFill rotWithShape="1">
            <a:blip r:embed="rId15">
              <a:alphaModFix/>
            </a:blip>
            <a:srcRect b="0" l="0" r="0" t="0"/>
            <a:stretch/>
          </p:blipFill>
          <p:spPr>
            <a:xfrm>
              <a:off x="3524250" y="790575"/>
              <a:ext cx="180975" cy="180975"/>
            </a:xfrm>
            <a:prstGeom prst="rect">
              <a:avLst/>
            </a:prstGeom>
            <a:noFill/>
            <a:ln>
              <a:noFill/>
            </a:ln>
          </p:spPr>
        </p:pic>
        <p:pic>
          <p:nvPicPr>
            <p:cNvPr id="1054" name="Google Shape;1054;p22"/>
            <p:cNvPicPr preferRelativeResize="0"/>
            <p:nvPr/>
          </p:nvPicPr>
          <p:blipFill rotWithShape="1">
            <a:blip r:embed="rId17">
              <a:alphaModFix/>
            </a:blip>
            <a:srcRect b="0" l="0" r="0" t="0"/>
            <a:stretch/>
          </p:blipFill>
          <p:spPr>
            <a:xfrm>
              <a:off x="3309874" y="2464435"/>
              <a:ext cx="156337" cy="189230"/>
            </a:xfrm>
            <a:prstGeom prst="rect">
              <a:avLst/>
            </a:prstGeom>
            <a:noFill/>
            <a:ln>
              <a:noFill/>
            </a:ln>
          </p:spPr>
        </p:pic>
      </p:grpSp>
      <p:sp>
        <p:nvSpPr>
          <p:cNvPr id="1055" name="Google Shape;1055;p22"/>
          <p:cNvSpPr txBox="1"/>
          <p:nvPr/>
        </p:nvSpPr>
        <p:spPr>
          <a:xfrm>
            <a:off x="755332" y="2998723"/>
            <a:ext cx="79184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30000" lang="en-US" sz="3000">
                <a:solidFill>
                  <a:srgbClr val="0096FF"/>
                </a:solidFill>
                <a:latin typeface="Cambria Math"/>
                <a:ea typeface="Cambria Math"/>
                <a:cs typeface="Cambria Math"/>
                <a:sym typeface="Cambria Math"/>
              </a:rPr>
              <a:t>𝐿  </a:t>
            </a: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1056" name="Google Shape;1056;p22"/>
          <p:cNvGrpSpPr/>
          <p:nvPr/>
        </p:nvGrpSpPr>
        <p:grpSpPr>
          <a:xfrm>
            <a:off x="1548516" y="2966973"/>
            <a:ext cx="546735" cy="321564"/>
            <a:chOff x="1548516" y="2966973"/>
            <a:chExt cx="546735" cy="321564"/>
          </a:xfrm>
        </p:grpSpPr>
        <p:sp>
          <p:nvSpPr>
            <p:cNvPr id="1057" name="Google Shape;1057;p22"/>
            <p:cNvSpPr/>
            <p:nvPr/>
          </p:nvSpPr>
          <p:spPr>
            <a:xfrm>
              <a:off x="1548516" y="2977387"/>
              <a:ext cx="546735" cy="311150"/>
            </a:xfrm>
            <a:custGeom>
              <a:rect b="b" l="l" r="r" t="t"/>
              <a:pathLst>
                <a:path extrusionOk="0" h="311150" w="546735">
                  <a:moveTo>
                    <a:pt x="464941" y="0"/>
                  </a:moveTo>
                  <a:lnTo>
                    <a:pt x="461893" y="10287"/>
                  </a:lnTo>
                  <a:lnTo>
                    <a:pt x="476130" y="17692"/>
                  </a:lnTo>
                  <a:lnTo>
                    <a:pt x="488547" y="28479"/>
                  </a:lnTo>
                  <a:lnTo>
                    <a:pt x="514701" y="80581"/>
                  </a:lnTo>
                  <a:lnTo>
                    <a:pt x="522511" y="128206"/>
                  </a:lnTo>
                  <a:lnTo>
                    <a:pt x="523488" y="155448"/>
                  </a:lnTo>
                  <a:lnTo>
                    <a:pt x="522511" y="182687"/>
                  </a:lnTo>
                  <a:lnTo>
                    <a:pt x="514701" y="230260"/>
                  </a:lnTo>
                  <a:lnTo>
                    <a:pt x="499129" y="268100"/>
                  </a:lnTo>
                  <a:lnTo>
                    <a:pt x="461893" y="300355"/>
                  </a:lnTo>
                  <a:lnTo>
                    <a:pt x="464941" y="310642"/>
                  </a:lnTo>
                  <a:lnTo>
                    <a:pt x="499691" y="292163"/>
                  </a:lnTo>
                  <a:lnTo>
                    <a:pt x="525393" y="257301"/>
                  </a:lnTo>
                  <a:lnTo>
                    <a:pt x="541283" y="210264"/>
                  </a:lnTo>
                  <a:lnTo>
                    <a:pt x="546602" y="155320"/>
                  </a:lnTo>
                  <a:lnTo>
                    <a:pt x="545270" y="126884"/>
                  </a:lnTo>
                  <a:lnTo>
                    <a:pt x="534654" y="75918"/>
                  </a:lnTo>
                  <a:lnTo>
                    <a:pt x="513679" y="33861"/>
                  </a:lnTo>
                  <a:lnTo>
                    <a:pt x="483441" y="7191"/>
                  </a:lnTo>
                  <a:lnTo>
                    <a:pt x="464941" y="0"/>
                  </a:lnTo>
                  <a:close/>
                </a:path>
                <a:path extrusionOk="0" h="311150" w="546735">
                  <a:moveTo>
                    <a:pt x="81655" y="0"/>
                  </a:moveTo>
                  <a:lnTo>
                    <a:pt x="46952" y="18478"/>
                  </a:lnTo>
                  <a:lnTo>
                    <a:pt x="21203" y="53339"/>
                  </a:lnTo>
                  <a:lnTo>
                    <a:pt x="5312" y="100425"/>
                  </a:lnTo>
                  <a:lnTo>
                    <a:pt x="0" y="155448"/>
                  </a:lnTo>
                  <a:lnTo>
                    <a:pt x="1325" y="183774"/>
                  </a:lnTo>
                  <a:lnTo>
                    <a:pt x="11941" y="234777"/>
                  </a:lnTo>
                  <a:lnTo>
                    <a:pt x="32970" y="276780"/>
                  </a:lnTo>
                  <a:lnTo>
                    <a:pt x="63172" y="303450"/>
                  </a:lnTo>
                  <a:lnTo>
                    <a:pt x="81655" y="310642"/>
                  </a:lnTo>
                  <a:lnTo>
                    <a:pt x="84830" y="300355"/>
                  </a:lnTo>
                  <a:lnTo>
                    <a:pt x="70518" y="292969"/>
                  </a:lnTo>
                  <a:lnTo>
                    <a:pt x="58064" y="282225"/>
                  </a:lnTo>
                  <a:lnTo>
                    <a:pt x="31894" y="230260"/>
                  </a:lnTo>
                  <a:lnTo>
                    <a:pt x="24084" y="182687"/>
                  </a:lnTo>
                  <a:lnTo>
                    <a:pt x="23112" y="155320"/>
                  </a:lnTo>
                  <a:lnTo>
                    <a:pt x="24084" y="128206"/>
                  </a:lnTo>
                  <a:lnTo>
                    <a:pt x="31894" y="80581"/>
                  </a:lnTo>
                  <a:lnTo>
                    <a:pt x="47468" y="42648"/>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8" name="Google Shape;1058;p22"/>
            <p:cNvSpPr/>
            <p:nvPr/>
          </p:nvSpPr>
          <p:spPr>
            <a:xfrm>
              <a:off x="1640204" y="3003803"/>
              <a:ext cx="123825" cy="62230"/>
            </a:xfrm>
            <a:custGeom>
              <a:rect b="b" l="l" r="r" t="t"/>
              <a:pathLst>
                <a:path extrusionOk="0" h="62230" w="123825">
                  <a:moveTo>
                    <a:pt x="91820" y="0"/>
                  </a:moveTo>
                  <a:lnTo>
                    <a:pt x="85089" y="7493"/>
                  </a:lnTo>
                  <a:lnTo>
                    <a:pt x="105282" y="25018"/>
                  </a:lnTo>
                  <a:lnTo>
                    <a:pt x="0" y="25018"/>
                  </a:lnTo>
                  <a:lnTo>
                    <a:pt x="0" y="36829"/>
                  </a:lnTo>
                  <a:lnTo>
                    <a:pt x="105282" y="36829"/>
                  </a:lnTo>
                  <a:lnTo>
                    <a:pt x="85089" y="54228"/>
                  </a:lnTo>
                  <a:lnTo>
                    <a:pt x="91820" y="61721"/>
                  </a:lnTo>
                  <a:lnTo>
                    <a:pt x="123317" y="34543"/>
                  </a:lnTo>
                  <a:lnTo>
                    <a:pt x="123317" y="27177"/>
                  </a:lnTo>
                  <a:lnTo>
                    <a:pt x="91820"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9" name="Google Shape;1059;p22"/>
            <p:cNvSpPr/>
            <p:nvPr/>
          </p:nvSpPr>
          <p:spPr>
            <a:xfrm>
              <a:off x="1780793" y="2966973"/>
              <a:ext cx="198120" cy="176530"/>
            </a:xfrm>
            <a:custGeom>
              <a:rect b="b" l="l" r="r" t="t"/>
              <a:pathLst>
                <a:path extrusionOk="0" h="176530" w="198119">
                  <a:moveTo>
                    <a:pt x="141731" y="0"/>
                  </a:moveTo>
                  <a:lnTo>
                    <a:pt x="139192" y="7238"/>
                  </a:lnTo>
                  <a:lnTo>
                    <a:pt x="149429" y="11640"/>
                  </a:lnTo>
                  <a:lnTo>
                    <a:pt x="158226" y="17780"/>
                  </a:lnTo>
                  <a:lnTo>
                    <a:pt x="179276" y="58610"/>
                  </a:lnTo>
                  <a:lnTo>
                    <a:pt x="181863" y="87375"/>
                  </a:lnTo>
                  <a:lnTo>
                    <a:pt x="181219" y="102949"/>
                  </a:lnTo>
                  <a:lnTo>
                    <a:pt x="171450" y="141096"/>
                  </a:lnTo>
                  <a:lnTo>
                    <a:pt x="139445" y="169290"/>
                  </a:lnTo>
                  <a:lnTo>
                    <a:pt x="141731" y="176530"/>
                  </a:lnTo>
                  <a:lnTo>
                    <a:pt x="175468" y="156456"/>
                  </a:lnTo>
                  <a:lnTo>
                    <a:pt x="194373" y="119491"/>
                  </a:lnTo>
                  <a:lnTo>
                    <a:pt x="197993" y="88264"/>
                  </a:lnTo>
                  <a:lnTo>
                    <a:pt x="197088" y="72118"/>
                  </a:lnTo>
                  <a:lnTo>
                    <a:pt x="183514" y="30987"/>
                  </a:lnTo>
                  <a:lnTo>
                    <a:pt x="154547" y="4645"/>
                  </a:lnTo>
                  <a:lnTo>
                    <a:pt x="141731" y="0"/>
                  </a:lnTo>
                  <a:close/>
                </a:path>
                <a:path extrusionOk="0" h="176530" w="198119">
                  <a:moveTo>
                    <a:pt x="56261" y="0"/>
                  </a:moveTo>
                  <a:lnTo>
                    <a:pt x="22649" y="20127"/>
                  </a:lnTo>
                  <a:lnTo>
                    <a:pt x="3635" y="57197"/>
                  </a:lnTo>
                  <a:lnTo>
                    <a:pt x="0" y="88264"/>
                  </a:lnTo>
                  <a:lnTo>
                    <a:pt x="904" y="104503"/>
                  </a:lnTo>
                  <a:lnTo>
                    <a:pt x="14478" y="145669"/>
                  </a:lnTo>
                  <a:lnTo>
                    <a:pt x="43445" y="171886"/>
                  </a:lnTo>
                  <a:lnTo>
                    <a:pt x="56261" y="176530"/>
                  </a:lnTo>
                  <a:lnTo>
                    <a:pt x="58547" y="169290"/>
                  </a:lnTo>
                  <a:lnTo>
                    <a:pt x="48474" y="164885"/>
                  </a:lnTo>
                  <a:lnTo>
                    <a:pt x="39782" y="158718"/>
                  </a:lnTo>
                  <a:lnTo>
                    <a:pt x="18716" y="117093"/>
                  </a:lnTo>
                  <a:lnTo>
                    <a:pt x="16129" y="87375"/>
                  </a:lnTo>
                  <a:lnTo>
                    <a:pt x="16773" y="72326"/>
                  </a:lnTo>
                  <a:lnTo>
                    <a:pt x="26543" y="35178"/>
                  </a:lnTo>
                  <a:lnTo>
                    <a:pt x="58800" y="7238"/>
                  </a:lnTo>
                  <a:lnTo>
                    <a:pt x="5626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60" name="Google Shape;1060;p22"/>
          <p:cNvSpPr txBox="1"/>
          <p:nvPr/>
        </p:nvSpPr>
        <p:spPr>
          <a:xfrm>
            <a:off x="1604010" y="2846323"/>
            <a:ext cx="34353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pic>
        <p:nvPicPr>
          <p:cNvPr id="1061" name="Google Shape;1061;p22"/>
          <p:cNvPicPr preferRelativeResize="0"/>
          <p:nvPr/>
        </p:nvPicPr>
        <p:blipFill rotWithShape="1">
          <a:blip r:embed="rId18">
            <a:alphaModFix/>
          </a:blip>
          <a:srcRect b="0" l="0" r="0" t="0"/>
          <a:stretch/>
        </p:blipFill>
        <p:spPr>
          <a:xfrm>
            <a:off x="2399919" y="2966973"/>
            <a:ext cx="188468" cy="176530"/>
          </a:xfrm>
          <a:prstGeom prst="rect">
            <a:avLst/>
          </a:prstGeom>
          <a:noFill/>
          <a:ln>
            <a:noFill/>
          </a:ln>
        </p:spPr>
      </p:pic>
      <p:sp>
        <p:nvSpPr>
          <p:cNvPr id="1062" name="Google Shape;1062;p22"/>
          <p:cNvSpPr txBox="1"/>
          <p:nvPr/>
        </p:nvSpPr>
        <p:spPr>
          <a:xfrm>
            <a:off x="2067941" y="2941573"/>
            <a:ext cx="958850" cy="335280"/>
          </a:xfrm>
          <a:prstGeom prst="rect">
            <a:avLst/>
          </a:prstGeom>
          <a:noFill/>
          <a:ln>
            <a:noFill/>
          </a:ln>
        </p:spPr>
        <p:txBody>
          <a:bodyPr anchorCtr="0" anchor="t" bIns="0" lIns="0" spcFirstLastPara="1" rIns="0" wrap="square" tIns="16500">
            <a:spAutoFit/>
          </a:bodyPr>
          <a:lstStyle/>
          <a:p>
            <a:pPr indent="0" lvl="0" marL="50800" rtl="0" algn="l">
              <a:lnSpc>
                <a:spcPct val="100000"/>
              </a:lnSpc>
              <a:spcBef>
                <a:spcPts val="0"/>
              </a:spcBef>
              <a:spcAft>
                <a:spcPts val="0"/>
              </a:spcAft>
              <a:buNone/>
            </a:pPr>
            <a:r>
              <a:rPr lang="en-US" sz="2000">
                <a:latin typeface="Cambria Math"/>
                <a:ea typeface="Cambria Math"/>
                <a:cs typeface="Cambria Math"/>
                <a:sym typeface="Cambria Math"/>
              </a:rPr>
              <a:t>,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pic>
        <p:nvPicPr>
          <p:cNvPr id="1063" name="Google Shape;1063;p22"/>
          <p:cNvPicPr preferRelativeResize="0"/>
          <p:nvPr/>
        </p:nvPicPr>
        <p:blipFill rotWithShape="1">
          <a:blip r:embed="rId19">
            <a:alphaModFix/>
          </a:blip>
          <a:srcRect b="0" l="0" r="0" t="0"/>
          <a:stretch/>
        </p:blipFill>
        <p:spPr>
          <a:xfrm>
            <a:off x="1171219" y="2589657"/>
            <a:ext cx="197967" cy="176403"/>
          </a:xfrm>
          <a:prstGeom prst="rect">
            <a:avLst/>
          </a:prstGeom>
          <a:noFill/>
          <a:ln>
            <a:noFill/>
          </a:ln>
        </p:spPr>
      </p:pic>
      <p:sp>
        <p:nvSpPr>
          <p:cNvPr id="1064" name="Google Shape;1064;p22"/>
          <p:cNvSpPr txBox="1"/>
          <p:nvPr/>
        </p:nvSpPr>
        <p:spPr>
          <a:xfrm>
            <a:off x="742632" y="2563494"/>
            <a:ext cx="1224915" cy="335280"/>
          </a:xfrm>
          <a:prstGeom prst="rect">
            <a:avLst/>
          </a:prstGeom>
          <a:noFill/>
          <a:ln>
            <a:noFill/>
          </a:ln>
        </p:spPr>
        <p:txBody>
          <a:bodyPr anchorCtr="0" anchor="t" bIns="0" lIns="0" spcFirstLastPara="1" rIns="0" wrap="square" tIns="16500">
            <a:spAutoFit/>
          </a:bodyPr>
          <a:lstStyle/>
          <a:p>
            <a:pPr indent="0" lvl="0" marL="50800" rtl="0" algn="l">
              <a:lnSpc>
                <a:spcPct val="100000"/>
              </a:lnSpc>
              <a:spcBef>
                <a:spcPts val="0"/>
              </a:spcBef>
              <a:spcAft>
                <a:spcPts val="0"/>
              </a:spcAft>
              <a:buNone/>
            </a:pPr>
            <a:r>
              <a:rPr lang="en-US" sz="2000">
                <a:latin typeface="Cambria Math"/>
                <a:ea typeface="Cambria Math"/>
                <a:cs typeface="Cambria Math"/>
                <a:sym typeface="Cambria Math"/>
              </a:rPr>
              <a:t>if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 </a:t>
            </a:r>
            <a:r>
              <a:rPr lang="en-US" sz="2000">
                <a:solidFill>
                  <a:srgbClr val="945200"/>
                </a:solidFill>
                <a:latin typeface="Cambria Math"/>
                <a:ea typeface="Cambria Math"/>
                <a:cs typeface="Cambria Math"/>
                <a:sym typeface="Cambria Math"/>
              </a:rPr>
              <a:t>1</a:t>
            </a: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grpSp>
        <p:nvGrpSpPr>
          <p:cNvPr id="1065" name="Google Shape;1065;p22"/>
          <p:cNvGrpSpPr/>
          <p:nvPr/>
        </p:nvGrpSpPr>
        <p:grpSpPr>
          <a:xfrm>
            <a:off x="5803772" y="2496692"/>
            <a:ext cx="609727" cy="560070"/>
            <a:chOff x="5803772" y="2496692"/>
            <a:chExt cx="609727" cy="560070"/>
          </a:xfrm>
        </p:grpSpPr>
        <p:pic>
          <p:nvPicPr>
            <p:cNvPr id="1066" name="Google Shape;1066;p22"/>
            <p:cNvPicPr preferRelativeResize="0"/>
            <p:nvPr/>
          </p:nvPicPr>
          <p:blipFill rotWithShape="1">
            <a:blip r:embed="rId20">
              <a:alphaModFix/>
            </a:blip>
            <a:srcRect b="0" l="0" r="0" t="0"/>
            <a:stretch/>
          </p:blipFill>
          <p:spPr>
            <a:xfrm>
              <a:off x="5845124" y="2496692"/>
              <a:ext cx="568375" cy="560070"/>
            </a:xfrm>
            <a:prstGeom prst="rect">
              <a:avLst/>
            </a:prstGeom>
            <a:noFill/>
            <a:ln>
              <a:noFill/>
            </a:ln>
          </p:spPr>
        </p:pic>
        <p:pic>
          <p:nvPicPr>
            <p:cNvPr id="1067" name="Google Shape;1067;p22"/>
            <p:cNvPicPr preferRelativeResize="0"/>
            <p:nvPr/>
          </p:nvPicPr>
          <p:blipFill rotWithShape="1">
            <a:blip r:embed="rId21">
              <a:alphaModFix/>
            </a:blip>
            <a:srcRect b="0" l="0" r="0" t="0"/>
            <a:stretch/>
          </p:blipFill>
          <p:spPr>
            <a:xfrm>
              <a:off x="5803772" y="2497454"/>
              <a:ext cx="160909" cy="226060"/>
            </a:xfrm>
            <a:prstGeom prst="rect">
              <a:avLst/>
            </a:prstGeom>
            <a:noFill/>
            <a:ln>
              <a:noFill/>
            </a:ln>
          </p:spPr>
        </p:pic>
        <p:pic>
          <p:nvPicPr>
            <p:cNvPr id="1068" name="Google Shape;1068;p22"/>
            <p:cNvPicPr preferRelativeResize="0"/>
            <p:nvPr/>
          </p:nvPicPr>
          <p:blipFill rotWithShape="1">
            <a:blip r:embed="rId22">
              <a:alphaModFix/>
            </a:blip>
            <a:srcRect b="0" l="0" r="0" t="0"/>
            <a:stretch/>
          </p:blipFill>
          <p:spPr>
            <a:xfrm>
              <a:off x="6039952" y="2583433"/>
              <a:ext cx="127802" cy="36957"/>
            </a:xfrm>
            <a:prstGeom prst="rect">
              <a:avLst/>
            </a:prstGeom>
            <a:noFill/>
            <a:ln>
              <a:noFill/>
            </a:ln>
          </p:spPr>
        </p:pic>
        <p:sp>
          <p:nvSpPr>
            <p:cNvPr id="1069" name="Google Shape;1069;p22"/>
            <p:cNvSpPr/>
            <p:nvPr/>
          </p:nvSpPr>
          <p:spPr>
            <a:xfrm>
              <a:off x="6254876" y="2529204"/>
              <a:ext cx="29209" cy="199390"/>
            </a:xfrm>
            <a:custGeom>
              <a:rect b="b" l="l" r="r" t="t"/>
              <a:pathLst>
                <a:path extrusionOk="0" h="199389" w="29210">
                  <a:moveTo>
                    <a:pt x="28364" y="182625"/>
                  </a:moveTo>
                  <a:lnTo>
                    <a:pt x="7238" y="182625"/>
                  </a:lnTo>
                  <a:lnTo>
                    <a:pt x="7112" y="194182"/>
                  </a:lnTo>
                  <a:lnTo>
                    <a:pt x="11937" y="199008"/>
                  </a:lnTo>
                  <a:lnTo>
                    <a:pt x="23875" y="199008"/>
                  </a:lnTo>
                  <a:lnTo>
                    <a:pt x="28701" y="194182"/>
                  </a:lnTo>
                  <a:lnTo>
                    <a:pt x="28659" y="183769"/>
                  </a:lnTo>
                  <a:lnTo>
                    <a:pt x="28321" y="183769"/>
                  </a:lnTo>
                  <a:lnTo>
                    <a:pt x="28364" y="182625"/>
                  </a:lnTo>
                  <a:close/>
                </a:path>
                <a:path extrusionOk="0" h="199389" w="29210">
                  <a:moveTo>
                    <a:pt x="28448" y="180467"/>
                  </a:moveTo>
                  <a:lnTo>
                    <a:pt x="28321" y="183769"/>
                  </a:lnTo>
                  <a:lnTo>
                    <a:pt x="28586" y="182244"/>
                  </a:lnTo>
                  <a:lnTo>
                    <a:pt x="28575" y="181482"/>
                  </a:lnTo>
                  <a:lnTo>
                    <a:pt x="28448" y="180467"/>
                  </a:lnTo>
                  <a:close/>
                </a:path>
                <a:path extrusionOk="0" h="199389" w="29210">
                  <a:moveTo>
                    <a:pt x="28627" y="181796"/>
                  </a:moveTo>
                  <a:lnTo>
                    <a:pt x="28586" y="182244"/>
                  </a:lnTo>
                  <a:lnTo>
                    <a:pt x="28321" y="183769"/>
                  </a:lnTo>
                  <a:lnTo>
                    <a:pt x="28659" y="183769"/>
                  </a:lnTo>
                  <a:lnTo>
                    <a:pt x="28701" y="182625"/>
                  </a:lnTo>
                  <a:lnTo>
                    <a:pt x="28627" y="181796"/>
                  </a:lnTo>
                  <a:close/>
                </a:path>
                <a:path extrusionOk="0" h="199389" w="29210">
                  <a:moveTo>
                    <a:pt x="28828" y="177164"/>
                  </a:moveTo>
                  <a:lnTo>
                    <a:pt x="8000" y="177164"/>
                  </a:lnTo>
                  <a:lnTo>
                    <a:pt x="7620" y="179577"/>
                  </a:lnTo>
                  <a:lnTo>
                    <a:pt x="7238" y="181482"/>
                  </a:lnTo>
                  <a:lnTo>
                    <a:pt x="7112" y="183642"/>
                  </a:lnTo>
                  <a:lnTo>
                    <a:pt x="7238" y="182625"/>
                  </a:lnTo>
                  <a:lnTo>
                    <a:pt x="28364" y="182625"/>
                  </a:lnTo>
                  <a:lnTo>
                    <a:pt x="28448" y="180467"/>
                  </a:lnTo>
                  <a:lnTo>
                    <a:pt x="28748" y="180467"/>
                  </a:lnTo>
                  <a:lnTo>
                    <a:pt x="28828" y="177164"/>
                  </a:lnTo>
                  <a:close/>
                </a:path>
                <a:path extrusionOk="0" h="199389" w="29210">
                  <a:moveTo>
                    <a:pt x="28701" y="182625"/>
                  </a:moveTo>
                  <a:lnTo>
                    <a:pt x="28701" y="183642"/>
                  </a:lnTo>
                  <a:lnTo>
                    <a:pt x="28701" y="182625"/>
                  </a:lnTo>
                  <a:close/>
                </a:path>
                <a:path extrusionOk="0" h="199389" w="29210">
                  <a:moveTo>
                    <a:pt x="28748" y="180467"/>
                  </a:moveTo>
                  <a:lnTo>
                    <a:pt x="28448" y="180467"/>
                  </a:lnTo>
                  <a:lnTo>
                    <a:pt x="28627" y="181796"/>
                  </a:lnTo>
                  <a:lnTo>
                    <a:pt x="28748" y="180467"/>
                  </a:lnTo>
                  <a:close/>
                </a:path>
                <a:path extrusionOk="0" h="199389" w="29210">
                  <a:moveTo>
                    <a:pt x="7620" y="178688"/>
                  </a:moveTo>
                  <a:lnTo>
                    <a:pt x="7498" y="179577"/>
                  </a:lnTo>
                  <a:lnTo>
                    <a:pt x="7620" y="178688"/>
                  </a:lnTo>
                  <a:close/>
                </a:path>
                <a:path extrusionOk="0" h="199389" w="29210">
                  <a:moveTo>
                    <a:pt x="8000" y="177164"/>
                  </a:moveTo>
                  <a:lnTo>
                    <a:pt x="7651" y="178562"/>
                  </a:lnTo>
                  <a:lnTo>
                    <a:pt x="7620" y="179577"/>
                  </a:lnTo>
                  <a:lnTo>
                    <a:pt x="8000" y="177164"/>
                  </a:lnTo>
                  <a:close/>
                </a:path>
                <a:path extrusionOk="0" h="199389" w="29210">
                  <a:moveTo>
                    <a:pt x="7946" y="127807"/>
                  </a:moveTo>
                  <a:lnTo>
                    <a:pt x="7874" y="157987"/>
                  </a:lnTo>
                  <a:lnTo>
                    <a:pt x="7747" y="160019"/>
                  </a:lnTo>
                  <a:lnTo>
                    <a:pt x="7620" y="178688"/>
                  </a:lnTo>
                  <a:lnTo>
                    <a:pt x="8000" y="177164"/>
                  </a:lnTo>
                  <a:lnTo>
                    <a:pt x="28828" y="177164"/>
                  </a:lnTo>
                  <a:lnTo>
                    <a:pt x="28701" y="164337"/>
                  </a:lnTo>
                  <a:lnTo>
                    <a:pt x="28575" y="134112"/>
                  </a:lnTo>
                  <a:lnTo>
                    <a:pt x="28575" y="128777"/>
                  </a:lnTo>
                  <a:lnTo>
                    <a:pt x="8127" y="128777"/>
                  </a:lnTo>
                  <a:lnTo>
                    <a:pt x="7946" y="127807"/>
                  </a:lnTo>
                  <a:close/>
                </a:path>
                <a:path extrusionOk="0" h="199389" w="29210">
                  <a:moveTo>
                    <a:pt x="7874" y="157861"/>
                  </a:moveTo>
                  <a:close/>
                </a:path>
                <a:path extrusionOk="0" h="199389" w="29210">
                  <a:moveTo>
                    <a:pt x="8000" y="126872"/>
                  </a:moveTo>
                  <a:lnTo>
                    <a:pt x="7946" y="127807"/>
                  </a:lnTo>
                  <a:lnTo>
                    <a:pt x="8127" y="128777"/>
                  </a:lnTo>
                  <a:lnTo>
                    <a:pt x="8000" y="126872"/>
                  </a:lnTo>
                  <a:close/>
                </a:path>
                <a:path extrusionOk="0" h="199389" w="29210">
                  <a:moveTo>
                    <a:pt x="28575" y="126872"/>
                  </a:moveTo>
                  <a:lnTo>
                    <a:pt x="8000" y="126872"/>
                  </a:lnTo>
                  <a:lnTo>
                    <a:pt x="8127" y="128777"/>
                  </a:lnTo>
                  <a:lnTo>
                    <a:pt x="28575" y="128777"/>
                  </a:lnTo>
                  <a:lnTo>
                    <a:pt x="28575" y="126872"/>
                  </a:lnTo>
                  <a:close/>
                </a:path>
                <a:path extrusionOk="0" h="199389" w="29210">
                  <a:moveTo>
                    <a:pt x="27314" y="118618"/>
                  </a:moveTo>
                  <a:lnTo>
                    <a:pt x="6603" y="118618"/>
                  </a:lnTo>
                  <a:lnTo>
                    <a:pt x="6731" y="119506"/>
                  </a:lnTo>
                  <a:lnTo>
                    <a:pt x="6985" y="121919"/>
                  </a:lnTo>
                  <a:lnTo>
                    <a:pt x="6985" y="122681"/>
                  </a:lnTo>
                  <a:lnTo>
                    <a:pt x="7946" y="127807"/>
                  </a:lnTo>
                  <a:lnTo>
                    <a:pt x="8000" y="126872"/>
                  </a:lnTo>
                  <a:lnTo>
                    <a:pt x="28575" y="126872"/>
                  </a:lnTo>
                  <a:lnTo>
                    <a:pt x="28448" y="125221"/>
                  </a:lnTo>
                  <a:lnTo>
                    <a:pt x="27421" y="119633"/>
                  </a:lnTo>
                  <a:lnTo>
                    <a:pt x="27314" y="118618"/>
                  </a:lnTo>
                  <a:close/>
                </a:path>
                <a:path extrusionOk="0" h="199389" w="29210">
                  <a:moveTo>
                    <a:pt x="27358" y="118999"/>
                  </a:moveTo>
                  <a:lnTo>
                    <a:pt x="27432" y="119633"/>
                  </a:lnTo>
                  <a:lnTo>
                    <a:pt x="27358" y="118999"/>
                  </a:lnTo>
                  <a:close/>
                </a:path>
                <a:path extrusionOk="0" h="199389" w="29210">
                  <a:moveTo>
                    <a:pt x="6666" y="119163"/>
                  </a:moveTo>
                  <a:lnTo>
                    <a:pt x="6706" y="119506"/>
                  </a:lnTo>
                  <a:lnTo>
                    <a:pt x="6666" y="119163"/>
                  </a:lnTo>
                  <a:close/>
                </a:path>
                <a:path extrusionOk="0" h="199389" w="29210">
                  <a:moveTo>
                    <a:pt x="26253" y="112013"/>
                  </a:moveTo>
                  <a:lnTo>
                    <a:pt x="5334" y="112013"/>
                  </a:lnTo>
                  <a:lnTo>
                    <a:pt x="6666" y="119163"/>
                  </a:lnTo>
                  <a:lnTo>
                    <a:pt x="6603" y="118618"/>
                  </a:lnTo>
                  <a:lnTo>
                    <a:pt x="27314" y="118618"/>
                  </a:lnTo>
                  <a:lnTo>
                    <a:pt x="27050" y="116331"/>
                  </a:lnTo>
                  <a:lnTo>
                    <a:pt x="26253" y="112013"/>
                  </a:lnTo>
                  <a:close/>
                </a:path>
                <a:path extrusionOk="0" h="199389" w="29210">
                  <a:moveTo>
                    <a:pt x="25667" y="108838"/>
                  </a:moveTo>
                  <a:lnTo>
                    <a:pt x="4699" y="108838"/>
                  </a:lnTo>
                  <a:lnTo>
                    <a:pt x="5334" y="112140"/>
                  </a:lnTo>
                  <a:lnTo>
                    <a:pt x="26253" y="112013"/>
                  </a:lnTo>
                  <a:lnTo>
                    <a:pt x="25667" y="108838"/>
                  </a:lnTo>
                  <a:close/>
                </a:path>
                <a:path extrusionOk="0" h="199389" w="29210">
                  <a:moveTo>
                    <a:pt x="19818" y="58927"/>
                  </a:moveTo>
                  <a:lnTo>
                    <a:pt x="120" y="58927"/>
                  </a:lnTo>
                  <a:lnTo>
                    <a:pt x="0" y="75692"/>
                  </a:lnTo>
                  <a:lnTo>
                    <a:pt x="253" y="81025"/>
                  </a:lnTo>
                  <a:lnTo>
                    <a:pt x="1397" y="92963"/>
                  </a:lnTo>
                  <a:lnTo>
                    <a:pt x="1453" y="93980"/>
                  </a:lnTo>
                  <a:lnTo>
                    <a:pt x="2032" y="97917"/>
                  </a:lnTo>
                  <a:lnTo>
                    <a:pt x="2286" y="98678"/>
                  </a:lnTo>
                  <a:lnTo>
                    <a:pt x="4699" y="109219"/>
                  </a:lnTo>
                  <a:lnTo>
                    <a:pt x="4699" y="108838"/>
                  </a:lnTo>
                  <a:lnTo>
                    <a:pt x="25667" y="108838"/>
                  </a:lnTo>
                  <a:lnTo>
                    <a:pt x="25526" y="108076"/>
                  </a:lnTo>
                  <a:lnTo>
                    <a:pt x="25400" y="107695"/>
                  </a:lnTo>
                  <a:lnTo>
                    <a:pt x="24637" y="104393"/>
                  </a:lnTo>
                  <a:lnTo>
                    <a:pt x="22221" y="94487"/>
                  </a:lnTo>
                  <a:lnTo>
                    <a:pt x="21519" y="91058"/>
                  </a:lnTo>
                  <a:lnTo>
                    <a:pt x="20447" y="79247"/>
                  </a:lnTo>
                  <a:lnTo>
                    <a:pt x="20017" y="75056"/>
                  </a:lnTo>
                  <a:lnTo>
                    <a:pt x="19818" y="58927"/>
                  </a:lnTo>
                  <a:close/>
                </a:path>
                <a:path extrusionOk="0" h="199389" w="29210">
                  <a:moveTo>
                    <a:pt x="22120" y="93980"/>
                  </a:moveTo>
                  <a:lnTo>
                    <a:pt x="22225" y="94487"/>
                  </a:lnTo>
                  <a:lnTo>
                    <a:pt x="22120" y="93980"/>
                  </a:lnTo>
                  <a:close/>
                </a:path>
                <a:path extrusionOk="0" h="199389" w="29210">
                  <a:moveTo>
                    <a:pt x="21422" y="90591"/>
                  </a:moveTo>
                  <a:lnTo>
                    <a:pt x="21462" y="91058"/>
                  </a:lnTo>
                  <a:lnTo>
                    <a:pt x="21422" y="90591"/>
                  </a:lnTo>
                  <a:close/>
                </a:path>
                <a:path extrusionOk="0" h="199389" w="29210">
                  <a:moveTo>
                    <a:pt x="21386" y="90169"/>
                  </a:moveTo>
                  <a:lnTo>
                    <a:pt x="21422" y="90591"/>
                  </a:lnTo>
                  <a:lnTo>
                    <a:pt x="21386" y="90169"/>
                  </a:lnTo>
                  <a:close/>
                </a:path>
                <a:path extrusionOk="0" h="199389" w="29210">
                  <a:moveTo>
                    <a:pt x="19938" y="74294"/>
                  </a:moveTo>
                  <a:lnTo>
                    <a:pt x="19938" y="75056"/>
                  </a:lnTo>
                  <a:lnTo>
                    <a:pt x="19938" y="74294"/>
                  </a:lnTo>
                  <a:close/>
                </a:path>
                <a:path extrusionOk="0" h="199389" w="29210">
                  <a:moveTo>
                    <a:pt x="126" y="58674"/>
                  </a:moveTo>
                  <a:lnTo>
                    <a:pt x="120" y="58927"/>
                  </a:lnTo>
                  <a:lnTo>
                    <a:pt x="126" y="58674"/>
                  </a:lnTo>
                  <a:close/>
                </a:path>
                <a:path extrusionOk="0" h="199389" w="29210">
                  <a:moveTo>
                    <a:pt x="19564" y="46100"/>
                  </a:moveTo>
                  <a:lnTo>
                    <a:pt x="377" y="46100"/>
                  </a:lnTo>
                  <a:lnTo>
                    <a:pt x="253" y="50926"/>
                  </a:lnTo>
                  <a:lnTo>
                    <a:pt x="126" y="58927"/>
                  </a:lnTo>
                  <a:lnTo>
                    <a:pt x="19812" y="58927"/>
                  </a:lnTo>
                  <a:lnTo>
                    <a:pt x="19812" y="50926"/>
                  </a:lnTo>
                  <a:lnTo>
                    <a:pt x="19564" y="46100"/>
                  </a:lnTo>
                  <a:close/>
                </a:path>
                <a:path extrusionOk="0" h="199389" w="29210">
                  <a:moveTo>
                    <a:pt x="381" y="45974"/>
                  </a:moveTo>
                  <a:close/>
                </a:path>
                <a:path extrusionOk="0" h="199389" w="29210">
                  <a:moveTo>
                    <a:pt x="19431" y="38607"/>
                  </a:moveTo>
                  <a:lnTo>
                    <a:pt x="635" y="38607"/>
                  </a:lnTo>
                  <a:lnTo>
                    <a:pt x="635" y="39243"/>
                  </a:lnTo>
                  <a:lnTo>
                    <a:pt x="381" y="46100"/>
                  </a:lnTo>
                  <a:lnTo>
                    <a:pt x="19558" y="46100"/>
                  </a:lnTo>
                  <a:lnTo>
                    <a:pt x="19431" y="38607"/>
                  </a:lnTo>
                  <a:close/>
                </a:path>
                <a:path extrusionOk="0" h="199389" w="29210">
                  <a:moveTo>
                    <a:pt x="508" y="42799"/>
                  </a:moveTo>
                  <a:close/>
                </a:path>
                <a:path extrusionOk="0" h="199389" w="29210">
                  <a:moveTo>
                    <a:pt x="623" y="38986"/>
                  </a:moveTo>
                  <a:lnTo>
                    <a:pt x="616" y="39243"/>
                  </a:lnTo>
                  <a:lnTo>
                    <a:pt x="623" y="38986"/>
                  </a:lnTo>
                  <a:close/>
                </a:path>
                <a:path extrusionOk="0" h="199389" w="29210">
                  <a:moveTo>
                    <a:pt x="14224" y="0"/>
                  </a:moveTo>
                  <a:lnTo>
                    <a:pt x="5080" y="0"/>
                  </a:lnTo>
                  <a:lnTo>
                    <a:pt x="1270" y="3682"/>
                  </a:lnTo>
                  <a:lnTo>
                    <a:pt x="1143" y="8255"/>
                  </a:lnTo>
                  <a:lnTo>
                    <a:pt x="635" y="23368"/>
                  </a:lnTo>
                  <a:lnTo>
                    <a:pt x="508" y="36321"/>
                  </a:lnTo>
                  <a:lnTo>
                    <a:pt x="623" y="38986"/>
                  </a:lnTo>
                  <a:lnTo>
                    <a:pt x="635" y="38607"/>
                  </a:lnTo>
                  <a:lnTo>
                    <a:pt x="19431" y="38607"/>
                  </a:lnTo>
                  <a:lnTo>
                    <a:pt x="19176" y="36830"/>
                  </a:lnTo>
                  <a:lnTo>
                    <a:pt x="18992" y="35813"/>
                  </a:lnTo>
                  <a:lnTo>
                    <a:pt x="18796" y="35813"/>
                  </a:lnTo>
                  <a:lnTo>
                    <a:pt x="18664" y="23368"/>
                  </a:lnTo>
                  <a:lnTo>
                    <a:pt x="18161" y="8255"/>
                  </a:lnTo>
                  <a:lnTo>
                    <a:pt x="18034" y="3682"/>
                  </a:lnTo>
                  <a:lnTo>
                    <a:pt x="14224" y="0"/>
                  </a:lnTo>
                  <a:close/>
                </a:path>
                <a:path extrusionOk="0" h="199389" w="29210">
                  <a:moveTo>
                    <a:pt x="18784" y="34669"/>
                  </a:moveTo>
                  <a:lnTo>
                    <a:pt x="18796" y="35813"/>
                  </a:lnTo>
                  <a:lnTo>
                    <a:pt x="18992" y="35813"/>
                  </a:lnTo>
                  <a:lnTo>
                    <a:pt x="18784" y="34669"/>
                  </a:lnTo>
                  <a:close/>
                </a:path>
                <a:path extrusionOk="0" h="199389" w="29210">
                  <a:moveTo>
                    <a:pt x="18777" y="34036"/>
                  </a:moveTo>
                  <a:lnTo>
                    <a:pt x="18784" y="34669"/>
                  </a:lnTo>
                  <a:lnTo>
                    <a:pt x="18777" y="34036"/>
                  </a:lnTo>
                  <a:close/>
                </a:path>
              </a:pathLst>
            </a:custGeom>
            <a:solidFill>
              <a:srgbClr val="AB794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070" name="Google Shape;1070;p22"/>
          <p:cNvGrpSpPr/>
          <p:nvPr/>
        </p:nvGrpSpPr>
        <p:grpSpPr>
          <a:xfrm>
            <a:off x="2971419" y="2942844"/>
            <a:ext cx="1616329" cy="488949"/>
            <a:chOff x="2971419" y="2942844"/>
            <a:chExt cx="1616329" cy="488949"/>
          </a:xfrm>
        </p:grpSpPr>
        <p:pic>
          <p:nvPicPr>
            <p:cNvPr id="1071" name="Google Shape;1071;p22"/>
            <p:cNvPicPr preferRelativeResize="0"/>
            <p:nvPr/>
          </p:nvPicPr>
          <p:blipFill rotWithShape="1">
            <a:blip r:embed="rId23">
              <a:alphaModFix/>
            </a:blip>
            <a:srcRect b="0" l="0" r="0" t="0"/>
            <a:stretch/>
          </p:blipFill>
          <p:spPr>
            <a:xfrm>
              <a:off x="3073654" y="3004185"/>
              <a:ext cx="186944" cy="231901"/>
            </a:xfrm>
            <a:prstGeom prst="rect">
              <a:avLst/>
            </a:prstGeom>
            <a:noFill/>
            <a:ln>
              <a:noFill/>
            </a:ln>
          </p:spPr>
        </p:pic>
        <p:pic>
          <p:nvPicPr>
            <p:cNvPr id="1072" name="Google Shape;1072;p22"/>
            <p:cNvPicPr preferRelativeResize="0"/>
            <p:nvPr/>
          </p:nvPicPr>
          <p:blipFill rotWithShape="1">
            <a:blip r:embed="rId24">
              <a:alphaModFix/>
            </a:blip>
            <a:srcRect b="0" l="0" r="0" t="0"/>
            <a:stretch/>
          </p:blipFill>
          <p:spPr>
            <a:xfrm>
              <a:off x="3724148" y="2959100"/>
              <a:ext cx="561466" cy="310133"/>
            </a:xfrm>
            <a:prstGeom prst="rect">
              <a:avLst/>
            </a:prstGeom>
            <a:noFill/>
            <a:ln>
              <a:noFill/>
            </a:ln>
          </p:spPr>
        </p:pic>
        <p:pic>
          <p:nvPicPr>
            <p:cNvPr id="1073" name="Google Shape;1073;p22"/>
            <p:cNvPicPr preferRelativeResize="0"/>
            <p:nvPr/>
          </p:nvPicPr>
          <p:blipFill rotWithShape="1">
            <a:blip r:embed="rId25">
              <a:alphaModFix/>
            </a:blip>
            <a:srcRect b="0" l="0" r="0" t="0"/>
            <a:stretch/>
          </p:blipFill>
          <p:spPr>
            <a:xfrm>
              <a:off x="4356100" y="2942844"/>
              <a:ext cx="92837" cy="344169"/>
            </a:xfrm>
            <a:prstGeom prst="rect">
              <a:avLst/>
            </a:prstGeom>
            <a:noFill/>
            <a:ln>
              <a:noFill/>
            </a:ln>
          </p:spPr>
        </p:pic>
        <p:pic>
          <p:nvPicPr>
            <p:cNvPr id="1074" name="Google Shape;1074;p22"/>
            <p:cNvPicPr preferRelativeResize="0"/>
            <p:nvPr/>
          </p:nvPicPr>
          <p:blipFill rotWithShape="1">
            <a:blip r:embed="rId26">
              <a:alphaModFix/>
            </a:blip>
            <a:srcRect b="0" l="0" r="0" t="0"/>
            <a:stretch/>
          </p:blipFill>
          <p:spPr>
            <a:xfrm>
              <a:off x="2971419" y="3034792"/>
              <a:ext cx="1616329" cy="397001"/>
            </a:xfrm>
            <a:prstGeom prst="rect">
              <a:avLst/>
            </a:prstGeom>
            <a:noFill/>
            <a:ln>
              <a:noFill/>
            </a:ln>
          </p:spPr>
        </p:pic>
      </p:grpSp>
      <p:sp>
        <p:nvSpPr>
          <p:cNvPr id="1075" name="Google Shape;1075;p22"/>
          <p:cNvSpPr/>
          <p:nvPr/>
        </p:nvSpPr>
        <p:spPr>
          <a:xfrm>
            <a:off x="4532121" y="1930400"/>
            <a:ext cx="3304540" cy="407670"/>
          </a:xfrm>
          <a:custGeom>
            <a:rect b="b" l="l" r="r" t="t"/>
            <a:pathLst>
              <a:path extrusionOk="0" h="407669" w="3304540">
                <a:moveTo>
                  <a:pt x="4444" y="389889"/>
                </a:moveTo>
                <a:lnTo>
                  <a:pt x="3175" y="389889"/>
                </a:lnTo>
                <a:lnTo>
                  <a:pt x="380" y="392430"/>
                </a:lnTo>
                <a:lnTo>
                  <a:pt x="253" y="396239"/>
                </a:lnTo>
                <a:lnTo>
                  <a:pt x="0" y="398780"/>
                </a:lnTo>
                <a:lnTo>
                  <a:pt x="2286" y="401319"/>
                </a:lnTo>
                <a:lnTo>
                  <a:pt x="25273" y="405130"/>
                </a:lnTo>
                <a:lnTo>
                  <a:pt x="59308" y="407669"/>
                </a:lnTo>
                <a:lnTo>
                  <a:pt x="86867" y="407669"/>
                </a:lnTo>
                <a:lnTo>
                  <a:pt x="100583" y="406400"/>
                </a:lnTo>
                <a:lnTo>
                  <a:pt x="119633" y="403859"/>
                </a:lnTo>
                <a:lnTo>
                  <a:pt x="120141" y="403859"/>
                </a:lnTo>
                <a:lnTo>
                  <a:pt x="142748" y="400050"/>
                </a:lnTo>
                <a:lnTo>
                  <a:pt x="10413" y="400050"/>
                </a:lnTo>
                <a:lnTo>
                  <a:pt x="12318" y="396239"/>
                </a:lnTo>
                <a:lnTo>
                  <a:pt x="9042" y="392430"/>
                </a:lnTo>
                <a:lnTo>
                  <a:pt x="2412" y="392430"/>
                </a:lnTo>
                <a:lnTo>
                  <a:pt x="3048" y="391159"/>
                </a:lnTo>
                <a:lnTo>
                  <a:pt x="4444" y="389889"/>
                </a:lnTo>
                <a:close/>
              </a:path>
              <a:path extrusionOk="0" h="407669" w="3304540">
                <a:moveTo>
                  <a:pt x="6857" y="389889"/>
                </a:moveTo>
                <a:lnTo>
                  <a:pt x="12318" y="396239"/>
                </a:lnTo>
                <a:lnTo>
                  <a:pt x="10413" y="400050"/>
                </a:lnTo>
                <a:lnTo>
                  <a:pt x="11175" y="400050"/>
                </a:lnTo>
                <a:lnTo>
                  <a:pt x="12826" y="397509"/>
                </a:lnTo>
                <a:lnTo>
                  <a:pt x="13462" y="396239"/>
                </a:lnTo>
                <a:lnTo>
                  <a:pt x="12445" y="392430"/>
                </a:lnTo>
                <a:lnTo>
                  <a:pt x="11152" y="390440"/>
                </a:lnTo>
                <a:lnTo>
                  <a:pt x="6857" y="389889"/>
                </a:lnTo>
                <a:close/>
              </a:path>
              <a:path extrusionOk="0" h="407669" w="3304540">
                <a:moveTo>
                  <a:pt x="11152" y="390440"/>
                </a:moveTo>
                <a:lnTo>
                  <a:pt x="12445" y="392430"/>
                </a:lnTo>
                <a:lnTo>
                  <a:pt x="13462" y="396239"/>
                </a:lnTo>
                <a:lnTo>
                  <a:pt x="12826" y="397509"/>
                </a:lnTo>
                <a:lnTo>
                  <a:pt x="11175" y="400050"/>
                </a:lnTo>
                <a:lnTo>
                  <a:pt x="142620" y="400050"/>
                </a:lnTo>
                <a:lnTo>
                  <a:pt x="160908" y="397509"/>
                </a:lnTo>
                <a:lnTo>
                  <a:pt x="179577" y="394969"/>
                </a:lnTo>
                <a:lnTo>
                  <a:pt x="60451" y="394969"/>
                </a:lnTo>
                <a:lnTo>
                  <a:pt x="35560" y="392430"/>
                </a:lnTo>
                <a:lnTo>
                  <a:pt x="26669" y="392430"/>
                </a:lnTo>
                <a:lnTo>
                  <a:pt x="11152" y="390440"/>
                </a:lnTo>
                <a:close/>
              </a:path>
              <a:path extrusionOk="0" h="407669" w="3304540">
                <a:moveTo>
                  <a:pt x="329311" y="373380"/>
                </a:moveTo>
                <a:lnTo>
                  <a:pt x="240918" y="373380"/>
                </a:lnTo>
                <a:lnTo>
                  <a:pt x="209550" y="378459"/>
                </a:lnTo>
                <a:lnTo>
                  <a:pt x="177800" y="382269"/>
                </a:lnTo>
                <a:lnTo>
                  <a:pt x="159003" y="384809"/>
                </a:lnTo>
                <a:lnTo>
                  <a:pt x="159385" y="384809"/>
                </a:lnTo>
                <a:lnTo>
                  <a:pt x="140969" y="386080"/>
                </a:lnTo>
                <a:lnTo>
                  <a:pt x="140715" y="386080"/>
                </a:lnTo>
                <a:lnTo>
                  <a:pt x="117982" y="388619"/>
                </a:lnTo>
                <a:lnTo>
                  <a:pt x="98932" y="391159"/>
                </a:lnTo>
                <a:lnTo>
                  <a:pt x="99060" y="391159"/>
                </a:lnTo>
                <a:lnTo>
                  <a:pt x="85343" y="393700"/>
                </a:lnTo>
                <a:lnTo>
                  <a:pt x="85598" y="393700"/>
                </a:lnTo>
                <a:lnTo>
                  <a:pt x="69468" y="394969"/>
                </a:lnTo>
                <a:lnTo>
                  <a:pt x="179704" y="394969"/>
                </a:lnTo>
                <a:lnTo>
                  <a:pt x="211327" y="391159"/>
                </a:lnTo>
                <a:lnTo>
                  <a:pt x="242569" y="386080"/>
                </a:lnTo>
                <a:lnTo>
                  <a:pt x="274192" y="382269"/>
                </a:lnTo>
                <a:lnTo>
                  <a:pt x="329311" y="373380"/>
                </a:lnTo>
                <a:close/>
              </a:path>
              <a:path extrusionOk="0" h="407669" w="3304540">
                <a:moveTo>
                  <a:pt x="6603" y="388619"/>
                </a:moveTo>
                <a:lnTo>
                  <a:pt x="4444" y="389889"/>
                </a:lnTo>
                <a:lnTo>
                  <a:pt x="3048" y="391159"/>
                </a:lnTo>
                <a:lnTo>
                  <a:pt x="2412" y="392430"/>
                </a:lnTo>
                <a:lnTo>
                  <a:pt x="6857" y="389889"/>
                </a:lnTo>
                <a:lnTo>
                  <a:pt x="8762" y="389889"/>
                </a:lnTo>
                <a:lnTo>
                  <a:pt x="6603" y="388619"/>
                </a:lnTo>
                <a:close/>
              </a:path>
              <a:path extrusionOk="0" h="407669" w="3304540">
                <a:moveTo>
                  <a:pt x="6857" y="389889"/>
                </a:moveTo>
                <a:lnTo>
                  <a:pt x="2412" y="392430"/>
                </a:lnTo>
                <a:lnTo>
                  <a:pt x="9042" y="392430"/>
                </a:lnTo>
                <a:lnTo>
                  <a:pt x="6857" y="389889"/>
                </a:lnTo>
                <a:close/>
              </a:path>
              <a:path extrusionOk="0" h="407669" w="3304540">
                <a:moveTo>
                  <a:pt x="10794" y="389889"/>
                </a:moveTo>
                <a:lnTo>
                  <a:pt x="6857" y="389889"/>
                </a:lnTo>
                <a:lnTo>
                  <a:pt x="11152" y="390440"/>
                </a:lnTo>
                <a:lnTo>
                  <a:pt x="10794" y="389889"/>
                </a:lnTo>
                <a:close/>
              </a:path>
              <a:path extrusionOk="0" h="407669" w="3304540">
                <a:moveTo>
                  <a:pt x="558545" y="337819"/>
                </a:moveTo>
                <a:lnTo>
                  <a:pt x="482091" y="337819"/>
                </a:lnTo>
                <a:lnTo>
                  <a:pt x="448182" y="342900"/>
                </a:lnTo>
                <a:lnTo>
                  <a:pt x="418591" y="347980"/>
                </a:lnTo>
                <a:lnTo>
                  <a:pt x="399541" y="350519"/>
                </a:lnTo>
                <a:lnTo>
                  <a:pt x="355600" y="358139"/>
                </a:lnTo>
                <a:lnTo>
                  <a:pt x="327532" y="361950"/>
                </a:lnTo>
                <a:lnTo>
                  <a:pt x="327660" y="361950"/>
                </a:lnTo>
                <a:lnTo>
                  <a:pt x="303149" y="365759"/>
                </a:lnTo>
                <a:lnTo>
                  <a:pt x="240791" y="373380"/>
                </a:lnTo>
                <a:lnTo>
                  <a:pt x="329438" y="373380"/>
                </a:lnTo>
                <a:lnTo>
                  <a:pt x="357504" y="369569"/>
                </a:lnTo>
                <a:lnTo>
                  <a:pt x="420369" y="359409"/>
                </a:lnTo>
                <a:lnTo>
                  <a:pt x="420497" y="359409"/>
                </a:lnTo>
                <a:lnTo>
                  <a:pt x="449961" y="354330"/>
                </a:lnTo>
                <a:lnTo>
                  <a:pt x="483742" y="349250"/>
                </a:lnTo>
                <a:lnTo>
                  <a:pt x="513968" y="345439"/>
                </a:lnTo>
                <a:lnTo>
                  <a:pt x="536066" y="341630"/>
                </a:lnTo>
                <a:lnTo>
                  <a:pt x="558545" y="337819"/>
                </a:lnTo>
                <a:close/>
              </a:path>
              <a:path extrusionOk="0" h="407669" w="3304540">
                <a:moveTo>
                  <a:pt x="2465578" y="99059"/>
                </a:moveTo>
                <a:lnTo>
                  <a:pt x="2309368" y="99059"/>
                </a:lnTo>
                <a:lnTo>
                  <a:pt x="2273300" y="102869"/>
                </a:lnTo>
                <a:lnTo>
                  <a:pt x="2237104" y="106680"/>
                </a:lnTo>
                <a:lnTo>
                  <a:pt x="2204974" y="109219"/>
                </a:lnTo>
                <a:lnTo>
                  <a:pt x="2133727" y="116839"/>
                </a:lnTo>
                <a:lnTo>
                  <a:pt x="2104262" y="120650"/>
                </a:lnTo>
                <a:lnTo>
                  <a:pt x="2069719" y="123189"/>
                </a:lnTo>
                <a:lnTo>
                  <a:pt x="2034031" y="127000"/>
                </a:lnTo>
                <a:lnTo>
                  <a:pt x="1999869" y="130809"/>
                </a:lnTo>
                <a:lnTo>
                  <a:pt x="1898650" y="140969"/>
                </a:lnTo>
                <a:lnTo>
                  <a:pt x="1869439" y="143509"/>
                </a:lnTo>
                <a:lnTo>
                  <a:pt x="1835785" y="147319"/>
                </a:lnTo>
                <a:lnTo>
                  <a:pt x="1835657" y="147319"/>
                </a:lnTo>
                <a:lnTo>
                  <a:pt x="1800478" y="151130"/>
                </a:lnTo>
                <a:lnTo>
                  <a:pt x="1766951" y="153669"/>
                </a:lnTo>
                <a:lnTo>
                  <a:pt x="1737867" y="156209"/>
                </a:lnTo>
                <a:lnTo>
                  <a:pt x="1667890" y="163830"/>
                </a:lnTo>
                <a:lnTo>
                  <a:pt x="1639442" y="167639"/>
                </a:lnTo>
                <a:lnTo>
                  <a:pt x="1606550" y="171450"/>
                </a:lnTo>
                <a:lnTo>
                  <a:pt x="1572132" y="175259"/>
                </a:lnTo>
                <a:lnTo>
                  <a:pt x="1539239" y="179069"/>
                </a:lnTo>
                <a:lnTo>
                  <a:pt x="1511173" y="182880"/>
                </a:lnTo>
                <a:lnTo>
                  <a:pt x="1477264" y="187959"/>
                </a:lnTo>
                <a:lnTo>
                  <a:pt x="1443863" y="191769"/>
                </a:lnTo>
                <a:lnTo>
                  <a:pt x="1416050" y="195580"/>
                </a:lnTo>
                <a:lnTo>
                  <a:pt x="1384427" y="199389"/>
                </a:lnTo>
                <a:lnTo>
                  <a:pt x="1319529" y="209550"/>
                </a:lnTo>
                <a:lnTo>
                  <a:pt x="1292225" y="212089"/>
                </a:lnTo>
                <a:lnTo>
                  <a:pt x="1227708" y="222250"/>
                </a:lnTo>
                <a:lnTo>
                  <a:pt x="1201547" y="226059"/>
                </a:lnTo>
                <a:lnTo>
                  <a:pt x="1201419" y="226059"/>
                </a:lnTo>
                <a:lnTo>
                  <a:pt x="1140332" y="236219"/>
                </a:lnTo>
                <a:lnTo>
                  <a:pt x="1110488" y="240030"/>
                </a:lnTo>
                <a:lnTo>
                  <a:pt x="1084452" y="243839"/>
                </a:lnTo>
                <a:lnTo>
                  <a:pt x="1023619" y="254000"/>
                </a:lnTo>
                <a:lnTo>
                  <a:pt x="993775" y="257809"/>
                </a:lnTo>
                <a:lnTo>
                  <a:pt x="959485" y="264159"/>
                </a:lnTo>
                <a:lnTo>
                  <a:pt x="890777" y="274319"/>
                </a:lnTo>
                <a:lnTo>
                  <a:pt x="862329" y="278130"/>
                </a:lnTo>
                <a:lnTo>
                  <a:pt x="834643" y="283209"/>
                </a:lnTo>
                <a:lnTo>
                  <a:pt x="807212" y="287019"/>
                </a:lnTo>
                <a:lnTo>
                  <a:pt x="780414" y="292100"/>
                </a:lnTo>
                <a:lnTo>
                  <a:pt x="716533" y="302259"/>
                </a:lnTo>
                <a:lnTo>
                  <a:pt x="716661" y="302259"/>
                </a:lnTo>
                <a:lnTo>
                  <a:pt x="683894" y="307339"/>
                </a:lnTo>
                <a:lnTo>
                  <a:pt x="651890" y="311150"/>
                </a:lnTo>
                <a:lnTo>
                  <a:pt x="617219" y="317500"/>
                </a:lnTo>
                <a:lnTo>
                  <a:pt x="617347" y="317500"/>
                </a:lnTo>
                <a:lnTo>
                  <a:pt x="584580" y="322580"/>
                </a:lnTo>
                <a:lnTo>
                  <a:pt x="556894" y="326389"/>
                </a:lnTo>
                <a:lnTo>
                  <a:pt x="534288" y="330200"/>
                </a:lnTo>
                <a:lnTo>
                  <a:pt x="512190" y="334009"/>
                </a:lnTo>
                <a:lnTo>
                  <a:pt x="481964" y="337819"/>
                </a:lnTo>
                <a:lnTo>
                  <a:pt x="558673" y="337819"/>
                </a:lnTo>
                <a:lnTo>
                  <a:pt x="619125" y="328930"/>
                </a:lnTo>
                <a:lnTo>
                  <a:pt x="653795" y="323850"/>
                </a:lnTo>
                <a:lnTo>
                  <a:pt x="685800" y="320039"/>
                </a:lnTo>
                <a:lnTo>
                  <a:pt x="685800" y="318769"/>
                </a:lnTo>
                <a:lnTo>
                  <a:pt x="718565" y="314959"/>
                </a:lnTo>
                <a:lnTo>
                  <a:pt x="782319" y="304800"/>
                </a:lnTo>
                <a:lnTo>
                  <a:pt x="809243" y="300989"/>
                </a:lnTo>
                <a:lnTo>
                  <a:pt x="836676" y="295909"/>
                </a:lnTo>
                <a:lnTo>
                  <a:pt x="892937" y="288289"/>
                </a:lnTo>
                <a:lnTo>
                  <a:pt x="961643" y="278130"/>
                </a:lnTo>
                <a:lnTo>
                  <a:pt x="995933" y="271780"/>
                </a:lnTo>
                <a:lnTo>
                  <a:pt x="1025778" y="267969"/>
                </a:lnTo>
                <a:lnTo>
                  <a:pt x="1086612" y="257809"/>
                </a:lnTo>
                <a:lnTo>
                  <a:pt x="1112519" y="254000"/>
                </a:lnTo>
                <a:lnTo>
                  <a:pt x="1142364" y="250189"/>
                </a:lnTo>
                <a:lnTo>
                  <a:pt x="1173733" y="245109"/>
                </a:lnTo>
                <a:lnTo>
                  <a:pt x="1203705" y="241300"/>
                </a:lnTo>
                <a:lnTo>
                  <a:pt x="1203452" y="241300"/>
                </a:lnTo>
                <a:lnTo>
                  <a:pt x="1229740" y="237489"/>
                </a:lnTo>
                <a:lnTo>
                  <a:pt x="1261872" y="232409"/>
                </a:lnTo>
                <a:lnTo>
                  <a:pt x="1294383" y="227330"/>
                </a:lnTo>
                <a:lnTo>
                  <a:pt x="1321562" y="224789"/>
                </a:lnTo>
                <a:lnTo>
                  <a:pt x="1353312" y="219709"/>
                </a:lnTo>
                <a:lnTo>
                  <a:pt x="1386458" y="215900"/>
                </a:lnTo>
                <a:lnTo>
                  <a:pt x="1418081" y="210819"/>
                </a:lnTo>
                <a:lnTo>
                  <a:pt x="1445894" y="207009"/>
                </a:lnTo>
                <a:lnTo>
                  <a:pt x="1479295" y="203200"/>
                </a:lnTo>
                <a:lnTo>
                  <a:pt x="1513077" y="198119"/>
                </a:lnTo>
                <a:lnTo>
                  <a:pt x="1541144" y="194309"/>
                </a:lnTo>
                <a:lnTo>
                  <a:pt x="1641220" y="182880"/>
                </a:lnTo>
                <a:lnTo>
                  <a:pt x="1669668" y="179069"/>
                </a:lnTo>
                <a:lnTo>
                  <a:pt x="1704466" y="176530"/>
                </a:lnTo>
                <a:lnTo>
                  <a:pt x="1739391" y="172719"/>
                </a:lnTo>
                <a:lnTo>
                  <a:pt x="1768475" y="168909"/>
                </a:lnTo>
                <a:lnTo>
                  <a:pt x="1802002" y="166369"/>
                </a:lnTo>
                <a:lnTo>
                  <a:pt x="1837308" y="162559"/>
                </a:lnTo>
                <a:lnTo>
                  <a:pt x="1871090" y="158750"/>
                </a:lnTo>
                <a:lnTo>
                  <a:pt x="1900301" y="156209"/>
                </a:lnTo>
                <a:lnTo>
                  <a:pt x="1935988" y="152400"/>
                </a:lnTo>
                <a:lnTo>
                  <a:pt x="1971928" y="148589"/>
                </a:lnTo>
                <a:lnTo>
                  <a:pt x="2001393" y="146050"/>
                </a:lnTo>
                <a:lnTo>
                  <a:pt x="2035555" y="142239"/>
                </a:lnTo>
                <a:lnTo>
                  <a:pt x="2071243" y="139700"/>
                </a:lnTo>
                <a:lnTo>
                  <a:pt x="2105786" y="135889"/>
                </a:lnTo>
                <a:lnTo>
                  <a:pt x="2135378" y="133350"/>
                </a:lnTo>
                <a:lnTo>
                  <a:pt x="2171319" y="129539"/>
                </a:lnTo>
                <a:lnTo>
                  <a:pt x="2206752" y="125730"/>
                </a:lnTo>
                <a:lnTo>
                  <a:pt x="2238755" y="121919"/>
                </a:lnTo>
                <a:lnTo>
                  <a:pt x="2275078" y="119380"/>
                </a:lnTo>
                <a:lnTo>
                  <a:pt x="2311146" y="115569"/>
                </a:lnTo>
                <a:lnTo>
                  <a:pt x="2342387" y="111759"/>
                </a:lnTo>
                <a:lnTo>
                  <a:pt x="2373756" y="109219"/>
                </a:lnTo>
                <a:lnTo>
                  <a:pt x="2405760" y="105409"/>
                </a:lnTo>
                <a:lnTo>
                  <a:pt x="2433193" y="102869"/>
                </a:lnTo>
                <a:lnTo>
                  <a:pt x="2465578" y="99059"/>
                </a:lnTo>
                <a:close/>
              </a:path>
              <a:path extrusionOk="0" h="407669" w="3304540">
                <a:moveTo>
                  <a:pt x="3218814" y="13969"/>
                </a:moveTo>
                <a:lnTo>
                  <a:pt x="3148837" y="13969"/>
                </a:lnTo>
                <a:lnTo>
                  <a:pt x="3148583" y="15239"/>
                </a:lnTo>
                <a:lnTo>
                  <a:pt x="3117214" y="17780"/>
                </a:lnTo>
                <a:lnTo>
                  <a:pt x="3117342" y="17780"/>
                </a:lnTo>
                <a:lnTo>
                  <a:pt x="2971292" y="30480"/>
                </a:lnTo>
                <a:lnTo>
                  <a:pt x="2971164" y="30480"/>
                </a:lnTo>
                <a:lnTo>
                  <a:pt x="2898521" y="38100"/>
                </a:lnTo>
                <a:lnTo>
                  <a:pt x="2836163" y="43180"/>
                </a:lnTo>
                <a:lnTo>
                  <a:pt x="2804413" y="46989"/>
                </a:lnTo>
                <a:lnTo>
                  <a:pt x="2774187" y="49530"/>
                </a:lnTo>
                <a:lnTo>
                  <a:pt x="2738247" y="53339"/>
                </a:lnTo>
                <a:lnTo>
                  <a:pt x="2699638" y="58419"/>
                </a:lnTo>
                <a:lnTo>
                  <a:pt x="2663317" y="62230"/>
                </a:lnTo>
                <a:lnTo>
                  <a:pt x="2631948" y="64769"/>
                </a:lnTo>
                <a:lnTo>
                  <a:pt x="2606421" y="67309"/>
                </a:lnTo>
                <a:lnTo>
                  <a:pt x="2584069" y="69850"/>
                </a:lnTo>
                <a:lnTo>
                  <a:pt x="2558923" y="72389"/>
                </a:lnTo>
                <a:lnTo>
                  <a:pt x="2530475" y="74930"/>
                </a:lnTo>
                <a:lnTo>
                  <a:pt x="2431414" y="86359"/>
                </a:lnTo>
                <a:lnTo>
                  <a:pt x="2372105" y="92709"/>
                </a:lnTo>
                <a:lnTo>
                  <a:pt x="2340736" y="95250"/>
                </a:lnTo>
                <a:lnTo>
                  <a:pt x="2309495" y="99059"/>
                </a:lnTo>
                <a:lnTo>
                  <a:pt x="2465704" y="99059"/>
                </a:lnTo>
                <a:lnTo>
                  <a:pt x="2532253" y="91439"/>
                </a:lnTo>
                <a:lnTo>
                  <a:pt x="2560574" y="88900"/>
                </a:lnTo>
                <a:lnTo>
                  <a:pt x="2585720" y="86359"/>
                </a:lnTo>
                <a:lnTo>
                  <a:pt x="2608199" y="83819"/>
                </a:lnTo>
                <a:lnTo>
                  <a:pt x="2633599" y="81280"/>
                </a:lnTo>
                <a:lnTo>
                  <a:pt x="2664968" y="77469"/>
                </a:lnTo>
                <a:lnTo>
                  <a:pt x="2739898" y="69850"/>
                </a:lnTo>
                <a:lnTo>
                  <a:pt x="2775838" y="66039"/>
                </a:lnTo>
                <a:lnTo>
                  <a:pt x="2806064" y="62230"/>
                </a:lnTo>
                <a:lnTo>
                  <a:pt x="2837814" y="59689"/>
                </a:lnTo>
                <a:lnTo>
                  <a:pt x="2900045" y="52069"/>
                </a:lnTo>
                <a:lnTo>
                  <a:pt x="2972688" y="44450"/>
                </a:lnTo>
                <a:lnTo>
                  <a:pt x="3003296" y="40639"/>
                </a:lnTo>
                <a:lnTo>
                  <a:pt x="3031744" y="38100"/>
                </a:lnTo>
                <a:lnTo>
                  <a:pt x="3059049" y="34289"/>
                </a:lnTo>
                <a:lnTo>
                  <a:pt x="3086734" y="31750"/>
                </a:lnTo>
                <a:lnTo>
                  <a:pt x="3118357" y="27939"/>
                </a:lnTo>
                <a:lnTo>
                  <a:pt x="3149600" y="22859"/>
                </a:lnTo>
                <a:lnTo>
                  <a:pt x="3175761" y="19050"/>
                </a:lnTo>
                <a:lnTo>
                  <a:pt x="3198368" y="15239"/>
                </a:lnTo>
                <a:lnTo>
                  <a:pt x="3218814" y="13969"/>
                </a:lnTo>
                <a:close/>
              </a:path>
              <a:path extrusionOk="0" h="407669" w="3304540">
                <a:moveTo>
                  <a:pt x="3302888" y="0"/>
                </a:moveTo>
                <a:lnTo>
                  <a:pt x="3301873" y="0"/>
                </a:lnTo>
                <a:lnTo>
                  <a:pt x="3293999" y="1269"/>
                </a:lnTo>
                <a:lnTo>
                  <a:pt x="3280155" y="2539"/>
                </a:lnTo>
                <a:lnTo>
                  <a:pt x="3251454" y="6350"/>
                </a:lnTo>
                <a:lnTo>
                  <a:pt x="3218306" y="8889"/>
                </a:lnTo>
                <a:lnTo>
                  <a:pt x="3197732" y="12700"/>
                </a:lnTo>
                <a:lnTo>
                  <a:pt x="3175127" y="13969"/>
                </a:lnTo>
                <a:lnTo>
                  <a:pt x="3218687" y="13969"/>
                </a:lnTo>
                <a:lnTo>
                  <a:pt x="3251834" y="10159"/>
                </a:lnTo>
                <a:lnTo>
                  <a:pt x="3280663" y="6350"/>
                </a:lnTo>
                <a:lnTo>
                  <a:pt x="3294379" y="5080"/>
                </a:lnTo>
                <a:lnTo>
                  <a:pt x="3302254" y="3809"/>
                </a:lnTo>
                <a:lnTo>
                  <a:pt x="3303270" y="3809"/>
                </a:lnTo>
                <a:lnTo>
                  <a:pt x="3304031" y="2539"/>
                </a:lnTo>
                <a:lnTo>
                  <a:pt x="3303904" y="1269"/>
                </a:lnTo>
                <a:lnTo>
                  <a:pt x="3302888" y="0"/>
                </a:lnTo>
                <a:close/>
              </a:path>
            </a:pathLst>
          </a:custGeom>
          <a:solidFill>
            <a:srgbClr val="C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6" name="Google Shape;1076;p22"/>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23"/>
          <p:cNvSpPr txBox="1"/>
          <p:nvPr>
            <p:ph type="title"/>
          </p:nvPr>
        </p:nvSpPr>
        <p:spPr>
          <a:xfrm>
            <a:off x="303529" y="70470"/>
            <a:ext cx="6536055" cy="868680"/>
          </a:xfrm>
          <a:prstGeom prst="rect">
            <a:avLst/>
          </a:prstGeom>
          <a:noFill/>
          <a:ln>
            <a:noFill/>
          </a:ln>
        </p:spPr>
        <p:txBody>
          <a:bodyPr anchorCtr="0" anchor="t" bIns="0" lIns="0" spcFirstLastPara="1" rIns="0" wrap="square" tIns="205500">
            <a:spAutoFit/>
          </a:bodyPr>
          <a:lstStyle/>
          <a:p>
            <a:pPr indent="0" lvl="0" marL="99695" rtl="0" algn="l">
              <a:lnSpc>
                <a:spcPct val="100000"/>
              </a:lnSpc>
              <a:spcBef>
                <a:spcPts val="0"/>
              </a:spcBef>
              <a:spcAft>
                <a:spcPts val="0"/>
              </a:spcAft>
              <a:buNone/>
            </a:pPr>
            <a:r>
              <a:rPr lang="en-US" sz="2750"/>
              <a:t>Simplified </a:t>
            </a:r>
            <a:r>
              <a:rPr lang="en-US" sz="2750">
                <a:solidFill>
                  <a:srgbClr val="0096FF"/>
                </a:solidFill>
              </a:rPr>
              <a:t>loss </a:t>
            </a:r>
            <a:r>
              <a:rPr lang="en-US" sz="2750"/>
              <a:t>function</a:t>
            </a:r>
            <a:endParaRPr sz="2750"/>
          </a:p>
        </p:txBody>
      </p:sp>
      <p:grpSp>
        <p:nvGrpSpPr>
          <p:cNvPr id="1082" name="Google Shape;1082;p23"/>
          <p:cNvGrpSpPr/>
          <p:nvPr/>
        </p:nvGrpSpPr>
        <p:grpSpPr>
          <a:xfrm>
            <a:off x="695325" y="1866900"/>
            <a:ext cx="8305800" cy="561975"/>
            <a:chOff x="695325" y="1866900"/>
            <a:chExt cx="8305800" cy="561975"/>
          </a:xfrm>
        </p:grpSpPr>
        <p:sp>
          <p:nvSpPr>
            <p:cNvPr id="1083" name="Google Shape;1083;p23"/>
            <p:cNvSpPr/>
            <p:nvPr/>
          </p:nvSpPr>
          <p:spPr>
            <a:xfrm>
              <a:off x="695325" y="1866900"/>
              <a:ext cx="8305800" cy="561975"/>
            </a:xfrm>
            <a:custGeom>
              <a:rect b="b" l="l" r="r" t="t"/>
              <a:pathLst>
                <a:path extrusionOk="0" h="561975" w="8305800">
                  <a:moveTo>
                    <a:pt x="0" y="561975"/>
                  </a:moveTo>
                  <a:lnTo>
                    <a:pt x="8305800" y="561975"/>
                  </a:lnTo>
                  <a:lnTo>
                    <a:pt x="8305800" y="0"/>
                  </a:lnTo>
                  <a:lnTo>
                    <a:pt x="0" y="0"/>
                  </a:lnTo>
                  <a:lnTo>
                    <a:pt x="0" y="561975"/>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4" name="Google Shape;1084;p23"/>
            <p:cNvSpPr/>
            <p:nvPr/>
          </p:nvSpPr>
          <p:spPr>
            <a:xfrm>
              <a:off x="949483" y="2012061"/>
              <a:ext cx="1746885" cy="311150"/>
            </a:xfrm>
            <a:custGeom>
              <a:rect b="b" l="l" r="r" t="t"/>
              <a:pathLst>
                <a:path extrusionOk="0" h="311150" w="1746885">
                  <a:moveTo>
                    <a:pt x="1665065" y="0"/>
                  </a:moveTo>
                  <a:lnTo>
                    <a:pt x="1661890" y="10287"/>
                  </a:lnTo>
                  <a:lnTo>
                    <a:pt x="1676201" y="17672"/>
                  </a:lnTo>
                  <a:lnTo>
                    <a:pt x="1688655" y="28416"/>
                  </a:lnTo>
                  <a:lnTo>
                    <a:pt x="1714825" y="80456"/>
                  </a:lnTo>
                  <a:lnTo>
                    <a:pt x="1722636" y="128133"/>
                  </a:lnTo>
                  <a:lnTo>
                    <a:pt x="1723612" y="155447"/>
                  </a:lnTo>
                  <a:lnTo>
                    <a:pt x="1722636" y="182669"/>
                  </a:lnTo>
                  <a:lnTo>
                    <a:pt x="1714825" y="230207"/>
                  </a:lnTo>
                  <a:lnTo>
                    <a:pt x="1699252" y="268047"/>
                  </a:lnTo>
                  <a:lnTo>
                    <a:pt x="1661890" y="300355"/>
                  </a:lnTo>
                  <a:lnTo>
                    <a:pt x="1665065" y="310641"/>
                  </a:lnTo>
                  <a:lnTo>
                    <a:pt x="1699768" y="292163"/>
                  </a:lnTo>
                  <a:lnTo>
                    <a:pt x="1725517" y="257301"/>
                  </a:lnTo>
                  <a:lnTo>
                    <a:pt x="1741408" y="210216"/>
                  </a:lnTo>
                  <a:lnTo>
                    <a:pt x="1746726" y="155320"/>
                  </a:lnTo>
                  <a:lnTo>
                    <a:pt x="1745395" y="126867"/>
                  </a:lnTo>
                  <a:lnTo>
                    <a:pt x="1734778" y="75864"/>
                  </a:lnTo>
                  <a:lnTo>
                    <a:pt x="1713750" y="33861"/>
                  </a:lnTo>
                  <a:lnTo>
                    <a:pt x="1683548" y="7191"/>
                  </a:lnTo>
                  <a:lnTo>
                    <a:pt x="1665065" y="0"/>
                  </a:lnTo>
                  <a:close/>
                </a:path>
                <a:path extrusionOk="0" h="311150" w="1746885">
                  <a:moveTo>
                    <a:pt x="81616" y="0"/>
                  </a:moveTo>
                  <a:lnTo>
                    <a:pt x="46925" y="18478"/>
                  </a:lnTo>
                  <a:lnTo>
                    <a:pt x="21215" y="53339"/>
                  </a:lnTo>
                  <a:lnTo>
                    <a:pt x="5299" y="100377"/>
                  </a:lnTo>
                  <a:lnTo>
                    <a:pt x="0" y="155447"/>
                  </a:lnTo>
                  <a:lnTo>
                    <a:pt x="1320" y="183757"/>
                  </a:lnTo>
                  <a:lnTo>
                    <a:pt x="11931" y="234723"/>
                  </a:lnTo>
                  <a:lnTo>
                    <a:pt x="32948" y="276780"/>
                  </a:lnTo>
                  <a:lnTo>
                    <a:pt x="63147" y="303450"/>
                  </a:lnTo>
                  <a:lnTo>
                    <a:pt x="81616" y="310641"/>
                  </a:lnTo>
                  <a:lnTo>
                    <a:pt x="84753" y="300355"/>
                  </a:lnTo>
                  <a:lnTo>
                    <a:pt x="70483" y="292951"/>
                  </a:lnTo>
                  <a:lnTo>
                    <a:pt x="58055" y="282178"/>
                  </a:lnTo>
                  <a:lnTo>
                    <a:pt x="31887" y="230207"/>
                  </a:lnTo>
                  <a:lnTo>
                    <a:pt x="24071" y="182669"/>
                  </a:lnTo>
                  <a:lnTo>
                    <a:pt x="23099" y="155320"/>
                  </a:lnTo>
                  <a:lnTo>
                    <a:pt x="24071" y="128133"/>
                  </a:lnTo>
                  <a:lnTo>
                    <a:pt x="31887" y="80456"/>
                  </a:lnTo>
                  <a:lnTo>
                    <a:pt x="47470" y="42541"/>
                  </a:lnTo>
                  <a:lnTo>
                    <a:pt x="84753" y="10287"/>
                  </a:lnTo>
                  <a:lnTo>
                    <a:pt x="8161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5" name="Google Shape;1085;p23"/>
            <p:cNvSpPr/>
            <p:nvPr/>
          </p:nvSpPr>
          <p:spPr>
            <a:xfrm>
              <a:off x="1184046" y="2138425"/>
              <a:ext cx="165735" cy="46355"/>
            </a:xfrm>
            <a:custGeom>
              <a:rect b="b" l="l" r="r" t="t"/>
              <a:pathLst>
                <a:path extrusionOk="0" h="46355" w="165734">
                  <a:moveTo>
                    <a:pt x="142087" y="0"/>
                  </a:moveTo>
                  <a:lnTo>
                    <a:pt x="137134" y="5587"/>
                  </a:lnTo>
                  <a:lnTo>
                    <a:pt x="151993" y="18542"/>
                  </a:lnTo>
                  <a:lnTo>
                    <a:pt x="0" y="18542"/>
                  </a:lnTo>
                  <a:lnTo>
                    <a:pt x="0" y="27305"/>
                  </a:lnTo>
                  <a:lnTo>
                    <a:pt x="151993" y="27305"/>
                  </a:lnTo>
                  <a:lnTo>
                    <a:pt x="137134" y="40259"/>
                  </a:lnTo>
                  <a:lnTo>
                    <a:pt x="142087" y="45847"/>
                  </a:lnTo>
                  <a:lnTo>
                    <a:pt x="165328" y="25654"/>
                  </a:lnTo>
                  <a:lnTo>
                    <a:pt x="165328" y="20193"/>
                  </a:lnTo>
                  <a:lnTo>
                    <a:pt x="142087"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86" name="Google Shape;1086;p23"/>
          <p:cNvSpPr txBox="1"/>
          <p:nvPr/>
        </p:nvSpPr>
        <p:spPr>
          <a:xfrm>
            <a:off x="759459" y="2031936"/>
            <a:ext cx="778510"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aseline="30000" lang="en-US" sz="3000">
                <a:solidFill>
                  <a:srgbClr val="0096FF"/>
                </a:solidFill>
                <a:latin typeface="Cambria Math"/>
                <a:ea typeface="Cambria Math"/>
                <a:cs typeface="Cambria Math"/>
                <a:sym typeface="Cambria Math"/>
              </a:rPr>
              <a:t>𝐿  </a:t>
            </a: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1087" name="Google Shape;1087;p23"/>
          <p:cNvGrpSpPr/>
          <p:nvPr/>
        </p:nvGrpSpPr>
        <p:grpSpPr>
          <a:xfrm>
            <a:off x="1540007" y="2001647"/>
            <a:ext cx="546735" cy="321564"/>
            <a:chOff x="1540007" y="2001647"/>
            <a:chExt cx="546735" cy="321564"/>
          </a:xfrm>
        </p:grpSpPr>
        <p:sp>
          <p:nvSpPr>
            <p:cNvPr id="1088" name="Google Shape;1088;p23"/>
            <p:cNvSpPr/>
            <p:nvPr/>
          </p:nvSpPr>
          <p:spPr>
            <a:xfrm>
              <a:off x="1540007" y="2012061"/>
              <a:ext cx="546735" cy="311150"/>
            </a:xfrm>
            <a:custGeom>
              <a:rect b="b" l="l" r="r" t="t"/>
              <a:pathLst>
                <a:path extrusionOk="0" h="311150" w="546735">
                  <a:moveTo>
                    <a:pt x="464941" y="0"/>
                  </a:moveTo>
                  <a:lnTo>
                    <a:pt x="461766" y="10287"/>
                  </a:lnTo>
                  <a:lnTo>
                    <a:pt x="476077" y="17672"/>
                  </a:lnTo>
                  <a:lnTo>
                    <a:pt x="488531" y="28416"/>
                  </a:lnTo>
                  <a:lnTo>
                    <a:pt x="514701" y="80456"/>
                  </a:lnTo>
                  <a:lnTo>
                    <a:pt x="522511" y="128133"/>
                  </a:lnTo>
                  <a:lnTo>
                    <a:pt x="523488" y="155447"/>
                  </a:lnTo>
                  <a:lnTo>
                    <a:pt x="522511" y="182669"/>
                  </a:lnTo>
                  <a:lnTo>
                    <a:pt x="514701" y="230207"/>
                  </a:lnTo>
                  <a:lnTo>
                    <a:pt x="499127" y="268047"/>
                  </a:lnTo>
                  <a:lnTo>
                    <a:pt x="461766" y="300355"/>
                  </a:lnTo>
                  <a:lnTo>
                    <a:pt x="464941" y="310641"/>
                  </a:lnTo>
                  <a:lnTo>
                    <a:pt x="499643" y="292163"/>
                  </a:lnTo>
                  <a:lnTo>
                    <a:pt x="525393" y="257301"/>
                  </a:lnTo>
                  <a:lnTo>
                    <a:pt x="541283" y="210216"/>
                  </a:lnTo>
                  <a:lnTo>
                    <a:pt x="546602" y="155320"/>
                  </a:lnTo>
                  <a:lnTo>
                    <a:pt x="545270" y="126867"/>
                  </a:lnTo>
                  <a:lnTo>
                    <a:pt x="534654" y="75864"/>
                  </a:lnTo>
                  <a:lnTo>
                    <a:pt x="513625" y="33861"/>
                  </a:lnTo>
                  <a:lnTo>
                    <a:pt x="483423" y="7191"/>
                  </a:lnTo>
                  <a:lnTo>
                    <a:pt x="464941" y="0"/>
                  </a:lnTo>
                  <a:close/>
                </a:path>
                <a:path extrusionOk="0" h="311150" w="546735">
                  <a:moveTo>
                    <a:pt x="81655" y="0"/>
                  </a:moveTo>
                  <a:lnTo>
                    <a:pt x="46952" y="18478"/>
                  </a:lnTo>
                  <a:lnTo>
                    <a:pt x="21203" y="53339"/>
                  </a:lnTo>
                  <a:lnTo>
                    <a:pt x="5312" y="100377"/>
                  </a:lnTo>
                  <a:lnTo>
                    <a:pt x="0" y="155447"/>
                  </a:lnTo>
                  <a:lnTo>
                    <a:pt x="1325" y="183757"/>
                  </a:lnTo>
                  <a:lnTo>
                    <a:pt x="11941" y="234723"/>
                  </a:lnTo>
                  <a:lnTo>
                    <a:pt x="32970" y="276780"/>
                  </a:lnTo>
                  <a:lnTo>
                    <a:pt x="63172" y="303450"/>
                  </a:lnTo>
                  <a:lnTo>
                    <a:pt x="81655" y="310641"/>
                  </a:lnTo>
                  <a:lnTo>
                    <a:pt x="84830" y="300355"/>
                  </a:lnTo>
                  <a:lnTo>
                    <a:pt x="70518" y="292951"/>
                  </a:lnTo>
                  <a:lnTo>
                    <a:pt x="58064" y="282178"/>
                  </a:lnTo>
                  <a:lnTo>
                    <a:pt x="31894" y="230207"/>
                  </a:lnTo>
                  <a:lnTo>
                    <a:pt x="24084" y="182669"/>
                  </a:lnTo>
                  <a:lnTo>
                    <a:pt x="23112" y="155320"/>
                  </a:lnTo>
                  <a:lnTo>
                    <a:pt x="24084" y="128133"/>
                  </a:lnTo>
                  <a:lnTo>
                    <a:pt x="31894" y="80456"/>
                  </a:lnTo>
                  <a:lnTo>
                    <a:pt x="47468" y="42541"/>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9" name="Google Shape;1089;p23"/>
            <p:cNvSpPr/>
            <p:nvPr/>
          </p:nvSpPr>
          <p:spPr>
            <a:xfrm>
              <a:off x="1631695" y="2038350"/>
              <a:ext cx="123825" cy="62230"/>
            </a:xfrm>
            <a:custGeom>
              <a:rect b="b" l="l" r="r" t="t"/>
              <a:pathLst>
                <a:path extrusionOk="0" h="62230" w="123825">
                  <a:moveTo>
                    <a:pt x="91821" y="0"/>
                  </a:moveTo>
                  <a:lnTo>
                    <a:pt x="85090" y="7619"/>
                  </a:lnTo>
                  <a:lnTo>
                    <a:pt x="105156" y="25018"/>
                  </a:lnTo>
                  <a:lnTo>
                    <a:pt x="0" y="25018"/>
                  </a:lnTo>
                  <a:lnTo>
                    <a:pt x="0" y="36830"/>
                  </a:lnTo>
                  <a:lnTo>
                    <a:pt x="105156" y="36830"/>
                  </a:lnTo>
                  <a:lnTo>
                    <a:pt x="85090" y="54229"/>
                  </a:lnTo>
                  <a:lnTo>
                    <a:pt x="91821" y="61849"/>
                  </a:lnTo>
                  <a:lnTo>
                    <a:pt x="123317" y="34543"/>
                  </a:lnTo>
                  <a:lnTo>
                    <a:pt x="123317" y="27305"/>
                  </a:lnTo>
                  <a:lnTo>
                    <a:pt x="91821"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0" name="Google Shape;1090;p23"/>
            <p:cNvSpPr/>
            <p:nvPr/>
          </p:nvSpPr>
          <p:spPr>
            <a:xfrm>
              <a:off x="1772284" y="2001647"/>
              <a:ext cx="198120" cy="176530"/>
            </a:xfrm>
            <a:custGeom>
              <a:rect b="b" l="l" r="r" t="t"/>
              <a:pathLst>
                <a:path extrusionOk="0" h="176530" w="198119">
                  <a:moveTo>
                    <a:pt x="141731" y="0"/>
                  </a:moveTo>
                  <a:lnTo>
                    <a:pt x="139191" y="7111"/>
                  </a:lnTo>
                  <a:lnTo>
                    <a:pt x="149411" y="11566"/>
                  </a:lnTo>
                  <a:lnTo>
                    <a:pt x="158178" y="17700"/>
                  </a:lnTo>
                  <a:lnTo>
                    <a:pt x="179276" y="58483"/>
                  </a:lnTo>
                  <a:lnTo>
                    <a:pt x="181863" y="87248"/>
                  </a:lnTo>
                  <a:lnTo>
                    <a:pt x="181219" y="102822"/>
                  </a:lnTo>
                  <a:lnTo>
                    <a:pt x="171450" y="140969"/>
                  </a:lnTo>
                  <a:lnTo>
                    <a:pt x="139445" y="169290"/>
                  </a:lnTo>
                  <a:lnTo>
                    <a:pt x="141731" y="176402"/>
                  </a:lnTo>
                  <a:lnTo>
                    <a:pt x="175414" y="156400"/>
                  </a:lnTo>
                  <a:lnTo>
                    <a:pt x="194373" y="119427"/>
                  </a:lnTo>
                  <a:lnTo>
                    <a:pt x="197992" y="88264"/>
                  </a:lnTo>
                  <a:lnTo>
                    <a:pt x="197086" y="72098"/>
                  </a:lnTo>
                  <a:lnTo>
                    <a:pt x="183387" y="30860"/>
                  </a:lnTo>
                  <a:lnTo>
                    <a:pt x="154491" y="4589"/>
                  </a:lnTo>
                  <a:lnTo>
                    <a:pt x="141731" y="0"/>
                  </a:lnTo>
                  <a:close/>
                </a:path>
                <a:path extrusionOk="0" h="176530" w="198119">
                  <a:moveTo>
                    <a:pt x="56260" y="0"/>
                  </a:moveTo>
                  <a:lnTo>
                    <a:pt x="22649" y="20056"/>
                  </a:lnTo>
                  <a:lnTo>
                    <a:pt x="3635" y="57134"/>
                  </a:lnTo>
                  <a:lnTo>
                    <a:pt x="0" y="88264"/>
                  </a:lnTo>
                  <a:lnTo>
                    <a:pt x="904" y="104483"/>
                  </a:lnTo>
                  <a:lnTo>
                    <a:pt x="14477" y="145541"/>
                  </a:lnTo>
                  <a:lnTo>
                    <a:pt x="43428" y="171830"/>
                  </a:lnTo>
                  <a:lnTo>
                    <a:pt x="56260" y="176402"/>
                  </a:lnTo>
                  <a:lnTo>
                    <a:pt x="58546" y="169290"/>
                  </a:lnTo>
                  <a:lnTo>
                    <a:pt x="48474" y="164812"/>
                  </a:lnTo>
                  <a:lnTo>
                    <a:pt x="39782" y="158607"/>
                  </a:lnTo>
                  <a:lnTo>
                    <a:pt x="18716" y="116966"/>
                  </a:lnTo>
                  <a:lnTo>
                    <a:pt x="16128" y="87248"/>
                  </a:lnTo>
                  <a:lnTo>
                    <a:pt x="16788" y="72098"/>
                  </a:lnTo>
                  <a:lnTo>
                    <a:pt x="26542" y="35051"/>
                  </a:lnTo>
                  <a:lnTo>
                    <a:pt x="58800" y="7111"/>
                  </a:lnTo>
                  <a:lnTo>
                    <a:pt x="5626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91" name="Google Shape;1091;p23"/>
          <p:cNvSpPr txBox="1"/>
          <p:nvPr/>
        </p:nvSpPr>
        <p:spPr>
          <a:xfrm>
            <a:off x="1608200" y="1879282"/>
            <a:ext cx="330835"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pic>
        <p:nvPicPr>
          <p:cNvPr id="1092" name="Google Shape;1092;p23"/>
          <p:cNvPicPr preferRelativeResize="0"/>
          <p:nvPr/>
        </p:nvPicPr>
        <p:blipFill rotWithShape="1">
          <a:blip r:embed="rId3">
            <a:alphaModFix/>
          </a:blip>
          <a:srcRect b="0" l="0" r="0" t="0"/>
          <a:stretch/>
        </p:blipFill>
        <p:spPr>
          <a:xfrm>
            <a:off x="2391410" y="2001647"/>
            <a:ext cx="188467" cy="176402"/>
          </a:xfrm>
          <a:prstGeom prst="rect">
            <a:avLst/>
          </a:prstGeom>
          <a:noFill/>
          <a:ln>
            <a:noFill/>
          </a:ln>
        </p:spPr>
      </p:pic>
      <p:sp>
        <p:nvSpPr>
          <p:cNvPr id="1093" name="Google Shape;1093;p23"/>
          <p:cNvSpPr txBox="1"/>
          <p:nvPr/>
        </p:nvSpPr>
        <p:spPr>
          <a:xfrm>
            <a:off x="2084704" y="1974786"/>
            <a:ext cx="473709"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lang="en-US" sz="2000">
                <a:latin typeface="Cambria Math"/>
                <a:ea typeface="Cambria Math"/>
                <a:cs typeface="Cambria Math"/>
                <a:sym typeface="Cambria Math"/>
              </a:rPr>
              <a:t>,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a:t>
            </a:r>
            <a:endParaRPr baseline="30000" sz="2250">
              <a:latin typeface="Cambria Math"/>
              <a:ea typeface="Cambria Math"/>
              <a:cs typeface="Cambria Math"/>
              <a:sym typeface="Cambria Math"/>
            </a:endParaRPr>
          </a:p>
        </p:txBody>
      </p:sp>
      <p:pic>
        <p:nvPicPr>
          <p:cNvPr id="1094" name="Google Shape;1094;p23"/>
          <p:cNvPicPr preferRelativeResize="0"/>
          <p:nvPr/>
        </p:nvPicPr>
        <p:blipFill rotWithShape="1">
          <a:blip r:embed="rId4">
            <a:alphaModFix/>
          </a:blip>
          <a:srcRect b="0" l="0" r="0" t="0"/>
          <a:stretch/>
        </p:blipFill>
        <p:spPr>
          <a:xfrm>
            <a:off x="3467734" y="2001647"/>
            <a:ext cx="197992" cy="176402"/>
          </a:xfrm>
          <a:prstGeom prst="rect">
            <a:avLst/>
          </a:prstGeom>
          <a:noFill/>
          <a:ln>
            <a:noFill/>
          </a:ln>
        </p:spPr>
      </p:pic>
      <p:sp>
        <p:nvSpPr>
          <p:cNvPr id="1095" name="Google Shape;1095;p23"/>
          <p:cNvSpPr txBox="1"/>
          <p:nvPr/>
        </p:nvSpPr>
        <p:spPr>
          <a:xfrm>
            <a:off x="2761614" y="1974786"/>
            <a:ext cx="1297305"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lang="en-US" sz="2000">
                <a:latin typeface="Cambria Math"/>
                <a:ea typeface="Cambria Math"/>
                <a:cs typeface="Cambria Math"/>
                <a:sym typeface="Cambria Math"/>
              </a:rPr>
              <a:t>= −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log</a:t>
            </a:r>
            <a:endParaRPr sz="2000">
              <a:latin typeface="Cambria Math"/>
              <a:ea typeface="Cambria Math"/>
              <a:cs typeface="Cambria Math"/>
              <a:sym typeface="Cambria Math"/>
            </a:endParaRPr>
          </a:p>
        </p:txBody>
      </p:sp>
      <p:grpSp>
        <p:nvGrpSpPr>
          <p:cNvPr id="1096" name="Google Shape;1096;p23"/>
          <p:cNvGrpSpPr/>
          <p:nvPr/>
        </p:nvGrpSpPr>
        <p:grpSpPr>
          <a:xfrm>
            <a:off x="4073144" y="1955164"/>
            <a:ext cx="1282065" cy="424180"/>
            <a:chOff x="4073144" y="1955164"/>
            <a:chExt cx="1282065" cy="424180"/>
          </a:xfrm>
        </p:grpSpPr>
        <p:sp>
          <p:nvSpPr>
            <p:cNvPr id="1097" name="Google Shape;1097;p23"/>
            <p:cNvSpPr/>
            <p:nvPr/>
          </p:nvSpPr>
          <p:spPr>
            <a:xfrm>
              <a:off x="4073144" y="1955164"/>
              <a:ext cx="1282065" cy="424180"/>
            </a:xfrm>
            <a:custGeom>
              <a:rect b="b" l="l" r="r" t="t"/>
              <a:pathLst>
                <a:path extrusionOk="0" h="424180" w="1282064">
                  <a:moveTo>
                    <a:pt x="1190370" y="0"/>
                  </a:moveTo>
                  <a:lnTo>
                    <a:pt x="1186306" y="10033"/>
                  </a:lnTo>
                  <a:lnTo>
                    <a:pt x="1202166" y="22842"/>
                  </a:lnTo>
                  <a:lnTo>
                    <a:pt x="1216215" y="39544"/>
                  </a:lnTo>
                  <a:lnTo>
                    <a:pt x="1238884" y="84582"/>
                  </a:lnTo>
                  <a:lnTo>
                    <a:pt x="1253283" y="142779"/>
                  </a:lnTo>
                  <a:lnTo>
                    <a:pt x="1258061" y="212217"/>
                  </a:lnTo>
                  <a:lnTo>
                    <a:pt x="1256871" y="247719"/>
                  </a:lnTo>
                  <a:lnTo>
                    <a:pt x="1247346" y="311104"/>
                  </a:lnTo>
                  <a:lnTo>
                    <a:pt x="1228580" y="363658"/>
                  </a:lnTo>
                  <a:lnTo>
                    <a:pt x="1202239" y="401238"/>
                  </a:lnTo>
                  <a:lnTo>
                    <a:pt x="1186306" y="414147"/>
                  </a:lnTo>
                  <a:lnTo>
                    <a:pt x="1190370" y="424180"/>
                  </a:lnTo>
                  <a:lnTo>
                    <a:pt x="1228121" y="393969"/>
                  </a:lnTo>
                  <a:lnTo>
                    <a:pt x="1257300" y="345567"/>
                  </a:lnTo>
                  <a:lnTo>
                    <a:pt x="1275873" y="283384"/>
                  </a:lnTo>
                  <a:lnTo>
                    <a:pt x="1282064" y="211962"/>
                  </a:lnTo>
                  <a:lnTo>
                    <a:pt x="1280517" y="174888"/>
                  </a:lnTo>
                  <a:lnTo>
                    <a:pt x="1268134" y="108075"/>
                  </a:lnTo>
                  <a:lnTo>
                    <a:pt x="1243770" y="52042"/>
                  </a:lnTo>
                  <a:lnTo>
                    <a:pt x="1210329" y="12886"/>
                  </a:lnTo>
                  <a:lnTo>
                    <a:pt x="1190370" y="0"/>
                  </a:lnTo>
                  <a:close/>
                </a:path>
                <a:path extrusionOk="0" h="424180" w="1282064">
                  <a:moveTo>
                    <a:pt x="91566" y="0"/>
                  </a:moveTo>
                  <a:lnTo>
                    <a:pt x="53927" y="30225"/>
                  </a:lnTo>
                  <a:lnTo>
                    <a:pt x="24764" y="78359"/>
                  </a:lnTo>
                  <a:lnTo>
                    <a:pt x="6191" y="140255"/>
                  </a:lnTo>
                  <a:lnTo>
                    <a:pt x="0" y="211962"/>
                  </a:lnTo>
                  <a:lnTo>
                    <a:pt x="1547" y="248822"/>
                  </a:lnTo>
                  <a:lnTo>
                    <a:pt x="13930" y="315636"/>
                  </a:lnTo>
                  <a:lnTo>
                    <a:pt x="38292" y="372048"/>
                  </a:lnTo>
                  <a:lnTo>
                    <a:pt x="71681" y="411343"/>
                  </a:lnTo>
                  <a:lnTo>
                    <a:pt x="91566" y="424180"/>
                  </a:lnTo>
                  <a:lnTo>
                    <a:pt x="95757" y="414147"/>
                  </a:lnTo>
                  <a:lnTo>
                    <a:pt x="79752" y="401238"/>
                  </a:lnTo>
                  <a:lnTo>
                    <a:pt x="65627" y="384413"/>
                  </a:lnTo>
                  <a:lnTo>
                    <a:pt x="42925" y="338963"/>
                  </a:lnTo>
                  <a:lnTo>
                    <a:pt x="28749" y="280685"/>
                  </a:lnTo>
                  <a:lnTo>
                    <a:pt x="24002" y="212217"/>
                  </a:lnTo>
                  <a:lnTo>
                    <a:pt x="25195" y="176093"/>
                  </a:lnTo>
                  <a:lnTo>
                    <a:pt x="34772" y="112275"/>
                  </a:lnTo>
                  <a:lnTo>
                    <a:pt x="53609" y="60128"/>
                  </a:lnTo>
                  <a:lnTo>
                    <a:pt x="79898" y="22842"/>
                  </a:lnTo>
                  <a:lnTo>
                    <a:pt x="95757" y="10033"/>
                  </a:lnTo>
                  <a:lnTo>
                    <a:pt x="9156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8" name="Google Shape;1098;p23"/>
            <p:cNvSpPr/>
            <p:nvPr/>
          </p:nvSpPr>
          <p:spPr>
            <a:xfrm>
              <a:off x="4317746" y="2138425"/>
              <a:ext cx="165735" cy="46355"/>
            </a:xfrm>
            <a:custGeom>
              <a:rect b="b" l="l" r="r" t="t"/>
              <a:pathLst>
                <a:path extrusionOk="0" h="46355" w="165735">
                  <a:moveTo>
                    <a:pt x="142112" y="0"/>
                  </a:moveTo>
                  <a:lnTo>
                    <a:pt x="137159" y="5587"/>
                  </a:lnTo>
                  <a:lnTo>
                    <a:pt x="152018" y="18542"/>
                  </a:lnTo>
                  <a:lnTo>
                    <a:pt x="0" y="18542"/>
                  </a:lnTo>
                  <a:lnTo>
                    <a:pt x="0" y="27305"/>
                  </a:lnTo>
                  <a:lnTo>
                    <a:pt x="152018" y="27305"/>
                  </a:lnTo>
                  <a:lnTo>
                    <a:pt x="137159" y="40259"/>
                  </a:lnTo>
                  <a:lnTo>
                    <a:pt x="142112" y="45847"/>
                  </a:lnTo>
                  <a:lnTo>
                    <a:pt x="165353" y="25654"/>
                  </a:lnTo>
                  <a:lnTo>
                    <a:pt x="165353" y="20193"/>
                  </a:lnTo>
                  <a:lnTo>
                    <a:pt x="14211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99" name="Google Shape;1099;p23"/>
          <p:cNvSpPr txBox="1"/>
          <p:nvPr/>
        </p:nvSpPr>
        <p:spPr>
          <a:xfrm>
            <a:off x="4153915" y="2031936"/>
            <a:ext cx="521334"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1100" name="Google Shape;1100;p23"/>
          <p:cNvGrpSpPr/>
          <p:nvPr/>
        </p:nvGrpSpPr>
        <p:grpSpPr>
          <a:xfrm>
            <a:off x="4673732" y="2001647"/>
            <a:ext cx="556260" cy="321564"/>
            <a:chOff x="4673732" y="2001647"/>
            <a:chExt cx="556260" cy="321564"/>
          </a:xfrm>
        </p:grpSpPr>
        <p:sp>
          <p:nvSpPr>
            <p:cNvPr id="1101" name="Google Shape;1101;p23"/>
            <p:cNvSpPr/>
            <p:nvPr/>
          </p:nvSpPr>
          <p:spPr>
            <a:xfrm>
              <a:off x="4673732" y="2012061"/>
              <a:ext cx="556260" cy="311150"/>
            </a:xfrm>
            <a:custGeom>
              <a:rect b="b" l="l" r="r" t="t"/>
              <a:pathLst>
                <a:path extrusionOk="0" h="311150" w="556260">
                  <a:moveTo>
                    <a:pt x="474466" y="0"/>
                  </a:moveTo>
                  <a:lnTo>
                    <a:pt x="471291" y="10287"/>
                  </a:lnTo>
                  <a:lnTo>
                    <a:pt x="485602" y="17672"/>
                  </a:lnTo>
                  <a:lnTo>
                    <a:pt x="498056" y="28416"/>
                  </a:lnTo>
                  <a:lnTo>
                    <a:pt x="524226" y="80456"/>
                  </a:lnTo>
                  <a:lnTo>
                    <a:pt x="532036" y="128133"/>
                  </a:lnTo>
                  <a:lnTo>
                    <a:pt x="533013" y="155447"/>
                  </a:lnTo>
                  <a:lnTo>
                    <a:pt x="532036" y="182669"/>
                  </a:lnTo>
                  <a:lnTo>
                    <a:pt x="524226" y="230207"/>
                  </a:lnTo>
                  <a:lnTo>
                    <a:pt x="508652" y="268047"/>
                  </a:lnTo>
                  <a:lnTo>
                    <a:pt x="471291" y="300355"/>
                  </a:lnTo>
                  <a:lnTo>
                    <a:pt x="474466" y="310641"/>
                  </a:lnTo>
                  <a:lnTo>
                    <a:pt x="509168" y="292163"/>
                  </a:lnTo>
                  <a:lnTo>
                    <a:pt x="534918" y="257301"/>
                  </a:lnTo>
                  <a:lnTo>
                    <a:pt x="550808" y="210216"/>
                  </a:lnTo>
                  <a:lnTo>
                    <a:pt x="556127" y="155320"/>
                  </a:lnTo>
                  <a:lnTo>
                    <a:pt x="554795" y="126867"/>
                  </a:lnTo>
                  <a:lnTo>
                    <a:pt x="544179" y="75864"/>
                  </a:lnTo>
                  <a:lnTo>
                    <a:pt x="523150" y="33861"/>
                  </a:lnTo>
                  <a:lnTo>
                    <a:pt x="492948" y="7191"/>
                  </a:lnTo>
                  <a:lnTo>
                    <a:pt x="474466" y="0"/>
                  </a:lnTo>
                  <a:close/>
                </a:path>
                <a:path extrusionOk="0" h="311150" w="556260">
                  <a:moveTo>
                    <a:pt x="81655" y="0"/>
                  </a:moveTo>
                  <a:lnTo>
                    <a:pt x="46952" y="18478"/>
                  </a:lnTo>
                  <a:lnTo>
                    <a:pt x="21203" y="53339"/>
                  </a:lnTo>
                  <a:lnTo>
                    <a:pt x="5312" y="100377"/>
                  </a:lnTo>
                  <a:lnTo>
                    <a:pt x="0" y="155447"/>
                  </a:lnTo>
                  <a:lnTo>
                    <a:pt x="1325" y="183757"/>
                  </a:lnTo>
                  <a:lnTo>
                    <a:pt x="11941" y="234723"/>
                  </a:lnTo>
                  <a:lnTo>
                    <a:pt x="32970" y="276780"/>
                  </a:lnTo>
                  <a:lnTo>
                    <a:pt x="63172" y="303450"/>
                  </a:lnTo>
                  <a:lnTo>
                    <a:pt x="81655" y="310641"/>
                  </a:lnTo>
                  <a:lnTo>
                    <a:pt x="84830" y="300355"/>
                  </a:lnTo>
                  <a:lnTo>
                    <a:pt x="70518" y="292951"/>
                  </a:lnTo>
                  <a:lnTo>
                    <a:pt x="58064" y="282178"/>
                  </a:lnTo>
                  <a:lnTo>
                    <a:pt x="31894" y="230207"/>
                  </a:lnTo>
                  <a:lnTo>
                    <a:pt x="24084" y="182669"/>
                  </a:lnTo>
                  <a:lnTo>
                    <a:pt x="23112" y="155320"/>
                  </a:lnTo>
                  <a:lnTo>
                    <a:pt x="24084" y="128133"/>
                  </a:lnTo>
                  <a:lnTo>
                    <a:pt x="31894" y="80456"/>
                  </a:lnTo>
                  <a:lnTo>
                    <a:pt x="47468" y="42541"/>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2" name="Google Shape;1102;p23"/>
            <p:cNvSpPr/>
            <p:nvPr/>
          </p:nvSpPr>
          <p:spPr>
            <a:xfrm>
              <a:off x="4765420" y="2038350"/>
              <a:ext cx="123825" cy="62230"/>
            </a:xfrm>
            <a:custGeom>
              <a:rect b="b" l="l" r="r" t="t"/>
              <a:pathLst>
                <a:path extrusionOk="0" h="62230" w="123825">
                  <a:moveTo>
                    <a:pt x="91820" y="0"/>
                  </a:moveTo>
                  <a:lnTo>
                    <a:pt x="85089" y="7619"/>
                  </a:lnTo>
                  <a:lnTo>
                    <a:pt x="105155" y="25018"/>
                  </a:lnTo>
                  <a:lnTo>
                    <a:pt x="0" y="25018"/>
                  </a:lnTo>
                  <a:lnTo>
                    <a:pt x="0" y="36830"/>
                  </a:lnTo>
                  <a:lnTo>
                    <a:pt x="105155" y="36830"/>
                  </a:lnTo>
                  <a:lnTo>
                    <a:pt x="85089" y="54229"/>
                  </a:lnTo>
                  <a:lnTo>
                    <a:pt x="91820" y="61849"/>
                  </a:lnTo>
                  <a:lnTo>
                    <a:pt x="123316" y="34543"/>
                  </a:lnTo>
                  <a:lnTo>
                    <a:pt x="123316" y="27305"/>
                  </a:lnTo>
                  <a:lnTo>
                    <a:pt x="91820"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03" name="Google Shape;1103;p23"/>
            <p:cNvPicPr preferRelativeResize="0"/>
            <p:nvPr/>
          </p:nvPicPr>
          <p:blipFill rotWithShape="1">
            <a:blip r:embed="rId4">
              <a:alphaModFix/>
            </a:blip>
            <a:srcRect b="0" l="0" r="0" t="0"/>
            <a:stretch/>
          </p:blipFill>
          <p:spPr>
            <a:xfrm>
              <a:off x="4915534" y="2001647"/>
              <a:ext cx="197992" cy="176402"/>
            </a:xfrm>
            <a:prstGeom prst="rect">
              <a:avLst/>
            </a:prstGeom>
            <a:noFill/>
            <a:ln>
              <a:noFill/>
            </a:ln>
          </p:spPr>
        </p:pic>
      </p:grpSp>
      <p:sp>
        <p:nvSpPr>
          <p:cNvPr id="1104" name="Google Shape;1104;p23"/>
          <p:cNvSpPr txBox="1"/>
          <p:nvPr/>
        </p:nvSpPr>
        <p:spPr>
          <a:xfrm>
            <a:off x="4745101" y="1879282"/>
            <a:ext cx="340360"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grpSp>
        <p:nvGrpSpPr>
          <p:cNvPr id="1105" name="Google Shape;1105;p23"/>
          <p:cNvGrpSpPr/>
          <p:nvPr/>
        </p:nvGrpSpPr>
        <p:grpSpPr>
          <a:xfrm>
            <a:off x="5692907" y="2001647"/>
            <a:ext cx="1022985" cy="321564"/>
            <a:chOff x="5692907" y="2001647"/>
            <a:chExt cx="1022985" cy="321564"/>
          </a:xfrm>
        </p:grpSpPr>
        <p:sp>
          <p:nvSpPr>
            <p:cNvPr id="1106" name="Google Shape;1106;p23"/>
            <p:cNvSpPr/>
            <p:nvPr/>
          </p:nvSpPr>
          <p:spPr>
            <a:xfrm>
              <a:off x="5692907" y="2012061"/>
              <a:ext cx="1022985" cy="311150"/>
            </a:xfrm>
            <a:custGeom>
              <a:rect b="b" l="l" r="r" t="t"/>
              <a:pathLst>
                <a:path extrusionOk="0" h="311150" w="1022984">
                  <a:moveTo>
                    <a:pt x="941191" y="0"/>
                  </a:moveTo>
                  <a:lnTo>
                    <a:pt x="938016" y="10287"/>
                  </a:lnTo>
                  <a:lnTo>
                    <a:pt x="952327" y="17672"/>
                  </a:lnTo>
                  <a:lnTo>
                    <a:pt x="964781" y="28416"/>
                  </a:lnTo>
                  <a:lnTo>
                    <a:pt x="990951" y="80456"/>
                  </a:lnTo>
                  <a:lnTo>
                    <a:pt x="998761" y="128133"/>
                  </a:lnTo>
                  <a:lnTo>
                    <a:pt x="999738" y="155447"/>
                  </a:lnTo>
                  <a:lnTo>
                    <a:pt x="998761" y="182669"/>
                  </a:lnTo>
                  <a:lnTo>
                    <a:pt x="990951" y="230207"/>
                  </a:lnTo>
                  <a:lnTo>
                    <a:pt x="975377" y="268047"/>
                  </a:lnTo>
                  <a:lnTo>
                    <a:pt x="938016" y="300355"/>
                  </a:lnTo>
                  <a:lnTo>
                    <a:pt x="941191" y="310641"/>
                  </a:lnTo>
                  <a:lnTo>
                    <a:pt x="975893" y="292163"/>
                  </a:lnTo>
                  <a:lnTo>
                    <a:pt x="1001643" y="257301"/>
                  </a:lnTo>
                  <a:lnTo>
                    <a:pt x="1017533" y="210216"/>
                  </a:lnTo>
                  <a:lnTo>
                    <a:pt x="1022852" y="155320"/>
                  </a:lnTo>
                  <a:lnTo>
                    <a:pt x="1021520" y="126867"/>
                  </a:lnTo>
                  <a:lnTo>
                    <a:pt x="1010904" y="75864"/>
                  </a:lnTo>
                  <a:lnTo>
                    <a:pt x="989875" y="33861"/>
                  </a:lnTo>
                  <a:lnTo>
                    <a:pt x="959673" y="7191"/>
                  </a:lnTo>
                  <a:lnTo>
                    <a:pt x="941191" y="0"/>
                  </a:lnTo>
                  <a:close/>
                </a:path>
                <a:path extrusionOk="0" h="311150" w="1022984">
                  <a:moveTo>
                    <a:pt x="81655" y="0"/>
                  </a:moveTo>
                  <a:lnTo>
                    <a:pt x="46952" y="18478"/>
                  </a:lnTo>
                  <a:lnTo>
                    <a:pt x="21203" y="53339"/>
                  </a:lnTo>
                  <a:lnTo>
                    <a:pt x="5312" y="100377"/>
                  </a:lnTo>
                  <a:lnTo>
                    <a:pt x="0" y="155447"/>
                  </a:lnTo>
                  <a:lnTo>
                    <a:pt x="1325" y="183757"/>
                  </a:lnTo>
                  <a:lnTo>
                    <a:pt x="11941" y="234723"/>
                  </a:lnTo>
                  <a:lnTo>
                    <a:pt x="32970" y="276780"/>
                  </a:lnTo>
                  <a:lnTo>
                    <a:pt x="63172" y="303450"/>
                  </a:lnTo>
                  <a:lnTo>
                    <a:pt x="81655" y="310641"/>
                  </a:lnTo>
                  <a:lnTo>
                    <a:pt x="84830" y="300355"/>
                  </a:lnTo>
                  <a:lnTo>
                    <a:pt x="70518" y="292951"/>
                  </a:lnTo>
                  <a:lnTo>
                    <a:pt x="58064" y="282178"/>
                  </a:lnTo>
                  <a:lnTo>
                    <a:pt x="31894" y="230207"/>
                  </a:lnTo>
                  <a:lnTo>
                    <a:pt x="24084" y="182669"/>
                  </a:lnTo>
                  <a:lnTo>
                    <a:pt x="23112" y="155320"/>
                  </a:lnTo>
                  <a:lnTo>
                    <a:pt x="24084" y="128133"/>
                  </a:lnTo>
                  <a:lnTo>
                    <a:pt x="31894" y="80456"/>
                  </a:lnTo>
                  <a:lnTo>
                    <a:pt x="47468" y="42541"/>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07" name="Google Shape;1107;p23"/>
            <p:cNvPicPr preferRelativeResize="0"/>
            <p:nvPr/>
          </p:nvPicPr>
          <p:blipFill rotWithShape="1">
            <a:blip r:embed="rId4">
              <a:alphaModFix/>
            </a:blip>
            <a:srcRect b="0" l="0" r="0" t="0"/>
            <a:stretch/>
          </p:blipFill>
          <p:spPr>
            <a:xfrm>
              <a:off x="6401434" y="2001647"/>
              <a:ext cx="197992" cy="176402"/>
            </a:xfrm>
            <a:prstGeom prst="rect">
              <a:avLst/>
            </a:prstGeom>
            <a:noFill/>
            <a:ln>
              <a:noFill/>
            </a:ln>
          </p:spPr>
        </p:pic>
      </p:grpSp>
      <p:sp>
        <p:nvSpPr>
          <p:cNvPr id="1108" name="Google Shape;1108;p23"/>
          <p:cNvSpPr txBox="1"/>
          <p:nvPr/>
        </p:nvSpPr>
        <p:spPr>
          <a:xfrm>
            <a:off x="5402834" y="1974786"/>
            <a:ext cx="1703705"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lang="en-US" sz="2000">
                <a:latin typeface="Cambria Math"/>
                <a:ea typeface="Cambria Math"/>
                <a:cs typeface="Cambria Math"/>
                <a:sym typeface="Cambria Math"/>
              </a:rPr>
              <a:t>−	1 −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log</a:t>
            </a:r>
            <a:endParaRPr sz="2000">
              <a:latin typeface="Cambria Math"/>
              <a:ea typeface="Cambria Math"/>
              <a:cs typeface="Cambria Math"/>
              <a:sym typeface="Cambria Math"/>
            </a:endParaRPr>
          </a:p>
        </p:txBody>
      </p:sp>
      <p:grpSp>
        <p:nvGrpSpPr>
          <p:cNvPr id="1109" name="Google Shape;1109;p23"/>
          <p:cNvGrpSpPr/>
          <p:nvPr/>
        </p:nvGrpSpPr>
        <p:grpSpPr>
          <a:xfrm>
            <a:off x="7121143" y="1955164"/>
            <a:ext cx="1729739" cy="424180"/>
            <a:chOff x="7121143" y="1955164"/>
            <a:chExt cx="1729739" cy="424180"/>
          </a:xfrm>
        </p:grpSpPr>
        <p:sp>
          <p:nvSpPr>
            <p:cNvPr id="1110" name="Google Shape;1110;p23"/>
            <p:cNvSpPr/>
            <p:nvPr/>
          </p:nvSpPr>
          <p:spPr>
            <a:xfrm>
              <a:off x="7121143" y="1955164"/>
              <a:ext cx="1729739" cy="424180"/>
            </a:xfrm>
            <a:custGeom>
              <a:rect b="b" l="l" r="r" t="t"/>
              <a:pathLst>
                <a:path extrusionOk="0" h="424180" w="1729740">
                  <a:moveTo>
                    <a:pt x="1638046" y="0"/>
                  </a:moveTo>
                  <a:lnTo>
                    <a:pt x="1633981" y="10033"/>
                  </a:lnTo>
                  <a:lnTo>
                    <a:pt x="1649841" y="22842"/>
                  </a:lnTo>
                  <a:lnTo>
                    <a:pt x="1663890" y="39544"/>
                  </a:lnTo>
                  <a:lnTo>
                    <a:pt x="1686559" y="84582"/>
                  </a:lnTo>
                  <a:lnTo>
                    <a:pt x="1700958" y="142779"/>
                  </a:lnTo>
                  <a:lnTo>
                    <a:pt x="1705736" y="212217"/>
                  </a:lnTo>
                  <a:lnTo>
                    <a:pt x="1704546" y="247719"/>
                  </a:lnTo>
                  <a:lnTo>
                    <a:pt x="1695021" y="311104"/>
                  </a:lnTo>
                  <a:lnTo>
                    <a:pt x="1676255" y="363658"/>
                  </a:lnTo>
                  <a:lnTo>
                    <a:pt x="1649914" y="401238"/>
                  </a:lnTo>
                  <a:lnTo>
                    <a:pt x="1633981" y="414147"/>
                  </a:lnTo>
                  <a:lnTo>
                    <a:pt x="1638046" y="424180"/>
                  </a:lnTo>
                  <a:lnTo>
                    <a:pt x="1675796" y="393969"/>
                  </a:lnTo>
                  <a:lnTo>
                    <a:pt x="1704975" y="345567"/>
                  </a:lnTo>
                  <a:lnTo>
                    <a:pt x="1723548" y="283384"/>
                  </a:lnTo>
                  <a:lnTo>
                    <a:pt x="1729739" y="211962"/>
                  </a:lnTo>
                  <a:lnTo>
                    <a:pt x="1728192" y="174888"/>
                  </a:lnTo>
                  <a:lnTo>
                    <a:pt x="1715809" y="108075"/>
                  </a:lnTo>
                  <a:lnTo>
                    <a:pt x="1691445" y="52042"/>
                  </a:lnTo>
                  <a:lnTo>
                    <a:pt x="1658004" y="12886"/>
                  </a:lnTo>
                  <a:lnTo>
                    <a:pt x="1638046" y="0"/>
                  </a:lnTo>
                  <a:close/>
                </a:path>
                <a:path extrusionOk="0" h="424180" w="1729740">
                  <a:moveTo>
                    <a:pt x="91566" y="0"/>
                  </a:moveTo>
                  <a:lnTo>
                    <a:pt x="53927" y="30225"/>
                  </a:lnTo>
                  <a:lnTo>
                    <a:pt x="24764" y="78359"/>
                  </a:lnTo>
                  <a:lnTo>
                    <a:pt x="6191" y="140255"/>
                  </a:lnTo>
                  <a:lnTo>
                    <a:pt x="0" y="211962"/>
                  </a:lnTo>
                  <a:lnTo>
                    <a:pt x="1547" y="248822"/>
                  </a:lnTo>
                  <a:lnTo>
                    <a:pt x="13930" y="315636"/>
                  </a:lnTo>
                  <a:lnTo>
                    <a:pt x="38292" y="372048"/>
                  </a:lnTo>
                  <a:lnTo>
                    <a:pt x="71681" y="411343"/>
                  </a:lnTo>
                  <a:lnTo>
                    <a:pt x="91566" y="424180"/>
                  </a:lnTo>
                  <a:lnTo>
                    <a:pt x="95757" y="414147"/>
                  </a:lnTo>
                  <a:lnTo>
                    <a:pt x="79752" y="401238"/>
                  </a:lnTo>
                  <a:lnTo>
                    <a:pt x="65627" y="384413"/>
                  </a:lnTo>
                  <a:lnTo>
                    <a:pt x="42925" y="338963"/>
                  </a:lnTo>
                  <a:lnTo>
                    <a:pt x="28749" y="280685"/>
                  </a:lnTo>
                  <a:lnTo>
                    <a:pt x="24002" y="212217"/>
                  </a:lnTo>
                  <a:lnTo>
                    <a:pt x="25195" y="176093"/>
                  </a:lnTo>
                  <a:lnTo>
                    <a:pt x="34772" y="112275"/>
                  </a:lnTo>
                  <a:lnTo>
                    <a:pt x="53609" y="60128"/>
                  </a:lnTo>
                  <a:lnTo>
                    <a:pt x="79898" y="22842"/>
                  </a:lnTo>
                  <a:lnTo>
                    <a:pt x="95757" y="10033"/>
                  </a:lnTo>
                  <a:lnTo>
                    <a:pt x="9156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1" name="Google Shape;1111;p23"/>
            <p:cNvSpPr/>
            <p:nvPr/>
          </p:nvSpPr>
          <p:spPr>
            <a:xfrm>
              <a:off x="7813420" y="2138425"/>
              <a:ext cx="165735" cy="46355"/>
            </a:xfrm>
            <a:custGeom>
              <a:rect b="b" l="l" r="r" t="t"/>
              <a:pathLst>
                <a:path extrusionOk="0" h="46355" w="165734">
                  <a:moveTo>
                    <a:pt x="142112" y="0"/>
                  </a:moveTo>
                  <a:lnTo>
                    <a:pt x="137159" y="5587"/>
                  </a:lnTo>
                  <a:lnTo>
                    <a:pt x="152019" y="18542"/>
                  </a:lnTo>
                  <a:lnTo>
                    <a:pt x="0" y="18542"/>
                  </a:lnTo>
                  <a:lnTo>
                    <a:pt x="0" y="27305"/>
                  </a:lnTo>
                  <a:lnTo>
                    <a:pt x="152019" y="27305"/>
                  </a:lnTo>
                  <a:lnTo>
                    <a:pt x="137159" y="40259"/>
                  </a:lnTo>
                  <a:lnTo>
                    <a:pt x="142112" y="45847"/>
                  </a:lnTo>
                  <a:lnTo>
                    <a:pt x="165353" y="25654"/>
                  </a:lnTo>
                  <a:lnTo>
                    <a:pt x="165353" y="20193"/>
                  </a:lnTo>
                  <a:lnTo>
                    <a:pt x="14211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12" name="Google Shape;1112;p23"/>
          <p:cNvSpPr txBox="1"/>
          <p:nvPr/>
        </p:nvSpPr>
        <p:spPr>
          <a:xfrm>
            <a:off x="7205091" y="1974786"/>
            <a:ext cx="969010"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lang="en-US" sz="2000">
                <a:latin typeface="Cambria Math"/>
                <a:ea typeface="Cambria Math"/>
                <a:cs typeface="Cambria Math"/>
                <a:sym typeface="Cambria Math"/>
              </a:rPr>
              <a:t>1 − </a:t>
            </a:r>
            <a:r>
              <a:rPr lang="en-US" sz="2000">
                <a:solidFill>
                  <a:srgbClr val="FF40FF"/>
                </a:solidFill>
                <a:latin typeface="Cambria Math"/>
                <a:ea typeface="Cambria Math"/>
                <a:cs typeface="Cambria Math"/>
                <a:sym typeface="Cambria Math"/>
              </a:rPr>
              <a:t>𝑓</a:t>
            </a:r>
            <a:r>
              <a:rPr baseline="-25000" lang="en-US" sz="2250">
                <a:solidFill>
                  <a:srgbClr val="0096FF"/>
                </a:solidFill>
                <a:latin typeface="Cambria Math"/>
                <a:ea typeface="Cambria Math"/>
                <a:cs typeface="Cambria Math"/>
                <a:sym typeface="Cambria Math"/>
              </a:rPr>
              <a:t>w</a:t>
            </a:r>
            <a:r>
              <a:rPr baseline="-25000" lang="en-US" sz="2250">
                <a:latin typeface="Cambria Math"/>
                <a:ea typeface="Cambria Math"/>
                <a:cs typeface="Cambria Math"/>
                <a:sym typeface="Cambria Math"/>
              </a:rPr>
              <a:t>,</a:t>
            </a:r>
            <a:r>
              <a:rPr baseline="-25000" lang="en-US" sz="2250">
                <a:solidFill>
                  <a:srgbClr val="0096FF"/>
                </a:solidFill>
                <a:latin typeface="Cambria Math"/>
                <a:ea typeface="Cambria Math"/>
                <a:cs typeface="Cambria Math"/>
                <a:sym typeface="Cambria Math"/>
              </a:rPr>
              <a:t>𝑏</a:t>
            </a:r>
            <a:endParaRPr baseline="-25000" sz="2250">
              <a:latin typeface="Cambria Math"/>
              <a:ea typeface="Cambria Math"/>
              <a:cs typeface="Cambria Math"/>
              <a:sym typeface="Cambria Math"/>
            </a:endParaRPr>
          </a:p>
        </p:txBody>
      </p:sp>
      <p:grpSp>
        <p:nvGrpSpPr>
          <p:cNvPr id="1113" name="Google Shape;1113;p23"/>
          <p:cNvGrpSpPr/>
          <p:nvPr/>
        </p:nvGrpSpPr>
        <p:grpSpPr>
          <a:xfrm>
            <a:off x="8169408" y="2001647"/>
            <a:ext cx="556260" cy="321564"/>
            <a:chOff x="8169408" y="2001647"/>
            <a:chExt cx="556260" cy="321564"/>
          </a:xfrm>
        </p:grpSpPr>
        <p:sp>
          <p:nvSpPr>
            <p:cNvPr id="1114" name="Google Shape;1114;p23"/>
            <p:cNvSpPr/>
            <p:nvPr/>
          </p:nvSpPr>
          <p:spPr>
            <a:xfrm>
              <a:off x="8169408" y="2012061"/>
              <a:ext cx="556260" cy="311150"/>
            </a:xfrm>
            <a:custGeom>
              <a:rect b="b" l="l" r="r" t="t"/>
              <a:pathLst>
                <a:path extrusionOk="0" h="311150" w="556259">
                  <a:moveTo>
                    <a:pt x="474466" y="0"/>
                  </a:moveTo>
                  <a:lnTo>
                    <a:pt x="471291" y="10287"/>
                  </a:lnTo>
                  <a:lnTo>
                    <a:pt x="485602" y="17672"/>
                  </a:lnTo>
                  <a:lnTo>
                    <a:pt x="498056" y="28416"/>
                  </a:lnTo>
                  <a:lnTo>
                    <a:pt x="524226" y="80456"/>
                  </a:lnTo>
                  <a:lnTo>
                    <a:pt x="532036" y="128133"/>
                  </a:lnTo>
                  <a:lnTo>
                    <a:pt x="533013" y="155447"/>
                  </a:lnTo>
                  <a:lnTo>
                    <a:pt x="532036" y="182669"/>
                  </a:lnTo>
                  <a:lnTo>
                    <a:pt x="524226" y="230207"/>
                  </a:lnTo>
                  <a:lnTo>
                    <a:pt x="508652" y="268047"/>
                  </a:lnTo>
                  <a:lnTo>
                    <a:pt x="471291" y="300355"/>
                  </a:lnTo>
                  <a:lnTo>
                    <a:pt x="474466" y="310641"/>
                  </a:lnTo>
                  <a:lnTo>
                    <a:pt x="509168" y="292163"/>
                  </a:lnTo>
                  <a:lnTo>
                    <a:pt x="534918" y="257301"/>
                  </a:lnTo>
                  <a:lnTo>
                    <a:pt x="550808" y="210216"/>
                  </a:lnTo>
                  <a:lnTo>
                    <a:pt x="556127" y="155320"/>
                  </a:lnTo>
                  <a:lnTo>
                    <a:pt x="554795" y="126867"/>
                  </a:lnTo>
                  <a:lnTo>
                    <a:pt x="544179" y="75864"/>
                  </a:lnTo>
                  <a:lnTo>
                    <a:pt x="523150" y="33861"/>
                  </a:lnTo>
                  <a:lnTo>
                    <a:pt x="492948" y="7191"/>
                  </a:lnTo>
                  <a:lnTo>
                    <a:pt x="474466" y="0"/>
                  </a:lnTo>
                  <a:close/>
                </a:path>
                <a:path extrusionOk="0" h="311150" w="556259">
                  <a:moveTo>
                    <a:pt x="81655" y="0"/>
                  </a:moveTo>
                  <a:lnTo>
                    <a:pt x="46952" y="18478"/>
                  </a:lnTo>
                  <a:lnTo>
                    <a:pt x="21203" y="53339"/>
                  </a:lnTo>
                  <a:lnTo>
                    <a:pt x="5312" y="100377"/>
                  </a:lnTo>
                  <a:lnTo>
                    <a:pt x="0" y="155447"/>
                  </a:lnTo>
                  <a:lnTo>
                    <a:pt x="1325" y="183757"/>
                  </a:lnTo>
                  <a:lnTo>
                    <a:pt x="11941" y="234723"/>
                  </a:lnTo>
                  <a:lnTo>
                    <a:pt x="32970" y="276780"/>
                  </a:lnTo>
                  <a:lnTo>
                    <a:pt x="63172" y="303450"/>
                  </a:lnTo>
                  <a:lnTo>
                    <a:pt x="81655" y="310641"/>
                  </a:lnTo>
                  <a:lnTo>
                    <a:pt x="84830" y="300355"/>
                  </a:lnTo>
                  <a:lnTo>
                    <a:pt x="70518" y="292951"/>
                  </a:lnTo>
                  <a:lnTo>
                    <a:pt x="58064" y="282178"/>
                  </a:lnTo>
                  <a:lnTo>
                    <a:pt x="31894" y="230207"/>
                  </a:lnTo>
                  <a:lnTo>
                    <a:pt x="24084" y="182669"/>
                  </a:lnTo>
                  <a:lnTo>
                    <a:pt x="23112" y="155320"/>
                  </a:lnTo>
                  <a:lnTo>
                    <a:pt x="24084" y="128133"/>
                  </a:lnTo>
                  <a:lnTo>
                    <a:pt x="31894" y="80456"/>
                  </a:lnTo>
                  <a:lnTo>
                    <a:pt x="47468" y="42541"/>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5" name="Google Shape;1115;p23"/>
            <p:cNvSpPr/>
            <p:nvPr/>
          </p:nvSpPr>
          <p:spPr>
            <a:xfrm>
              <a:off x="8261096" y="2038350"/>
              <a:ext cx="123825" cy="62230"/>
            </a:xfrm>
            <a:custGeom>
              <a:rect b="b" l="l" r="r" t="t"/>
              <a:pathLst>
                <a:path extrusionOk="0" h="62230" w="123825">
                  <a:moveTo>
                    <a:pt x="91821" y="0"/>
                  </a:moveTo>
                  <a:lnTo>
                    <a:pt x="85089" y="7619"/>
                  </a:lnTo>
                  <a:lnTo>
                    <a:pt x="105155" y="25018"/>
                  </a:lnTo>
                  <a:lnTo>
                    <a:pt x="0" y="25018"/>
                  </a:lnTo>
                  <a:lnTo>
                    <a:pt x="0" y="36830"/>
                  </a:lnTo>
                  <a:lnTo>
                    <a:pt x="105155" y="36830"/>
                  </a:lnTo>
                  <a:lnTo>
                    <a:pt x="85089" y="54229"/>
                  </a:lnTo>
                  <a:lnTo>
                    <a:pt x="91821" y="61849"/>
                  </a:lnTo>
                  <a:lnTo>
                    <a:pt x="123317" y="34543"/>
                  </a:lnTo>
                  <a:lnTo>
                    <a:pt x="123317" y="27305"/>
                  </a:lnTo>
                  <a:lnTo>
                    <a:pt x="91821"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16" name="Google Shape;1116;p23"/>
            <p:cNvPicPr preferRelativeResize="0"/>
            <p:nvPr/>
          </p:nvPicPr>
          <p:blipFill rotWithShape="1">
            <a:blip r:embed="rId4">
              <a:alphaModFix/>
            </a:blip>
            <a:srcRect b="0" l="0" r="0" t="0"/>
            <a:stretch/>
          </p:blipFill>
          <p:spPr>
            <a:xfrm>
              <a:off x="8411210" y="2001647"/>
              <a:ext cx="197993" cy="176402"/>
            </a:xfrm>
            <a:prstGeom prst="rect">
              <a:avLst/>
            </a:prstGeom>
            <a:noFill/>
            <a:ln>
              <a:noFill/>
            </a:ln>
          </p:spPr>
        </p:pic>
      </p:grpSp>
      <p:sp>
        <p:nvSpPr>
          <p:cNvPr id="1117" name="Google Shape;1117;p23"/>
          <p:cNvSpPr txBox="1"/>
          <p:nvPr/>
        </p:nvSpPr>
        <p:spPr>
          <a:xfrm>
            <a:off x="8244205" y="1879282"/>
            <a:ext cx="340360"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sp>
        <p:nvSpPr>
          <p:cNvPr id="1118" name="Google Shape;1118;p23"/>
          <p:cNvSpPr/>
          <p:nvPr/>
        </p:nvSpPr>
        <p:spPr>
          <a:xfrm>
            <a:off x="2868676" y="1263268"/>
            <a:ext cx="154940" cy="69215"/>
          </a:xfrm>
          <a:custGeom>
            <a:rect b="b" l="l" r="r" t="t"/>
            <a:pathLst>
              <a:path extrusionOk="0" h="69215" w="154939">
                <a:moveTo>
                  <a:pt x="154686" y="52197"/>
                </a:moveTo>
                <a:lnTo>
                  <a:pt x="0" y="52197"/>
                </a:lnTo>
                <a:lnTo>
                  <a:pt x="0" y="68834"/>
                </a:lnTo>
                <a:lnTo>
                  <a:pt x="154686" y="68834"/>
                </a:lnTo>
                <a:lnTo>
                  <a:pt x="154686" y="52197"/>
                </a:lnTo>
                <a:close/>
              </a:path>
              <a:path extrusionOk="0" h="69215" w="154939">
                <a:moveTo>
                  <a:pt x="154686" y="0"/>
                </a:moveTo>
                <a:lnTo>
                  <a:pt x="0" y="0"/>
                </a:lnTo>
                <a:lnTo>
                  <a:pt x="0" y="16764"/>
                </a:lnTo>
                <a:lnTo>
                  <a:pt x="154686" y="16764"/>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119" name="Google Shape;1119;p23"/>
          <p:cNvGrpSpPr/>
          <p:nvPr/>
        </p:nvGrpSpPr>
        <p:grpSpPr>
          <a:xfrm>
            <a:off x="958017" y="2973070"/>
            <a:ext cx="1746885" cy="311150"/>
            <a:chOff x="958017" y="2973070"/>
            <a:chExt cx="1746885" cy="311150"/>
          </a:xfrm>
        </p:grpSpPr>
        <p:sp>
          <p:nvSpPr>
            <p:cNvPr id="1120" name="Google Shape;1120;p23"/>
            <p:cNvSpPr/>
            <p:nvPr/>
          </p:nvSpPr>
          <p:spPr>
            <a:xfrm>
              <a:off x="958017" y="2973070"/>
              <a:ext cx="1746885" cy="311150"/>
            </a:xfrm>
            <a:custGeom>
              <a:rect b="b" l="l" r="r" t="t"/>
              <a:pathLst>
                <a:path extrusionOk="0" h="311150" w="1746885">
                  <a:moveTo>
                    <a:pt x="1665040" y="0"/>
                  </a:moveTo>
                  <a:lnTo>
                    <a:pt x="1661992" y="10413"/>
                  </a:lnTo>
                  <a:lnTo>
                    <a:pt x="1676230" y="17799"/>
                  </a:lnTo>
                  <a:lnTo>
                    <a:pt x="1688646" y="28543"/>
                  </a:lnTo>
                  <a:lnTo>
                    <a:pt x="1714800" y="80583"/>
                  </a:lnTo>
                  <a:lnTo>
                    <a:pt x="1722610" y="128260"/>
                  </a:lnTo>
                  <a:lnTo>
                    <a:pt x="1723587" y="155575"/>
                  </a:lnTo>
                  <a:lnTo>
                    <a:pt x="1722610" y="182796"/>
                  </a:lnTo>
                  <a:lnTo>
                    <a:pt x="1714800" y="230334"/>
                  </a:lnTo>
                  <a:lnTo>
                    <a:pt x="1699229" y="268174"/>
                  </a:lnTo>
                  <a:lnTo>
                    <a:pt x="1661992" y="300481"/>
                  </a:lnTo>
                  <a:lnTo>
                    <a:pt x="1665040" y="310769"/>
                  </a:lnTo>
                  <a:lnTo>
                    <a:pt x="1699790" y="292274"/>
                  </a:lnTo>
                  <a:lnTo>
                    <a:pt x="1725492" y="257302"/>
                  </a:lnTo>
                  <a:lnTo>
                    <a:pt x="1741383" y="210327"/>
                  </a:lnTo>
                  <a:lnTo>
                    <a:pt x="1746701" y="155448"/>
                  </a:lnTo>
                  <a:lnTo>
                    <a:pt x="1745369" y="126940"/>
                  </a:lnTo>
                  <a:lnTo>
                    <a:pt x="1734753" y="75973"/>
                  </a:lnTo>
                  <a:lnTo>
                    <a:pt x="1713778" y="33986"/>
                  </a:lnTo>
                  <a:lnTo>
                    <a:pt x="1683540" y="7264"/>
                  </a:lnTo>
                  <a:lnTo>
                    <a:pt x="1665040" y="0"/>
                  </a:lnTo>
                  <a:close/>
                </a:path>
                <a:path extrusionOk="0" h="311150" w="1746885">
                  <a:moveTo>
                    <a:pt x="81616" y="0"/>
                  </a:moveTo>
                  <a:lnTo>
                    <a:pt x="46925" y="18589"/>
                  </a:lnTo>
                  <a:lnTo>
                    <a:pt x="21215" y="53467"/>
                  </a:lnTo>
                  <a:lnTo>
                    <a:pt x="5299" y="100456"/>
                  </a:lnTo>
                  <a:lnTo>
                    <a:pt x="0" y="155575"/>
                  </a:lnTo>
                  <a:lnTo>
                    <a:pt x="1320" y="183882"/>
                  </a:lnTo>
                  <a:lnTo>
                    <a:pt x="11931" y="234797"/>
                  </a:lnTo>
                  <a:lnTo>
                    <a:pt x="32948" y="276854"/>
                  </a:lnTo>
                  <a:lnTo>
                    <a:pt x="63147" y="303575"/>
                  </a:lnTo>
                  <a:lnTo>
                    <a:pt x="81616" y="310769"/>
                  </a:lnTo>
                  <a:lnTo>
                    <a:pt x="84753" y="300481"/>
                  </a:lnTo>
                  <a:lnTo>
                    <a:pt x="70483" y="293078"/>
                  </a:lnTo>
                  <a:lnTo>
                    <a:pt x="58055" y="282305"/>
                  </a:lnTo>
                  <a:lnTo>
                    <a:pt x="31887" y="230334"/>
                  </a:lnTo>
                  <a:lnTo>
                    <a:pt x="24071" y="182796"/>
                  </a:lnTo>
                  <a:lnTo>
                    <a:pt x="23099" y="155448"/>
                  </a:lnTo>
                  <a:lnTo>
                    <a:pt x="24071" y="128260"/>
                  </a:lnTo>
                  <a:lnTo>
                    <a:pt x="31887" y="80583"/>
                  </a:lnTo>
                  <a:lnTo>
                    <a:pt x="47470" y="42668"/>
                  </a:lnTo>
                  <a:lnTo>
                    <a:pt x="84753" y="10413"/>
                  </a:lnTo>
                  <a:lnTo>
                    <a:pt x="8161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1" name="Google Shape;1121;p23"/>
            <p:cNvSpPr/>
            <p:nvPr/>
          </p:nvSpPr>
          <p:spPr>
            <a:xfrm>
              <a:off x="1192580" y="3099562"/>
              <a:ext cx="165735" cy="46355"/>
            </a:xfrm>
            <a:custGeom>
              <a:rect b="b" l="l" r="r" t="t"/>
              <a:pathLst>
                <a:path extrusionOk="0" h="46355" w="165734">
                  <a:moveTo>
                    <a:pt x="142062" y="0"/>
                  </a:moveTo>
                  <a:lnTo>
                    <a:pt x="137109" y="5587"/>
                  </a:lnTo>
                  <a:lnTo>
                    <a:pt x="151968" y="18542"/>
                  </a:lnTo>
                  <a:lnTo>
                    <a:pt x="0" y="18542"/>
                  </a:lnTo>
                  <a:lnTo>
                    <a:pt x="0" y="27305"/>
                  </a:lnTo>
                  <a:lnTo>
                    <a:pt x="151968" y="27305"/>
                  </a:lnTo>
                  <a:lnTo>
                    <a:pt x="137109" y="40258"/>
                  </a:lnTo>
                  <a:lnTo>
                    <a:pt x="142062" y="45846"/>
                  </a:lnTo>
                  <a:lnTo>
                    <a:pt x="165430" y="25654"/>
                  </a:lnTo>
                  <a:lnTo>
                    <a:pt x="165430" y="20193"/>
                  </a:lnTo>
                  <a:lnTo>
                    <a:pt x="14206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122" name="Google Shape;1122;p23"/>
          <p:cNvGrpSpPr/>
          <p:nvPr/>
        </p:nvGrpSpPr>
        <p:grpSpPr>
          <a:xfrm>
            <a:off x="799693" y="745235"/>
            <a:ext cx="6215024" cy="2027302"/>
            <a:chOff x="799693" y="745235"/>
            <a:chExt cx="6215024" cy="2027302"/>
          </a:xfrm>
        </p:grpSpPr>
        <p:sp>
          <p:nvSpPr>
            <p:cNvPr id="1123" name="Google Shape;1123;p23"/>
            <p:cNvSpPr/>
            <p:nvPr/>
          </p:nvSpPr>
          <p:spPr>
            <a:xfrm>
              <a:off x="3120898" y="745235"/>
              <a:ext cx="1120775" cy="1105535"/>
            </a:xfrm>
            <a:custGeom>
              <a:rect b="b" l="l" r="r" t="t"/>
              <a:pathLst>
                <a:path extrusionOk="0" h="1105535" w="1120775">
                  <a:moveTo>
                    <a:pt x="143370" y="0"/>
                  </a:moveTo>
                  <a:lnTo>
                    <a:pt x="103657" y="19812"/>
                  </a:lnTo>
                  <a:lnTo>
                    <a:pt x="69088" y="65532"/>
                  </a:lnTo>
                  <a:lnTo>
                    <a:pt x="44970" y="134670"/>
                  </a:lnTo>
                  <a:lnTo>
                    <a:pt x="38950" y="177215"/>
                  </a:lnTo>
                  <a:lnTo>
                    <a:pt x="36957" y="225044"/>
                  </a:lnTo>
                  <a:lnTo>
                    <a:pt x="37541" y="245605"/>
                  </a:lnTo>
                  <a:lnTo>
                    <a:pt x="39331" y="270344"/>
                  </a:lnTo>
                  <a:lnTo>
                    <a:pt x="42303" y="299288"/>
                  </a:lnTo>
                  <a:lnTo>
                    <a:pt x="50571" y="365353"/>
                  </a:lnTo>
                  <a:lnTo>
                    <a:pt x="53505" y="393242"/>
                  </a:lnTo>
                  <a:lnTo>
                    <a:pt x="55283" y="416166"/>
                  </a:lnTo>
                  <a:lnTo>
                    <a:pt x="55880" y="434086"/>
                  </a:lnTo>
                  <a:lnTo>
                    <a:pt x="54952" y="459994"/>
                  </a:lnTo>
                  <a:lnTo>
                    <a:pt x="47574" y="501421"/>
                  </a:lnTo>
                  <a:lnTo>
                    <a:pt x="23520" y="537692"/>
                  </a:lnTo>
                  <a:lnTo>
                    <a:pt x="0" y="545338"/>
                  </a:lnTo>
                  <a:lnTo>
                    <a:pt x="0" y="559562"/>
                  </a:lnTo>
                  <a:lnTo>
                    <a:pt x="41148" y="588010"/>
                  </a:lnTo>
                  <a:lnTo>
                    <a:pt x="54952" y="644918"/>
                  </a:lnTo>
                  <a:lnTo>
                    <a:pt x="55880" y="670814"/>
                  </a:lnTo>
                  <a:lnTo>
                    <a:pt x="55283" y="688797"/>
                  </a:lnTo>
                  <a:lnTo>
                    <a:pt x="53505" y="711708"/>
                  </a:lnTo>
                  <a:lnTo>
                    <a:pt x="50571" y="739584"/>
                  </a:lnTo>
                  <a:lnTo>
                    <a:pt x="42303" y="805637"/>
                  </a:lnTo>
                  <a:lnTo>
                    <a:pt x="39331" y="834618"/>
                  </a:lnTo>
                  <a:lnTo>
                    <a:pt x="37541" y="859358"/>
                  </a:lnTo>
                  <a:lnTo>
                    <a:pt x="36957" y="879856"/>
                  </a:lnTo>
                  <a:lnTo>
                    <a:pt x="38950" y="927696"/>
                  </a:lnTo>
                  <a:lnTo>
                    <a:pt x="44970" y="970254"/>
                  </a:lnTo>
                  <a:lnTo>
                    <a:pt x="55003" y="1007516"/>
                  </a:lnTo>
                  <a:lnTo>
                    <a:pt x="85725" y="1065530"/>
                  </a:lnTo>
                  <a:lnTo>
                    <a:pt x="122872" y="1098296"/>
                  </a:lnTo>
                  <a:lnTo>
                    <a:pt x="143370" y="1105027"/>
                  </a:lnTo>
                  <a:lnTo>
                    <a:pt x="143370" y="1091819"/>
                  </a:lnTo>
                  <a:lnTo>
                    <a:pt x="126517" y="1084084"/>
                  </a:lnTo>
                  <a:lnTo>
                    <a:pt x="111404" y="1071156"/>
                  </a:lnTo>
                  <a:lnTo>
                    <a:pt x="86487" y="1029716"/>
                  </a:lnTo>
                  <a:lnTo>
                    <a:pt x="70421" y="969746"/>
                  </a:lnTo>
                  <a:lnTo>
                    <a:pt x="65024" y="893191"/>
                  </a:lnTo>
                  <a:lnTo>
                    <a:pt x="65570" y="870127"/>
                  </a:lnTo>
                  <a:lnTo>
                    <a:pt x="67208" y="843965"/>
                  </a:lnTo>
                  <a:lnTo>
                    <a:pt x="69951" y="814743"/>
                  </a:lnTo>
                  <a:lnTo>
                    <a:pt x="77546" y="751332"/>
                  </a:lnTo>
                  <a:lnTo>
                    <a:pt x="80238" y="725779"/>
                  </a:lnTo>
                  <a:lnTo>
                    <a:pt x="81876" y="705802"/>
                  </a:lnTo>
                  <a:lnTo>
                    <a:pt x="82423" y="691388"/>
                  </a:lnTo>
                  <a:lnTo>
                    <a:pt x="81495" y="666889"/>
                  </a:lnTo>
                  <a:lnTo>
                    <a:pt x="74117" y="622884"/>
                  </a:lnTo>
                  <a:lnTo>
                    <a:pt x="59613" y="586244"/>
                  </a:lnTo>
                  <a:lnTo>
                    <a:pt x="27559" y="554228"/>
                  </a:lnTo>
                  <a:lnTo>
                    <a:pt x="27559" y="550672"/>
                  </a:lnTo>
                  <a:lnTo>
                    <a:pt x="59613" y="518731"/>
                  </a:lnTo>
                  <a:lnTo>
                    <a:pt x="74117" y="482079"/>
                  </a:lnTo>
                  <a:lnTo>
                    <a:pt x="81495" y="438073"/>
                  </a:lnTo>
                  <a:lnTo>
                    <a:pt x="82423" y="413639"/>
                  </a:lnTo>
                  <a:lnTo>
                    <a:pt x="81876" y="399161"/>
                  </a:lnTo>
                  <a:lnTo>
                    <a:pt x="80238" y="379158"/>
                  </a:lnTo>
                  <a:lnTo>
                    <a:pt x="77546" y="353631"/>
                  </a:lnTo>
                  <a:lnTo>
                    <a:pt x="69951" y="290245"/>
                  </a:lnTo>
                  <a:lnTo>
                    <a:pt x="67208" y="261023"/>
                  </a:lnTo>
                  <a:lnTo>
                    <a:pt x="65570" y="234899"/>
                  </a:lnTo>
                  <a:lnTo>
                    <a:pt x="65024" y="211836"/>
                  </a:lnTo>
                  <a:lnTo>
                    <a:pt x="66370" y="171437"/>
                  </a:lnTo>
                  <a:lnTo>
                    <a:pt x="77127" y="103098"/>
                  </a:lnTo>
                  <a:lnTo>
                    <a:pt x="98044" y="51879"/>
                  </a:lnTo>
                  <a:lnTo>
                    <a:pt x="126517" y="20828"/>
                  </a:lnTo>
                  <a:lnTo>
                    <a:pt x="143370" y="13081"/>
                  </a:lnTo>
                  <a:lnTo>
                    <a:pt x="143370" y="0"/>
                  </a:lnTo>
                  <a:close/>
                </a:path>
                <a:path extrusionOk="0" h="1105535" w="1120775">
                  <a:moveTo>
                    <a:pt x="778789" y="296354"/>
                  </a:moveTo>
                  <a:lnTo>
                    <a:pt x="624078" y="296354"/>
                  </a:lnTo>
                  <a:lnTo>
                    <a:pt x="624078" y="313055"/>
                  </a:lnTo>
                  <a:lnTo>
                    <a:pt x="778789" y="313055"/>
                  </a:lnTo>
                  <a:lnTo>
                    <a:pt x="778789" y="296354"/>
                  </a:lnTo>
                  <a:close/>
                </a:path>
                <a:path extrusionOk="0" h="1105535" w="1120775">
                  <a:moveTo>
                    <a:pt x="855599" y="372110"/>
                  </a:moveTo>
                  <a:lnTo>
                    <a:pt x="841502" y="198628"/>
                  </a:lnTo>
                  <a:lnTo>
                    <a:pt x="834009" y="198628"/>
                  </a:lnTo>
                  <a:lnTo>
                    <a:pt x="803783" y="199771"/>
                  </a:lnTo>
                  <a:lnTo>
                    <a:pt x="803783" y="206375"/>
                  </a:lnTo>
                  <a:lnTo>
                    <a:pt x="807974" y="207137"/>
                  </a:lnTo>
                  <a:lnTo>
                    <a:pt x="811022" y="207899"/>
                  </a:lnTo>
                  <a:lnTo>
                    <a:pt x="812546" y="208661"/>
                  </a:lnTo>
                  <a:lnTo>
                    <a:pt x="814197" y="209423"/>
                  </a:lnTo>
                  <a:lnTo>
                    <a:pt x="815467" y="210439"/>
                  </a:lnTo>
                  <a:lnTo>
                    <a:pt x="819912" y="228092"/>
                  </a:lnTo>
                  <a:lnTo>
                    <a:pt x="819785" y="355092"/>
                  </a:lnTo>
                  <a:lnTo>
                    <a:pt x="814451" y="368681"/>
                  </a:lnTo>
                  <a:lnTo>
                    <a:pt x="812800" y="369951"/>
                  </a:lnTo>
                  <a:lnTo>
                    <a:pt x="809879" y="371094"/>
                  </a:lnTo>
                  <a:lnTo>
                    <a:pt x="805815" y="372110"/>
                  </a:lnTo>
                  <a:lnTo>
                    <a:pt x="805815" y="378333"/>
                  </a:lnTo>
                  <a:lnTo>
                    <a:pt x="855599" y="378333"/>
                  </a:lnTo>
                  <a:lnTo>
                    <a:pt x="855599" y="372110"/>
                  </a:lnTo>
                  <a:close/>
                </a:path>
                <a:path extrusionOk="0" h="1105535" w="1120775">
                  <a:moveTo>
                    <a:pt x="985774" y="316611"/>
                  </a:moveTo>
                  <a:lnTo>
                    <a:pt x="972058" y="271780"/>
                  </a:lnTo>
                  <a:lnTo>
                    <a:pt x="962152" y="263766"/>
                  </a:lnTo>
                  <a:lnTo>
                    <a:pt x="962152" y="326898"/>
                  </a:lnTo>
                  <a:lnTo>
                    <a:pt x="961517" y="333248"/>
                  </a:lnTo>
                  <a:lnTo>
                    <a:pt x="945515" y="366268"/>
                  </a:lnTo>
                  <a:lnTo>
                    <a:pt x="941578" y="369062"/>
                  </a:lnTo>
                  <a:lnTo>
                    <a:pt x="936752" y="370332"/>
                  </a:lnTo>
                  <a:lnTo>
                    <a:pt x="931164" y="370332"/>
                  </a:lnTo>
                  <a:lnTo>
                    <a:pt x="901484" y="339623"/>
                  </a:lnTo>
                  <a:lnTo>
                    <a:pt x="899414" y="316611"/>
                  </a:lnTo>
                  <a:lnTo>
                    <a:pt x="899909" y="305257"/>
                  </a:lnTo>
                  <a:lnTo>
                    <a:pt x="917397" y="269328"/>
                  </a:lnTo>
                  <a:lnTo>
                    <a:pt x="930783" y="266065"/>
                  </a:lnTo>
                  <a:lnTo>
                    <a:pt x="936879" y="266065"/>
                  </a:lnTo>
                  <a:lnTo>
                    <a:pt x="961097" y="303364"/>
                  </a:lnTo>
                  <a:lnTo>
                    <a:pt x="962152" y="326898"/>
                  </a:lnTo>
                  <a:lnTo>
                    <a:pt x="962152" y="263766"/>
                  </a:lnTo>
                  <a:lnTo>
                    <a:pt x="954913" y="259956"/>
                  </a:lnTo>
                  <a:lnTo>
                    <a:pt x="943902" y="257022"/>
                  </a:lnTo>
                  <a:lnTo>
                    <a:pt x="931291" y="256032"/>
                  </a:lnTo>
                  <a:lnTo>
                    <a:pt x="923493" y="256489"/>
                  </a:lnTo>
                  <a:lnTo>
                    <a:pt x="886853" y="277672"/>
                  </a:lnTo>
                  <a:lnTo>
                    <a:pt x="875779" y="316611"/>
                  </a:lnTo>
                  <a:lnTo>
                    <a:pt x="875715" y="320294"/>
                  </a:lnTo>
                  <a:lnTo>
                    <a:pt x="876515" y="333540"/>
                  </a:lnTo>
                  <a:lnTo>
                    <a:pt x="897064" y="371614"/>
                  </a:lnTo>
                  <a:lnTo>
                    <a:pt x="929259" y="380238"/>
                  </a:lnTo>
                  <a:lnTo>
                    <a:pt x="937641" y="379806"/>
                  </a:lnTo>
                  <a:lnTo>
                    <a:pt x="975106" y="358482"/>
                  </a:lnTo>
                  <a:lnTo>
                    <a:pt x="985342" y="326618"/>
                  </a:lnTo>
                  <a:lnTo>
                    <a:pt x="985774" y="316611"/>
                  </a:lnTo>
                  <a:close/>
                </a:path>
                <a:path extrusionOk="0" h="1105535" w="1120775">
                  <a:moveTo>
                    <a:pt x="1120648" y="258191"/>
                  </a:moveTo>
                  <a:lnTo>
                    <a:pt x="1082167" y="258191"/>
                  </a:lnTo>
                  <a:lnTo>
                    <a:pt x="1082167" y="291084"/>
                  </a:lnTo>
                  <a:lnTo>
                    <a:pt x="1082167" y="302514"/>
                  </a:lnTo>
                  <a:lnTo>
                    <a:pt x="1062609" y="329184"/>
                  </a:lnTo>
                  <a:lnTo>
                    <a:pt x="1050417" y="329184"/>
                  </a:lnTo>
                  <a:lnTo>
                    <a:pt x="1044194" y="326263"/>
                  </a:lnTo>
                  <a:lnTo>
                    <a:pt x="1039876" y="320675"/>
                  </a:lnTo>
                  <a:lnTo>
                    <a:pt x="1035685" y="314960"/>
                  </a:lnTo>
                  <a:lnTo>
                    <a:pt x="1033526" y="306832"/>
                  </a:lnTo>
                  <a:lnTo>
                    <a:pt x="1033526" y="286385"/>
                  </a:lnTo>
                  <a:lnTo>
                    <a:pt x="1035685" y="278765"/>
                  </a:lnTo>
                  <a:lnTo>
                    <a:pt x="1043940" y="268224"/>
                  </a:lnTo>
                  <a:lnTo>
                    <a:pt x="1050036" y="265684"/>
                  </a:lnTo>
                  <a:lnTo>
                    <a:pt x="1062736" y="265684"/>
                  </a:lnTo>
                  <a:lnTo>
                    <a:pt x="1082167" y="291084"/>
                  </a:lnTo>
                  <a:lnTo>
                    <a:pt x="1082167" y="258191"/>
                  </a:lnTo>
                  <a:lnTo>
                    <a:pt x="1076198" y="258191"/>
                  </a:lnTo>
                  <a:lnTo>
                    <a:pt x="1070229" y="256794"/>
                  </a:lnTo>
                  <a:lnTo>
                    <a:pt x="1064260" y="256032"/>
                  </a:lnTo>
                  <a:lnTo>
                    <a:pt x="1051560" y="256032"/>
                  </a:lnTo>
                  <a:lnTo>
                    <a:pt x="1045337" y="256921"/>
                  </a:lnTo>
                  <a:lnTo>
                    <a:pt x="1039622" y="258699"/>
                  </a:lnTo>
                  <a:lnTo>
                    <a:pt x="1033780" y="260350"/>
                  </a:lnTo>
                  <a:lnTo>
                    <a:pt x="1011059" y="291084"/>
                  </a:lnTo>
                  <a:lnTo>
                    <a:pt x="1011123" y="306451"/>
                  </a:lnTo>
                  <a:lnTo>
                    <a:pt x="1029462" y="333375"/>
                  </a:lnTo>
                  <a:lnTo>
                    <a:pt x="1022654" y="338531"/>
                  </a:lnTo>
                  <a:lnTo>
                    <a:pt x="1018032" y="343027"/>
                  </a:lnTo>
                  <a:lnTo>
                    <a:pt x="1012698" y="350901"/>
                  </a:lnTo>
                  <a:lnTo>
                    <a:pt x="1011301" y="355346"/>
                  </a:lnTo>
                  <a:lnTo>
                    <a:pt x="1011301" y="364236"/>
                  </a:lnTo>
                  <a:lnTo>
                    <a:pt x="1012444" y="367919"/>
                  </a:lnTo>
                  <a:lnTo>
                    <a:pt x="1014730" y="370967"/>
                  </a:lnTo>
                  <a:lnTo>
                    <a:pt x="1017016" y="374142"/>
                  </a:lnTo>
                  <a:lnTo>
                    <a:pt x="1020064" y="376428"/>
                  </a:lnTo>
                  <a:lnTo>
                    <a:pt x="1024001" y="378079"/>
                  </a:lnTo>
                  <a:lnTo>
                    <a:pt x="1017524" y="381254"/>
                  </a:lnTo>
                  <a:lnTo>
                    <a:pt x="1012571" y="385064"/>
                  </a:lnTo>
                  <a:lnTo>
                    <a:pt x="1009015" y="389382"/>
                  </a:lnTo>
                  <a:lnTo>
                    <a:pt x="1005586" y="393700"/>
                  </a:lnTo>
                  <a:lnTo>
                    <a:pt x="1003808" y="398526"/>
                  </a:lnTo>
                  <a:lnTo>
                    <a:pt x="1003808" y="409575"/>
                  </a:lnTo>
                  <a:lnTo>
                    <a:pt x="1005078" y="414528"/>
                  </a:lnTo>
                  <a:lnTo>
                    <a:pt x="1007872" y="418338"/>
                  </a:lnTo>
                  <a:lnTo>
                    <a:pt x="1010539" y="422275"/>
                  </a:lnTo>
                  <a:lnTo>
                    <a:pt x="1052068" y="434467"/>
                  </a:lnTo>
                  <a:lnTo>
                    <a:pt x="1060577" y="434467"/>
                  </a:lnTo>
                  <a:lnTo>
                    <a:pt x="1098931" y="425831"/>
                  </a:lnTo>
                  <a:lnTo>
                    <a:pt x="1100836" y="424434"/>
                  </a:lnTo>
                  <a:lnTo>
                    <a:pt x="1105535" y="421005"/>
                  </a:lnTo>
                  <a:lnTo>
                    <a:pt x="1109980" y="414909"/>
                  </a:lnTo>
                  <a:lnTo>
                    <a:pt x="1114552" y="408686"/>
                  </a:lnTo>
                  <a:lnTo>
                    <a:pt x="1116838" y="401701"/>
                  </a:lnTo>
                  <a:lnTo>
                    <a:pt x="1116838" y="387604"/>
                  </a:lnTo>
                  <a:lnTo>
                    <a:pt x="1115568" y="382270"/>
                  </a:lnTo>
                  <a:lnTo>
                    <a:pt x="1114513" y="380238"/>
                  </a:lnTo>
                  <a:lnTo>
                    <a:pt x="1113155" y="377571"/>
                  </a:lnTo>
                  <a:lnTo>
                    <a:pt x="1110869" y="372872"/>
                  </a:lnTo>
                  <a:lnTo>
                    <a:pt x="1106805" y="369189"/>
                  </a:lnTo>
                  <a:lnTo>
                    <a:pt x="1101217" y="366522"/>
                  </a:lnTo>
                  <a:lnTo>
                    <a:pt x="1096264" y="364045"/>
                  </a:lnTo>
                  <a:lnTo>
                    <a:pt x="1096264" y="397256"/>
                  </a:lnTo>
                  <a:lnTo>
                    <a:pt x="1096264" y="404622"/>
                  </a:lnTo>
                  <a:lnTo>
                    <a:pt x="1094867" y="409067"/>
                  </a:lnTo>
                  <a:lnTo>
                    <a:pt x="1067816" y="424434"/>
                  </a:lnTo>
                  <a:lnTo>
                    <a:pt x="1060323" y="424434"/>
                  </a:lnTo>
                  <a:lnTo>
                    <a:pt x="1023874" y="410083"/>
                  </a:lnTo>
                  <a:lnTo>
                    <a:pt x="1023874" y="398018"/>
                  </a:lnTo>
                  <a:lnTo>
                    <a:pt x="1024890" y="393954"/>
                  </a:lnTo>
                  <a:lnTo>
                    <a:pt x="1029208" y="386842"/>
                  </a:lnTo>
                  <a:lnTo>
                    <a:pt x="1032383" y="383413"/>
                  </a:lnTo>
                  <a:lnTo>
                    <a:pt x="1036701" y="380238"/>
                  </a:lnTo>
                  <a:lnTo>
                    <a:pt x="1041908" y="380746"/>
                  </a:lnTo>
                  <a:lnTo>
                    <a:pt x="1047877" y="381000"/>
                  </a:lnTo>
                  <a:lnTo>
                    <a:pt x="1078230" y="381000"/>
                  </a:lnTo>
                  <a:lnTo>
                    <a:pt x="1082167" y="381508"/>
                  </a:lnTo>
                  <a:lnTo>
                    <a:pt x="1085088" y="382651"/>
                  </a:lnTo>
                  <a:lnTo>
                    <a:pt x="1088136" y="383667"/>
                  </a:lnTo>
                  <a:lnTo>
                    <a:pt x="1096264" y="397256"/>
                  </a:lnTo>
                  <a:lnTo>
                    <a:pt x="1096264" y="364045"/>
                  </a:lnTo>
                  <a:lnTo>
                    <a:pt x="1095629" y="363728"/>
                  </a:lnTo>
                  <a:lnTo>
                    <a:pt x="1088390" y="362331"/>
                  </a:lnTo>
                  <a:lnTo>
                    <a:pt x="1043686" y="362331"/>
                  </a:lnTo>
                  <a:lnTo>
                    <a:pt x="1039368" y="361950"/>
                  </a:lnTo>
                  <a:lnTo>
                    <a:pt x="1033780" y="360680"/>
                  </a:lnTo>
                  <a:lnTo>
                    <a:pt x="1031748" y="359537"/>
                  </a:lnTo>
                  <a:lnTo>
                    <a:pt x="1030605" y="357886"/>
                  </a:lnTo>
                  <a:lnTo>
                    <a:pt x="1029335" y="356362"/>
                  </a:lnTo>
                  <a:lnTo>
                    <a:pt x="1028700" y="353949"/>
                  </a:lnTo>
                  <a:lnTo>
                    <a:pt x="1028700" y="346202"/>
                  </a:lnTo>
                  <a:lnTo>
                    <a:pt x="1032002" y="341376"/>
                  </a:lnTo>
                  <a:lnTo>
                    <a:pt x="1038352" y="336550"/>
                  </a:lnTo>
                  <a:lnTo>
                    <a:pt x="1043305" y="338328"/>
                  </a:lnTo>
                  <a:lnTo>
                    <a:pt x="1049274" y="339217"/>
                  </a:lnTo>
                  <a:lnTo>
                    <a:pt x="1056259" y="339217"/>
                  </a:lnTo>
                  <a:lnTo>
                    <a:pt x="1067206" y="338531"/>
                  </a:lnTo>
                  <a:lnTo>
                    <a:pt x="1076388" y="336550"/>
                  </a:lnTo>
                  <a:lnTo>
                    <a:pt x="1076833" y="336461"/>
                  </a:lnTo>
                  <a:lnTo>
                    <a:pt x="1085113" y="333006"/>
                  </a:lnTo>
                  <a:lnTo>
                    <a:pt x="1090599" y="329184"/>
                  </a:lnTo>
                  <a:lnTo>
                    <a:pt x="1092073" y="328168"/>
                  </a:lnTo>
                  <a:lnTo>
                    <a:pt x="1104773" y="296545"/>
                  </a:lnTo>
                  <a:lnTo>
                    <a:pt x="1104722" y="291084"/>
                  </a:lnTo>
                  <a:lnTo>
                    <a:pt x="1104011" y="286512"/>
                  </a:lnTo>
                  <a:lnTo>
                    <a:pt x="1102487" y="282067"/>
                  </a:lnTo>
                  <a:lnTo>
                    <a:pt x="1100963" y="277495"/>
                  </a:lnTo>
                  <a:lnTo>
                    <a:pt x="1098931" y="274066"/>
                  </a:lnTo>
                  <a:lnTo>
                    <a:pt x="1096264" y="271399"/>
                  </a:lnTo>
                  <a:lnTo>
                    <a:pt x="1097407" y="270002"/>
                  </a:lnTo>
                  <a:lnTo>
                    <a:pt x="1120648" y="270891"/>
                  </a:lnTo>
                  <a:lnTo>
                    <a:pt x="1120648" y="270002"/>
                  </a:lnTo>
                  <a:lnTo>
                    <a:pt x="1120648" y="265684"/>
                  </a:lnTo>
                  <a:lnTo>
                    <a:pt x="1120648" y="2581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24" name="Google Shape;1124;p23"/>
            <p:cNvPicPr preferRelativeResize="0"/>
            <p:nvPr/>
          </p:nvPicPr>
          <p:blipFill rotWithShape="1">
            <a:blip r:embed="rId5">
              <a:alphaModFix/>
            </a:blip>
            <a:srcRect b="0" l="0" r="0" t="0"/>
            <a:stretch/>
          </p:blipFill>
          <p:spPr>
            <a:xfrm>
              <a:off x="4300727" y="837819"/>
              <a:ext cx="1282064" cy="424179"/>
            </a:xfrm>
            <a:prstGeom prst="rect">
              <a:avLst/>
            </a:prstGeom>
            <a:noFill/>
            <a:ln>
              <a:noFill/>
            </a:ln>
          </p:spPr>
        </p:pic>
        <p:pic>
          <p:nvPicPr>
            <p:cNvPr id="1125" name="Google Shape;1125;p23"/>
            <p:cNvPicPr preferRelativeResize="0"/>
            <p:nvPr/>
          </p:nvPicPr>
          <p:blipFill rotWithShape="1">
            <a:blip r:embed="rId6">
              <a:alphaModFix/>
            </a:blip>
            <a:srcRect b="0" l="0" r="0" t="0"/>
            <a:stretch/>
          </p:blipFill>
          <p:spPr>
            <a:xfrm>
              <a:off x="5984494" y="943229"/>
              <a:ext cx="159130" cy="180340"/>
            </a:xfrm>
            <a:prstGeom prst="rect">
              <a:avLst/>
            </a:prstGeom>
            <a:noFill/>
            <a:ln>
              <a:noFill/>
            </a:ln>
          </p:spPr>
        </p:pic>
        <p:pic>
          <p:nvPicPr>
            <p:cNvPr id="1126" name="Google Shape;1126;p23"/>
            <p:cNvPicPr preferRelativeResize="0"/>
            <p:nvPr/>
          </p:nvPicPr>
          <p:blipFill rotWithShape="1">
            <a:blip r:embed="rId7">
              <a:alphaModFix/>
            </a:blip>
            <a:srcRect b="0" l="0" r="0" t="0"/>
            <a:stretch/>
          </p:blipFill>
          <p:spPr>
            <a:xfrm>
              <a:off x="6184519" y="1001395"/>
              <a:ext cx="139318" cy="176910"/>
            </a:xfrm>
            <a:prstGeom prst="rect">
              <a:avLst/>
            </a:prstGeom>
            <a:noFill/>
            <a:ln>
              <a:noFill/>
            </a:ln>
          </p:spPr>
        </p:pic>
        <p:pic>
          <p:nvPicPr>
            <p:cNvPr id="1127" name="Google Shape;1127;p23"/>
            <p:cNvPicPr preferRelativeResize="0"/>
            <p:nvPr/>
          </p:nvPicPr>
          <p:blipFill rotWithShape="1">
            <a:blip r:embed="rId8">
              <a:alphaModFix/>
            </a:blip>
            <a:srcRect b="0" l="0" r="0" t="0"/>
            <a:stretch/>
          </p:blipFill>
          <p:spPr>
            <a:xfrm>
              <a:off x="6352794" y="884301"/>
              <a:ext cx="188467" cy="176529"/>
            </a:xfrm>
            <a:prstGeom prst="rect">
              <a:avLst/>
            </a:prstGeom>
            <a:noFill/>
            <a:ln>
              <a:noFill/>
            </a:ln>
          </p:spPr>
        </p:pic>
        <p:sp>
          <p:nvSpPr>
            <p:cNvPr id="1128" name="Google Shape;1128;p23"/>
            <p:cNvSpPr/>
            <p:nvPr/>
          </p:nvSpPr>
          <p:spPr>
            <a:xfrm>
              <a:off x="6650101" y="1015618"/>
              <a:ext cx="154940" cy="69215"/>
            </a:xfrm>
            <a:custGeom>
              <a:rect b="b" l="l" r="r" t="t"/>
              <a:pathLst>
                <a:path extrusionOk="0" h="69215" w="154940">
                  <a:moveTo>
                    <a:pt x="154686" y="52197"/>
                  </a:moveTo>
                  <a:lnTo>
                    <a:pt x="0" y="52197"/>
                  </a:lnTo>
                  <a:lnTo>
                    <a:pt x="0" y="68834"/>
                  </a:lnTo>
                  <a:lnTo>
                    <a:pt x="154686" y="68834"/>
                  </a:lnTo>
                  <a:lnTo>
                    <a:pt x="154686" y="52197"/>
                  </a:lnTo>
                  <a:close/>
                </a:path>
                <a:path extrusionOk="0" h="69215" w="154940">
                  <a:moveTo>
                    <a:pt x="154686" y="0"/>
                  </a:moveTo>
                  <a:lnTo>
                    <a:pt x="0" y="0"/>
                  </a:lnTo>
                  <a:lnTo>
                    <a:pt x="0" y="16764"/>
                  </a:lnTo>
                  <a:lnTo>
                    <a:pt x="154686" y="16764"/>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29" name="Google Shape;1129;p23"/>
            <p:cNvPicPr preferRelativeResize="0"/>
            <p:nvPr/>
          </p:nvPicPr>
          <p:blipFill rotWithShape="1">
            <a:blip r:embed="rId9">
              <a:alphaModFix/>
            </a:blip>
            <a:srcRect b="0" l="0" r="0" t="0"/>
            <a:stretch/>
          </p:blipFill>
          <p:spPr>
            <a:xfrm>
              <a:off x="6910831" y="950086"/>
              <a:ext cx="99949" cy="173482"/>
            </a:xfrm>
            <a:prstGeom prst="rect">
              <a:avLst/>
            </a:prstGeom>
            <a:noFill/>
            <a:ln>
              <a:noFill/>
            </a:ln>
          </p:spPr>
        </p:pic>
        <p:sp>
          <p:nvSpPr>
            <p:cNvPr id="1130" name="Google Shape;1130;p23"/>
            <p:cNvSpPr/>
            <p:nvPr/>
          </p:nvSpPr>
          <p:spPr>
            <a:xfrm>
              <a:off x="3297301" y="1439163"/>
              <a:ext cx="496570" cy="236220"/>
            </a:xfrm>
            <a:custGeom>
              <a:rect b="b" l="l" r="r" t="t"/>
              <a:pathLst>
                <a:path extrusionOk="0" h="236219" w="496570">
                  <a:moveTo>
                    <a:pt x="154711" y="97726"/>
                  </a:moveTo>
                  <a:lnTo>
                    <a:pt x="0" y="97726"/>
                  </a:lnTo>
                  <a:lnTo>
                    <a:pt x="0" y="114427"/>
                  </a:lnTo>
                  <a:lnTo>
                    <a:pt x="154711" y="114427"/>
                  </a:lnTo>
                  <a:lnTo>
                    <a:pt x="154711" y="97726"/>
                  </a:lnTo>
                  <a:close/>
                </a:path>
                <a:path extrusionOk="0" h="236219" w="496570">
                  <a:moveTo>
                    <a:pt x="231521" y="173482"/>
                  </a:moveTo>
                  <a:lnTo>
                    <a:pt x="217424" y="0"/>
                  </a:lnTo>
                  <a:lnTo>
                    <a:pt x="209931" y="0"/>
                  </a:lnTo>
                  <a:lnTo>
                    <a:pt x="179705" y="1143"/>
                  </a:lnTo>
                  <a:lnTo>
                    <a:pt x="179705" y="7747"/>
                  </a:lnTo>
                  <a:lnTo>
                    <a:pt x="183896" y="8509"/>
                  </a:lnTo>
                  <a:lnTo>
                    <a:pt x="186944" y="9271"/>
                  </a:lnTo>
                  <a:lnTo>
                    <a:pt x="188468" y="10033"/>
                  </a:lnTo>
                  <a:lnTo>
                    <a:pt x="190119" y="10795"/>
                  </a:lnTo>
                  <a:lnTo>
                    <a:pt x="191389" y="11811"/>
                  </a:lnTo>
                  <a:lnTo>
                    <a:pt x="195834" y="29464"/>
                  </a:lnTo>
                  <a:lnTo>
                    <a:pt x="195707" y="156464"/>
                  </a:lnTo>
                  <a:lnTo>
                    <a:pt x="190373" y="170053"/>
                  </a:lnTo>
                  <a:lnTo>
                    <a:pt x="188722" y="171323"/>
                  </a:lnTo>
                  <a:lnTo>
                    <a:pt x="185801" y="172466"/>
                  </a:lnTo>
                  <a:lnTo>
                    <a:pt x="181737" y="173482"/>
                  </a:lnTo>
                  <a:lnTo>
                    <a:pt x="181737" y="179705"/>
                  </a:lnTo>
                  <a:lnTo>
                    <a:pt x="231521" y="179705"/>
                  </a:lnTo>
                  <a:lnTo>
                    <a:pt x="231521" y="173482"/>
                  </a:lnTo>
                  <a:close/>
                </a:path>
                <a:path extrusionOk="0" h="236219" w="496570">
                  <a:moveTo>
                    <a:pt x="361696" y="117983"/>
                  </a:moveTo>
                  <a:lnTo>
                    <a:pt x="347980" y="73152"/>
                  </a:lnTo>
                  <a:lnTo>
                    <a:pt x="338074" y="65138"/>
                  </a:lnTo>
                  <a:lnTo>
                    <a:pt x="338074" y="128270"/>
                  </a:lnTo>
                  <a:lnTo>
                    <a:pt x="337439" y="134620"/>
                  </a:lnTo>
                  <a:lnTo>
                    <a:pt x="321437" y="167640"/>
                  </a:lnTo>
                  <a:lnTo>
                    <a:pt x="317500" y="170434"/>
                  </a:lnTo>
                  <a:lnTo>
                    <a:pt x="312674" y="171704"/>
                  </a:lnTo>
                  <a:lnTo>
                    <a:pt x="307086" y="171704"/>
                  </a:lnTo>
                  <a:lnTo>
                    <a:pt x="277406" y="140995"/>
                  </a:lnTo>
                  <a:lnTo>
                    <a:pt x="275336" y="117983"/>
                  </a:lnTo>
                  <a:lnTo>
                    <a:pt x="275831" y="106629"/>
                  </a:lnTo>
                  <a:lnTo>
                    <a:pt x="293319" y="70700"/>
                  </a:lnTo>
                  <a:lnTo>
                    <a:pt x="306705" y="67437"/>
                  </a:lnTo>
                  <a:lnTo>
                    <a:pt x="312801" y="67437"/>
                  </a:lnTo>
                  <a:lnTo>
                    <a:pt x="337019" y="104736"/>
                  </a:lnTo>
                  <a:lnTo>
                    <a:pt x="338074" y="128270"/>
                  </a:lnTo>
                  <a:lnTo>
                    <a:pt x="338074" y="65138"/>
                  </a:lnTo>
                  <a:lnTo>
                    <a:pt x="330835" y="61328"/>
                  </a:lnTo>
                  <a:lnTo>
                    <a:pt x="319824" y="58394"/>
                  </a:lnTo>
                  <a:lnTo>
                    <a:pt x="307213" y="57404"/>
                  </a:lnTo>
                  <a:lnTo>
                    <a:pt x="299415" y="57861"/>
                  </a:lnTo>
                  <a:lnTo>
                    <a:pt x="262775" y="79044"/>
                  </a:lnTo>
                  <a:lnTo>
                    <a:pt x="251701" y="117983"/>
                  </a:lnTo>
                  <a:lnTo>
                    <a:pt x="251637" y="121666"/>
                  </a:lnTo>
                  <a:lnTo>
                    <a:pt x="252437" y="134912"/>
                  </a:lnTo>
                  <a:lnTo>
                    <a:pt x="272986" y="172986"/>
                  </a:lnTo>
                  <a:lnTo>
                    <a:pt x="305181" y="181610"/>
                  </a:lnTo>
                  <a:lnTo>
                    <a:pt x="313563" y="181178"/>
                  </a:lnTo>
                  <a:lnTo>
                    <a:pt x="351028" y="159854"/>
                  </a:lnTo>
                  <a:lnTo>
                    <a:pt x="361264" y="127990"/>
                  </a:lnTo>
                  <a:lnTo>
                    <a:pt x="361696" y="117983"/>
                  </a:lnTo>
                  <a:close/>
                </a:path>
                <a:path extrusionOk="0" h="236219" w="496570">
                  <a:moveTo>
                    <a:pt x="496570" y="59563"/>
                  </a:moveTo>
                  <a:lnTo>
                    <a:pt x="458089" y="59563"/>
                  </a:lnTo>
                  <a:lnTo>
                    <a:pt x="458089" y="92456"/>
                  </a:lnTo>
                  <a:lnTo>
                    <a:pt x="458089" y="103886"/>
                  </a:lnTo>
                  <a:lnTo>
                    <a:pt x="438531" y="130556"/>
                  </a:lnTo>
                  <a:lnTo>
                    <a:pt x="426339" y="130556"/>
                  </a:lnTo>
                  <a:lnTo>
                    <a:pt x="420116" y="127635"/>
                  </a:lnTo>
                  <a:lnTo>
                    <a:pt x="415798" y="122047"/>
                  </a:lnTo>
                  <a:lnTo>
                    <a:pt x="411607" y="116332"/>
                  </a:lnTo>
                  <a:lnTo>
                    <a:pt x="409448" y="108204"/>
                  </a:lnTo>
                  <a:lnTo>
                    <a:pt x="409448" y="87757"/>
                  </a:lnTo>
                  <a:lnTo>
                    <a:pt x="411607" y="80137"/>
                  </a:lnTo>
                  <a:lnTo>
                    <a:pt x="419862" y="69596"/>
                  </a:lnTo>
                  <a:lnTo>
                    <a:pt x="425958" y="67056"/>
                  </a:lnTo>
                  <a:lnTo>
                    <a:pt x="438658" y="67056"/>
                  </a:lnTo>
                  <a:lnTo>
                    <a:pt x="458089" y="92456"/>
                  </a:lnTo>
                  <a:lnTo>
                    <a:pt x="458089" y="59563"/>
                  </a:lnTo>
                  <a:lnTo>
                    <a:pt x="452120" y="59563"/>
                  </a:lnTo>
                  <a:lnTo>
                    <a:pt x="446151" y="58166"/>
                  </a:lnTo>
                  <a:lnTo>
                    <a:pt x="440182" y="57404"/>
                  </a:lnTo>
                  <a:lnTo>
                    <a:pt x="427482" y="57404"/>
                  </a:lnTo>
                  <a:lnTo>
                    <a:pt x="421259" y="58293"/>
                  </a:lnTo>
                  <a:lnTo>
                    <a:pt x="415544" y="60071"/>
                  </a:lnTo>
                  <a:lnTo>
                    <a:pt x="409702" y="61722"/>
                  </a:lnTo>
                  <a:lnTo>
                    <a:pt x="386981" y="92456"/>
                  </a:lnTo>
                  <a:lnTo>
                    <a:pt x="387045" y="107823"/>
                  </a:lnTo>
                  <a:lnTo>
                    <a:pt x="405384" y="134747"/>
                  </a:lnTo>
                  <a:lnTo>
                    <a:pt x="398576" y="139903"/>
                  </a:lnTo>
                  <a:lnTo>
                    <a:pt x="393954" y="144399"/>
                  </a:lnTo>
                  <a:lnTo>
                    <a:pt x="388620" y="152273"/>
                  </a:lnTo>
                  <a:lnTo>
                    <a:pt x="387223" y="156718"/>
                  </a:lnTo>
                  <a:lnTo>
                    <a:pt x="387223" y="165608"/>
                  </a:lnTo>
                  <a:lnTo>
                    <a:pt x="388366" y="169291"/>
                  </a:lnTo>
                  <a:lnTo>
                    <a:pt x="390652" y="172339"/>
                  </a:lnTo>
                  <a:lnTo>
                    <a:pt x="392938" y="175514"/>
                  </a:lnTo>
                  <a:lnTo>
                    <a:pt x="395986" y="177800"/>
                  </a:lnTo>
                  <a:lnTo>
                    <a:pt x="399923" y="179451"/>
                  </a:lnTo>
                  <a:lnTo>
                    <a:pt x="393446" y="182626"/>
                  </a:lnTo>
                  <a:lnTo>
                    <a:pt x="388493" y="186436"/>
                  </a:lnTo>
                  <a:lnTo>
                    <a:pt x="384937" y="190754"/>
                  </a:lnTo>
                  <a:lnTo>
                    <a:pt x="381508" y="195072"/>
                  </a:lnTo>
                  <a:lnTo>
                    <a:pt x="379730" y="199898"/>
                  </a:lnTo>
                  <a:lnTo>
                    <a:pt x="379730" y="210947"/>
                  </a:lnTo>
                  <a:lnTo>
                    <a:pt x="381000" y="215900"/>
                  </a:lnTo>
                  <a:lnTo>
                    <a:pt x="383794" y="219710"/>
                  </a:lnTo>
                  <a:lnTo>
                    <a:pt x="386461" y="223647"/>
                  </a:lnTo>
                  <a:lnTo>
                    <a:pt x="427990" y="235839"/>
                  </a:lnTo>
                  <a:lnTo>
                    <a:pt x="436499" y="235839"/>
                  </a:lnTo>
                  <a:lnTo>
                    <a:pt x="474853" y="227203"/>
                  </a:lnTo>
                  <a:lnTo>
                    <a:pt x="476758" y="225806"/>
                  </a:lnTo>
                  <a:lnTo>
                    <a:pt x="481457" y="222377"/>
                  </a:lnTo>
                  <a:lnTo>
                    <a:pt x="485902" y="216281"/>
                  </a:lnTo>
                  <a:lnTo>
                    <a:pt x="490474" y="210058"/>
                  </a:lnTo>
                  <a:lnTo>
                    <a:pt x="492760" y="203073"/>
                  </a:lnTo>
                  <a:lnTo>
                    <a:pt x="492760" y="188976"/>
                  </a:lnTo>
                  <a:lnTo>
                    <a:pt x="491490" y="183642"/>
                  </a:lnTo>
                  <a:lnTo>
                    <a:pt x="490435" y="181610"/>
                  </a:lnTo>
                  <a:lnTo>
                    <a:pt x="489077" y="178943"/>
                  </a:lnTo>
                  <a:lnTo>
                    <a:pt x="486791" y="174244"/>
                  </a:lnTo>
                  <a:lnTo>
                    <a:pt x="482727" y="170561"/>
                  </a:lnTo>
                  <a:lnTo>
                    <a:pt x="477139" y="167894"/>
                  </a:lnTo>
                  <a:lnTo>
                    <a:pt x="472186" y="165417"/>
                  </a:lnTo>
                  <a:lnTo>
                    <a:pt x="472186" y="198628"/>
                  </a:lnTo>
                  <a:lnTo>
                    <a:pt x="472186" y="205994"/>
                  </a:lnTo>
                  <a:lnTo>
                    <a:pt x="470789" y="210439"/>
                  </a:lnTo>
                  <a:lnTo>
                    <a:pt x="443738" y="225806"/>
                  </a:lnTo>
                  <a:lnTo>
                    <a:pt x="436245" y="225806"/>
                  </a:lnTo>
                  <a:lnTo>
                    <a:pt x="399796" y="211455"/>
                  </a:lnTo>
                  <a:lnTo>
                    <a:pt x="399796" y="199390"/>
                  </a:lnTo>
                  <a:lnTo>
                    <a:pt x="400812" y="195326"/>
                  </a:lnTo>
                  <a:lnTo>
                    <a:pt x="405130" y="188214"/>
                  </a:lnTo>
                  <a:lnTo>
                    <a:pt x="408305" y="184785"/>
                  </a:lnTo>
                  <a:lnTo>
                    <a:pt x="412623" y="181610"/>
                  </a:lnTo>
                  <a:lnTo>
                    <a:pt x="417830" y="182118"/>
                  </a:lnTo>
                  <a:lnTo>
                    <a:pt x="423799" y="182372"/>
                  </a:lnTo>
                  <a:lnTo>
                    <a:pt x="454152" y="182372"/>
                  </a:lnTo>
                  <a:lnTo>
                    <a:pt x="458089" y="182880"/>
                  </a:lnTo>
                  <a:lnTo>
                    <a:pt x="461010" y="184023"/>
                  </a:lnTo>
                  <a:lnTo>
                    <a:pt x="464058" y="185039"/>
                  </a:lnTo>
                  <a:lnTo>
                    <a:pt x="472186" y="198628"/>
                  </a:lnTo>
                  <a:lnTo>
                    <a:pt x="472186" y="165417"/>
                  </a:lnTo>
                  <a:lnTo>
                    <a:pt x="471551" y="165100"/>
                  </a:lnTo>
                  <a:lnTo>
                    <a:pt x="464312" y="163703"/>
                  </a:lnTo>
                  <a:lnTo>
                    <a:pt x="419608" y="163703"/>
                  </a:lnTo>
                  <a:lnTo>
                    <a:pt x="415290" y="163322"/>
                  </a:lnTo>
                  <a:lnTo>
                    <a:pt x="409702" y="162052"/>
                  </a:lnTo>
                  <a:lnTo>
                    <a:pt x="407670" y="160909"/>
                  </a:lnTo>
                  <a:lnTo>
                    <a:pt x="406527" y="159258"/>
                  </a:lnTo>
                  <a:lnTo>
                    <a:pt x="405257" y="157734"/>
                  </a:lnTo>
                  <a:lnTo>
                    <a:pt x="404622" y="155321"/>
                  </a:lnTo>
                  <a:lnTo>
                    <a:pt x="404622" y="147574"/>
                  </a:lnTo>
                  <a:lnTo>
                    <a:pt x="407924" y="142748"/>
                  </a:lnTo>
                  <a:lnTo>
                    <a:pt x="414274" y="137922"/>
                  </a:lnTo>
                  <a:lnTo>
                    <a:pt x="419227" y="139700"/>
                  </a:lnTo>
                  <a:lnTo>
                    <a:pt x="425196" y="140589"/>
                  </a:lnTo>
                  <a:lnTo>
                    <a:pt x="432181" y="140589"/>
                  </a:lnTo>
                  <a:lnTo>
                    <a:pt x="443128" y="139903"/>
                  </a:lnTo>
                  <a:lnTo>
                    <a:pt x="452310" y="137922"/>
                  </a:lnTo>
                  <a:lnTo>
                    <a:pt x="452755" y="137833"/>
                  </a:lnTo>
                  <a:lnTo>
                    <a:pt x="461035" y="134378"/>
                  </a:lnTo>
                  <a:lnTo>
                    <a:pt x="466521" y="130556"/>
                  </a:lnTo>
                  <a:lnTo>
                    <a:pt x="467995" y="129540"/>
                  </a:lnTo>
                  <a:lnTo>
                    <a:pt x="480695" y="97917"/>
                  </a:lnTo>
                  <a:lnTo>
                    <a:pt x="480644" y="92456"/>
                  </a:lnTo>
                  <a:lnTo>
                    <a:pt x="479933" y="87884"/>
                  </a:lnTo>
                  <a:lnTo>
                    <a:pt x="478409" y="83439"/>
                  </a:lnTo>
                  <a:lnTo>
                    <a:pt x="476885" y="78867"/>
                  </a:lnTo>
                  <a:lnTo>
                    <a:pt x="474853" y="75438"/>
                  </a:lnTo>
                  <a:lnTo>
                    <a:pt x="472186" y="72771"/>
                  </a:lnTo>
                  <a:lnTo>
                    <a:pt x="473329" y="71374"/>
                  </a:lnTo>
                  <a:lnTo>
                    <a:pt x="496570" y="72263"/>
                  </a:lnTo>
                  <a:lnTo>
                    <a:pt x="496570" y="71374"/>
                  </a:lnTo>
                  <a:lnTo>
                    <a:pt x="496570" y="67056"/>
                  </a:lnTo>
                  <a:lnTo>
                    <a:pt x="496570" y="59563"/>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31" name="Google Shape;1131;p23"/>
            <p:cNvPicPr preferRelativeResize="0"/>
            <p:nvPr/>
          </p:nvPicPr>
          <p:blipFill rotWithShape="1">
            <a:blip r:embed="rId10">
              <a:alphaModFix/>
            </a:blip>
            <a:srcRect b="0" l="0" r="0" t="0"/>
            <a:stretch/>
          </p:blipFill>
          <p:spPr>
            <a:xfrm>
              <a:off x="3862577" y="1333119"/>
              <a:ext cx="1720214" cy="424179"/>
            </a:xfrm>
            <a:prstGeom prst="rect">
              <a:avLst/>
            </a:prstGeom>
            <a:noFill/>
            <a:ln>
              <a:noFill/>
            </a:ln>
          </p:spPr>
        </p:pic>
        <p:pic>
          <p:nvPicPr>
            <p:cNvPr id="1132" name="Google Shape;1132;p23"/>
            <p:cNvPicPr preferRelativeResize="0"/>
            <p:nvPr/>
          </p:nvPicPr>
          <p:blipFill rotWithShape="1">
            <a:blip r:embed="rId6">
              <a:alphaModFix/>
            </a:blip>
            <a:srcRect b="0" l="0" r="0" t="0"/>
            <a:stretch/>
          </p:blipFill>
          <p:spPr>
            <a:xfrm>
              <a:off x="5984494" y="1438529"/>
              <a:ext cx="159130" cy="180340"/>
            </a:xfrm>
            <a:prstGeom prst="rect">
              <a:avLst/>
            </a:prstGeom>
            <a:noFill/>
            <a:ln>
              <a:noFill/>
            </a:ln>
          </p:spPr>
        </p:pic>
        <p:pic>
          <p:nvPicPr>
            <p:cNvPr id="1133" name="Google Shape;1133;p23"/>
            <p:cNvPicPr preferRelativeResize="0"/>
            <p:nvPr/>
          </p:nvPicPr>
          <p:blipFill rotWithShape="1">
            <a:blip r:embed="rId11">
              <a:alphaModFix/>
            </a:blip>
            <a:srcRect b="0" l="0" r="0" t="0"/>
            <a:stretch/>
          </p:blipFill>
          <p:spPr>
            <a:xfrm>
              <a:off x="6184519" y="1496694"/>
              <a:ext cx="139318" cy="176910"/>
            </a:xfrm>
            <a:prstGeom prst="rect">
              <a:avLst/>
            </a:prstGeom>
            <a:noFill/>
            <a:ln>
              <a:noFill/>
            </a:ln>
          </p:spPr>
        </p:pic>
        <p:pic>
          <p:nvPicPr>
            <p:cNvPr id="1134" name="Google Shape;1134;p23"/>
            <p:cNvPicPr preferRelativeResize="0"/>
            <p:nvPr/>
          </p:nvPicPr>
          <p:blipFill rotWithShape="1">
            <a:blip r:embed="rId8">
              <a:alphaModFix/>
            </a:blip>
            <a:srcRect b="0" l="0" r="0" t="0"/>
            <a:stretch/>
          </p:blipFill>
          <p:spPr>
            <a:xfrm>
              <a:off x="6352794" y="1379601"/>
              <a:ext cx="188467" cy="176529"/>
            </a:xfrm>
            <a:prstGeom prst="rect">
              <a:avLst/>
            </a:prstGeom>
            <a:noFill/>
            <a:ln>
              <a:noFill/>
            </a:ln>
          </p:spPr>
        </p:pic>
        <p:sp>
          <p:nvSpPr>
            <p:cNvPr id="1135" name="Google Shape;1135;p23"/>
            <p:cNvSpPr/>
            <p:nvPr/>
          </p:nvSpPr>
          <p:spPr>
            <a:xfrm>
              <a:off x="6650101" y="1510918"/>
              <a:ext cx="154940" cy="69215"/>
            </a:xfrm>
            <a:custGeom>
              <a:rect b="b" l="l" r="r" t="t"/>
              <a:pathLst>
                <a:path extrusionOk="0" h="69215" w="154940">
                  <a:moveTo>
                    <a:pt x="154686" y="52197"/>
                  </a:moveTo>
                  <a:lnTo>
                    <a:pt x="0" y="52197"/>
                  </a:lnTo>
                  <a:lnTo>
                    <a:pt x="0" y="68834"/>
                  </a:lnTo>
                  <a:lnTo>
                    <a:pt x="154686" y="68834"/>
                  </a:lnTo>
                  <a:lnTo>
                    <a:pt x="154686" y="52197"/>
                  </a:lnTo>
                  <a:close/>
                </a:path>
                <a:path extrusionOk="0" h="69215" w="154940">
                  <a:moveTo>
                    <a:pt x="154686" y="0"/>
                  </a:moveTo>
                  <a:lnTo>
                    <a:pt x="0" y="0"/>
                  </a:lnTo>
                  <a:lnTo>
                    <a:pt x="0" y="16764"/>
                  </a:lnTo>
                  <a:lnTo>
                    <a:pt x="154686" y="16764"/>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36" name="Google Shape;1136;p23"/>
            <p:cNvPicPr preferRelativeResize="0"/>
            <p:nvPr/>
          </p:nvPicPr>
          <p:blipFill rotWithShape="1">
            <a:blip r:embed="rId12">
              <a:alphaModFix/>
            </a:blip>
            <a:srcRect b="0" l="0" r="0" t="0"/>
            <a:stretch/>
          </p:blipFill>
          <p:spPr>
            <a:xfrm>
              <a:off x="6904803" y="1445387"/>
              <a:ext cx="109914" cy="175387"/>
            </a:xfrm>
            <a:prstGeom prst="rect">
              <a:avLst/>
            </a:prstGeom>
            <a:noFill/>
            <a:ln>
              <a:noFill/>
            </a:ln>
          </p:spPr>
        </p:pic>
        <p:sp>
          <p:nvSpPr>
            <p:cNvPr id="1137" name="Google Shape;1137;p23"/>
            <p:cNvSpPr/>
            <p:nvPr/>
          </p:nvSpPr>
          <p:spPr>
            <a:xfrm>
              <a:off x="3262376" y="1300226"/>
              <a:ext cx="2352675" cy="485775"/>
            </a:xfrm>
            <a:custGeom>
              <a:rect b="b" l="l" r="r" t="t"/>
              <a:pathLst>
                <a:path extrusionOk="0" h="485775" w="2352675">
                  <a:moveTo>
                    <a:pt x="0" y="485775"/>
                  </a:moveTo>
                  <a:lnTo>
                    <a:pt x="2352675" y="485775"/>
                  </a:lnTo>
                  <a:lnTo>
                    <a:pt x="2352675" y="0"/>
                  </a:lnTo>
                  <a:lnTo>
                    <a:pt x="0" y="0"/>
                  </a:lnTo>
                  <a:lnTo>
                    <a:pt x="0" y="485775"/>
                  </a:lnTo>
                  <a:close/>
                </a:path>
              </a:pathLst>
            </a:custGeom>
            <a:noFill/>
            <a:ln cap="flat" cmpd="sng" w="25400">
              <a:solidFill>
                <a:srgbClr val="7A81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38" name="Google Shape;1138;p23"/>
            <p:cNvPicPr preferRelativeResize="0"/>
            <p:nvPr/>
          </p:nvPicPr>
          <p:blipFill rotWithShape="1">
            <a:blip r:embed="rId13">
              <a:alphaModFix/>
            </a:blip>
            <a:srcRect b="0" l="0" r="0" t="0"/>
            <a:stretch/>
          </p:blipFill>
          <p:spPr>
            <a:xfrm>
              <a:off x="3385565" y="2447290"/>
              <a:ext cx="185674" cy="191769"/>
            </a:xfrm>
            <a:prstGeom prst="rect">
              <a:avLst/>
            </a:prstGeom>
            <a:noFill/>
            <a:ln>
              <a:noFill/>
            </a:ln>
          </p:spPr>
        </p:pic>
        <p:pic>
          <p:nvPicPr>
            <p:cNvPr id="1139" name="Google Shape;1139;p23"/>
            <p:cNvPicPr preferRelativeResize="0"/>
            <p:nvPr/>
          </p:nvPicPr>
          <p:blipFill rotWithShape="1">
            <a:blip r:embed="rId14">
              <a:alphaModFix/>
            </a:blip>
            <a:srcRect b="0" l="0" r="0" t="0"/>
            <a:stretch/>
          </p:blipFill>
          <p:spPr>
            <a:xfrm>
              <a:off x="5852794" y="2511806"/>
              <a:ext cx="82295" cy="233680"/>
            </a:xfrm>
            <a:prstGeom prst="rect">
              <a:avLst/>
            </a:prstGeom>
            <a:noFill/>
            <a:ln>
              <a:noFill/>
            </a:ln>
          </p:spPr>
        </p:pic>
        <p:pic>
          <p:nvPicPr>
            <p:cNvPr id="1140" name="Google Shape;1140;p23"/>
            <p:cNvPicPr preferRelativeResize="0"/>
            <p:nvPr/>
          </p:nvPicPr>
          <p:blipFill rotWithShape="1">
            <a:blip r:embed="rId15">
              <a:alphaModFix/>
            </a:blip>
            <a:srcRect b="0" l="0" r="0" t="0"/>
            <a:stretch/>
          </p:blipFill>
          <p:spPr>
            <a:xfrm>
              <a:off x="6009894" y="2540000"/>
              <a:ext cx="39115" cy="175513"/>
            </a:xfrm>
            <a:prstGeom prst="rect">
              <a:avLst/>
            </a:prstGeom>
            <a:noFill/>
            <a:ln>
              <a:noFill/>
            </a:ln>
          </p:spPr>
        </p:pic>
        <p:sp>
          <p:nvSpPr>
            <p:cNvPr id="1141" name="Google Shape;1141;p23"/>
            <p:cNvSpPr/>
            <p:nvPr/>
          </p:nvSpPr>
          <p:spPr>
            <a:xfrm>
              <a:off x="6119240" y="2610103"/>
              <a:ext cx="128270" cy="37465"/>
            </a:xfrm>
            <a:custGeom>
              <a:rect b="b" l="l" r="r" t="t"/>
              <a:pathLst>
                <a:path extrusionOk="0" h="37464" w="128270">
                  <a:moveTo>
                    <a:pt x="70231" y="3047"/>
                  </a:moveTo>
                  <a:lnTo>
                    <a:pt x="63754" y="3556"/>
                  </a:lnTo>
                  <a:lnTo>
                    <a:pt x="63500" y="3556"/>
                  </a:lnTo>
                  <a:lnTo>
                    <a:pt x="51308" y="4698"/>
                  </a:lnTo>
                  <a:lnTo>
                    <a:pt x="45593" y="5079"/>
                  </a:lnTo>
                  <a:lnTo>
                    <a:pt x="45847" y="5079"/>
                  </a:lnTo>
                  <a:lnTo>
                    <a:pt x="39370" y="5460"/>
                  </a:lnTo>
                  <a:lnTo>
                    <a:pt x="38862" y="5460"/>
                  </a:lnTo>
                  <a:lnTo>
                    <a:pt x="34798" y="5968"/>
                  </a:lnTo>
                  <a:lnTo>
                    <a:pt x="31242" y="6350"/>
                  </a:lnTo>
                  <a:lnTo>
                    <a:pt x="29591" y="6603"/>
                  </a:lnTo>
                  <a:lnTo>
                    <a:pt x="22351" y="8508"/>
                  </a:lnTo>
                  <a:lnTo>
                    <a:pt x="21844" y="8762"/>
                  </a:lnTo>
                  <a:lnTo>
                    <a:pt x="18287" y="9906"/>
                  </a:lnTo>
                  <a:lnTo>
                    <a:pt x="16129" y="10794"/>
                  </a:lnTo>
                  <a:lnTo>
                    <a:pt x="6731" y="16256"/>
                  </a:lnTo>
                  <a:lnTo>
                    <a:pt x="1778" y="19050"/>
                  </a:lnTo>
                  <a:lnTo>
                    <a:pt x="0" y="25145"/>
                  </a:lnTo>
                  <a:lnTo>
                    <a:pt x="2539" y="30225"/>
                  </a:lnTo>
                  <a:lnTo>
                    <a:pt x="4953" y="35178"/>
                  </a:lnTo>
                  <a:lnTo>
                    <a:pt x="11049" y="37337"/>
                  </a:lnTo>
                  <a:lnTo>
                    <a:pt x="16129" y="35178"/>
                  </a:lnTo>
                  <a:lnTo>
                    <a:pt x="21336" y="32893"/>
                  </a:lnTo>
                  <a:lnTo>
                    <a:pt x="25146" y="30987"/>
                  </a:lnTo>
                  <a:lnTo>
                    <a:pt x="24637" y="30987"/>
                  </a:lnTo>
                  <a:lnTo>
                    <a:pt x="26670" y="30225"/>
                  </a:lnTo>
                  <a:lnTo>
                    <a:pt x="27400" y="30225"/>
                  </a:lnTo>
                  <a:lnTo>
                    <a:pt x="27860" y="30098"/>
                  </a:lnTo>
                  <a:lnTo>
                    <a:pt x="28321" y="29971"/>
                  </a:lnTo>
                  <a:lnTo>
                    <a:pt x="30734" y="29463"/>
                  </a:lnTo>
                  <a:lnTo>
                    <a:pt x="33972" y="28701"/>
                  </a:lnTo>
                  <a:lnTo>
                    <a:pt x="33400" y="28701"/>
                  </a:lnTo>
                  <a:lnTo>
                    <a:pt x="35051" y="28447"/>
                  </a:lnTo>
                  <a:lnTo>
                    <a:pt x="36957" y="28447"/>
                  </a:lnTo>
                  <a:lnTo>
                    <a:pt x="40894" y="28066"/>
                  </a:lnTo>
                  <a:lnTo>
                    <a:pt x="42799" y="28066"/>
                  </a:lnTo>
                  <a:lnTo>
                    <a:pt x="47117" y="27812"/>
                  </a:lnTo>
                  <a:lnTo>
                    <a:pt x="52832" y="27558"/>
                  </a:lnTo>
                  <a:lnTo>
                    <a:pt x="53212" y="27558"/>
                  </a:lnTo>
                  <a:lnTo>
                    <a:pt x="65532" y="26415"/>
                  </a:lnTo>
                  <a:lnTo>
                    <a:pt x="65024" y="26415"/>
                  </a:lnTo>
                  <a:lnTo>
                    <a:pt x="71500" y="26162"/>
                  </a:lnTo>
                  <a:lnTo>
                    <a:pt x="72136" y="26162"/>
                  </a:lnTo>
                  <a:lnTo>
                    <a:pt x="86487" y="24764"/>
                  </a:lnTo>
                  <a:lnTo>
                    <a:pt x="85979" y="24764"/>
                  </a:lnTo>
                  <a:lnTo>
                    <a:pt x="91821" y="24510"/>
                  </a:lnTo>
                  <a:lnTo>
                    <a:pt x="103378" y="23748"/>
                  </a:lnTo>
                  <a:lnTo>
                    <a:pt x="103759" y="23748"/>
                  </a:lnTo>
                  <a:lnTo>
                    <a:pt x="107314" y="23368"/>
                  </a:lnTo>
                  <a:lnTo>
                    <a:pt x="119992" y="23368"/>
                  </a:lnTo>
                  <a:lnTo>
                    <a:pt x="123698" y="21335"/>
                  </a:lnTo>
                  <a:lnTo>
                    <a:pt x="125730" y="17652"/>
                  </a:lnTo>
                  <a:lnTo>
                    <a:pt x="127888" y="13969"/>
                  </a:lnTo>
                  <a:lnTo>
                    <a:pt x="127888" y="9525"/>
                  </a:lnTo>
                  <a:lnTo>
                    <a:pt x="125730" y="5841"/>
                  </a:lnTo>
                  <a:lnTo>
                    <a:pt x="124206" y="3175"/>
                  </a:lnTo>
                  <a:lnTo>
                    <a:pt x="69850" y="3175"/>
                  </a:lnTo>
                  <a:lnTo>
                    <a:pt x="70231" y="3047"/>
                  </a:lnTo>
                  <a:close/>
                </a:path>
                <a:path extrusionOk="0" h="37464" w="128270">
                  <a:moveTo>
                    <a:pt x="26670" y="30225"/>
                  </a:moveTo>
                  <a:lnTo>
                    <a:pt x="24637" y="30987"/>
                  </a:lnTo>
                  <a:lnTo>
                    <a:pt x="25771" y="30675"/>
                  </a:lnTo>
                  <a:lnTo>
                    <a:pt x="26670" y="30225"/>
                  </a:lnTo>
                  <a:close/>
                </a:path>
                <a:path extrusionOk="0" h="37464" w="128270">
                  <a:moveTo>
                    <a:pt x="25771" y="30675"/>
                  </a:moveTo>
                  <a:lnTo>
                    <a:pt x="24637" y="30987"/>
                  </a:lnTo>
                  <a:lnTo>
                    <a:pt x="25146" y="30987"/>
                  </a:lnTo>
                  <a:lnTo>
                    <a:pt x="25771" y="30675"/>
                  </a:lnTo>
                  <a:close/>
                </a:path>
                <a:path extrusionOk="0" h="37464" w="128270">
                  <a:moveTo>
                    <a:pt x="27400" y="30225"/>
                  </a:moveTo>
                  <a:lnTo>
                    <a:pt x="26670" y="30225"/>
                  </a:lnTo>
                  <a:lnTo>
                    <a:pt x="25771" y="30675"/>
                  </a:lnTo>
                  <a:lnTo>
                    <a:pt x="27400" y="30225"/>
                  </a:lnTo>
                  <a:close/>
                </a:path>
                <a:path extrusionOk="0" h="37464" w="128270">
                  <a:moveTo>
                    <a:pt x="28397" y="29971"/>
                  </a:moveTo>
                  <a:lnTo>
                    <a:pt x="28037" y="30050"/>
                  </a:lnTo>
                  <a:lnTo>
                    <a:pt x="28397" y="29971"/>
                  </a:lnTo>
                  <a:close/>
                </a:path>
                <a:path extrusionOk="0" h="37464" w="128270">
                  <a:moveTo>
                    <a:pt x="35051" y="28447"/>
                  </a:moveTo>
                  <a:lnTo>
                    <a:pt x="33400" y="28701"/>
                  </a:lnTo>
                  <a:lnTo>
                    <a:pt x="34209" y="28646"/>
                  </a:lnTo>
                  <a:lnTo>
                    <a:pt x="35051" y="28447"/>
                  </a:lnTo>
                  <a:close/>
                </a:path>
                <a:path extrusionOk="0" h="37464" w="128270">
                  <a:moveTo>
                    <a:pt x="34209" y="28646"/>
                  </a:moveTo>
                  <a:lnTo>
                    <a:pt x="33400" y="28701"/>
                  </a:lnTo>
                  <a:lnTo>
                    <a:pt x="33972" y="28701"/>
                  </a:lnTo>
                  <a:lnTo>
                    <a:pt x="34209" y="28646"/>
                  </a:lnTo>
                  <a:close/>
                </a:path>
                <a:path extrusionOk="0" h="37464" w="128270">
                  <a:moveTo>
                    <a:pt x="37084" y="28447"/>
                  </a:moveTo>
                  <a:lnTo>
                    <a:pt x="35051" y="28447"/>
                  </a:lnTo>
                  <a:lnTo>
                    <a:pt x="34209" y="28646"/>
                  </a:lnTo>
                  <a:lnTo>
                    <a:pt x="37084" y="28447"/>
                  </a:lnTo>
                  <a:close/>
                </a:path>
                <a:path extrusionOk="0" h="37464" w="128270">
                  <a:moveTo>
                    <a:pt x="42799" y="28066"/>
                  </a:moveTo>
                  <a:lnTo>
                    <a:pt x="40894" y="28066"/>
                  </a:lnTo>
                  <a:lnTo>
                    <a:pt x="40639" y="28193"/>
                  </a:lnTo>
                  <a:lnTo>
                    <a:pt x="42799" y="28066"/>
                  </a:lnTo>
                  <a:close/>
                </a:path>
                <a:path extrusionOk="0" h="37464" w="128270">
                  <a:moveTo>
                    <a:pt x="119992" y="23368"/>
                  </a:moveTo>
                  <a:lnTo>
                    <a:pt x="107314" y="23368"/>
                  </a:lnTo>
                  <a:lnTo>
                    <a:pt x="106299" y="23494"/>
                  </a:lnTo>
                  <a:lnTo>
                    <a:pt x="119761" y="23494"/>
                  </a:lnTo>
                  <a:lnTo>
                    <a:pt x="119992" y="23368"/>
                  </a:lnTo>
                  <a:close/>
                </a:path>
                <a:path extrusionOk="0" h="37464" w="128270">
                  <a:moveTo>
                    <a:pt x="119761" y="0"/>
                  </a:moveTo>
                  <a:lnTo>
                    <a:pt x="112395" y="0"/>
                  </a:lnTo>
                  <a:lnTo>
                    <a:pt x="106299" y="126"/>
                  </a:lnTo>
                  <a:lnTo>
                    <a:pt x="105029" y="126"/>
                  </a:lnTo>
                  <a:lnTo>
                    <a:pt x="101346" y="507"/>
                  </a:lnTo>
                  <a:lnTo>
                    <a:pt x="101981" y="507"/>
                  </a:lnTo>
                  <a:lnTo>
                    <a:pt x="84582" y="1650"/>
                  </a:lnTo>
                  <a:lnTo>
                    <a:pt x="84200" y="1650"/>
                  </a:lnTo>
                  <a:lnTo>
                    <a:pt x="69850" y="3175"/>
                  </a:lnTo>
                  <a:lnTo>
                    <a:pt x="124206" y="3175"/>
                  </a:lnTo>
                  <a:lnTo>
                    <a:pt x="123698" y="2285"/>
                  </a:lnTo>
                  <a:lnTo>
                    <a:pt x="11976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42" name="Google Shape;1142;p23"/>
            <p:cNvPicPr preferRelativeResize="0"/>
            <p:nvPr/>
          </p:nvPicPr>
          <p:blipFill rotWithShape="1">
            <a:blip r:embed="rId16">
              <a:alphaModFix/>
            </a:blip>
            <a:srcRect b="0" l="0" r="0" t="0"/>
            <a:stretch/>
          </p:blipFill>
          <p:spPr>
            <a:xfrm>
              <a:off x="6321520" y="2482977"/>
              <a:ext cx="261524" cy="289560"/>
            </a:xfrm>
            <a:prstGeom prst="rect">
              <a:avLst/>
            </a:prstGeom>
            <a:noFill/>
            <a:ln>
              <a:noFill/>
            </a:ln>
          </p:spPr>
        </p:pic>
        <p:pic>
          <p:nvPicPr>
            <p:cNvPr id="1143" name="Google Shape;1143;p23"/>
            <p:cNvPicPr preferRelativeResize="0"/>
            <p:nvPr/>
          </p:nvPicPr>
          <p:blipFill rotWithShape="1">
            <a:blip r:embed="rId17">
              <a:alphaModFix/>
            </a:blip>
            <a:srcRect b="0" l="0" r="0" t="0"/>
            <a:stretch/>
          </p:blipFill>
          <p:spPr>
            <a:xfrm>
              <a:off x="5724525" y="2352675"/>
              <a:ext cx="171450" cy="180975"/>
            </a:xfrm>
            <a:prstGeom prst="rect">
              <a:avLst/>
            </a:prstGeom>
            <a:noFill/>
            <a:ln>
              <a:noFill/>
            </a:ln>
          </p:spPr>
        </p:pic>
        <p:pic>
          <p:nvPicPr>
            <p:cNvPr id="1144" name="Google Shape;1144;p23"/>
            <p:cNvPicPr preferRelativeResize="0"/>
            <p:nvPr/>
          </p:nvPicPr>
          <p:blipFill rotWithShape="1">
            <a:blip r:embed="rId18">
              <a:alphaModFix/>
            </a:blip>
            <a:srcRect b="0" l="0" r="0" t="0"/>
            <a:stretch/>
          </p:blipFill>
          <p:spPr>
            <a:xfrm>
              <a:off x="876299" y="2314575"/>
              <a:ext cx="180975" cy="180975"/>
            </a:xfrm>
            <a:prstGeom prst="rect">
              <a:avLst/>
            </a:prstGeom>
            <a:noFill/>
            <a:ln>
              <a:noFill/>
            </a:ln>
          </p:spPr>
        </p:pic>
        <p:pic>
          <p:nvPicPr>
            <p:cNvPr id="1145" name="Google Shape;1145;p23"/>
            <p:cNvPicPr preferRelativeResize="0"/>
            <p:nvPr/>
          </p:nvPicPr>
          <p:blipFill rotWithShape="1">
            <a:blip r:embed="rId19">
              <a:alphaModFix/>
            </a:blip>
            <a:srcRect b="0" l="0" r="0" t="0"/>
            <a:stretch/>
          </p:blipFill>
          <p:spPr>
            <a:xfrm>
              <a:off x="799693" y="1199769"/>
              <a:ext cx="118910" cy="171450"/>
            </a:xfrm>
            <a:prstGeom prst="rect">
              <a:avLst/>
            </a:prstGeom>
            <a:noFill/>
            <a:ln>
              <a:noFill/>
            </a:ln>
          </p:spPr>
        </p:pic>
        <p:pic>
          <p:nvPicPr>
            <p:cNvPr id="1146" name="Google Shape;1146;p23"/>
            <p:cNvPicPr preferRelativeResize="0"/>
            <p:nvPr/>
          </p:nvPicPr>
          <p:blipFill rotWithShape="1">
            <a:blip r:embed="rId20">
              <a:alphaModFix/>
            </a:blip>
            <a:srcRect b="0" l="0" r="0" t="0"/>
            <a:stretch/>
          </p:blipFill>
          <p:spPr>
            <a:xfrm>
              <a:off x="958017" y="1131951"/>
              <a:ext cx="1803851" cy="322072"/>
            </a:xfrm>
            <a:prstGeom prst="rect">
              <a:avLst/>
            </a:prstGeom>
            <a:noFill/>
            <a:ln>
              <a:noFill/>
            </a:ln>
          </p:spPr>
        </p:pic>
        <p:pic>
          <p:nvPicPr>
            <p:cNvPr id="1147" name="Google Shape;1147;p23"/>
            <p:cNvPicPr preferRelativeResize="0"/>
            <p:nvPr/>
          </p:nvPicPr>
          <p:blipFill rotWithShape="1">
            <a:blip r:embed="rId18">
              <a:alphaModFix/>
            </a:blip>
            <a:srcRect b="0" l="0" r="0" t="0"/>
            <a:stretch/>
          </p:blipFill>
          <p:spPr>
            <a:xfrm>
              <a:off x="800099" y="1419225"/>
              <a:ext cx="180975" cy="180975"/>
            </a:xfrm>
            <a:prstGeom prst="rect">
              <a:avLst/>
            </a:prstGeom>
            <a:noFill/>
            <a:ln>
              <a:noFill/>
            </a:ln>
          </p:spPr>
        </p:pic>
      </p:grpSp>
      <p:sp>
        <p:nvSpPr>
          <p:cNvPr id="1148" name="Google Shape;1148;p23"/>
          <p:cNvSpPr txBox="1"/>
          <p:nvPr/>
        </p:nvSpPr>
        <p:spPr>
          <a:xfrm>
            <a:off x="755332" y="2994977"/>
            <a:ext cx="791210"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baseline="30000" lang="en-US" sz="3000">
                <a:solidFill>
                  <a:srgbClr val="0096FF"/>
                </a:solidFill>
                <a:latin typeface="Cambria Math"/>
                <a:ea typeface="Cambria Math"/>
                <a:cs typeface="Cambria Math"/>
                <a:sym typeface="Cambria Math"/>
              </a:rPr>
              <a:t>𝐿  </a:t>
            </a: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1149" name="Google Shape;1149;p23"/>
          <p:cNvGrpSpPr/>
          <p:nvPr/>
        </p:nvGrpSpPr>
        <p:grpSpPr>
          <a:xfrm>
            <a:off x="1548516" y="2962782"/>
            <a:ext cx="546735" cy="321437"/>
            <a:chOff x="1548516" y="2962782"/>
            <a:chExt cx="546735" cy="321437"/>
          </a:xfrm>
        </p:grpSpPr>
        <p:sp>
          <p:nvSpPr>
            <p:cNvPr id="1150" name="Google Shape;1150;p23"/>
            <p:cNvSpPr/>
            <p:nvPr/>
          </p:nvSpPr>
          <p:spPr>
            <a:xfrm>
              <a:off x="1548516" y="2973069"/>
              <a:ext cx="546735" cy="311150"/>
            </a:xfrm>
            <a:custGeom>
              <a:rect b="b" l="l" r="r" t="t"/>
              <a:pathLst>
                <a:path extrusionOk="0" h="311150" w="546735">
                  <a:moveTo>
                    <a:pt x="464941" y="0"/>
                  </a:moveTo>
                  <a:lnTo>
                    <a:pt x="461893" y="10413"/>
                  </a:lnTo>
                  <a:lnTo>
                    <a:pt x="476130" y="17799"/>
                  </a:lnTo>
                  <a:lnTo>
                    <a:pt x="488547" y="28543"/>
                  </a:lnTo>
                  <a:lnTo>
                    <a:pt x="514701" y="80583"/>
                  </a:lnTo>
                  <a:lnTo>
                    <a:pt x="522511" y="128260"/>
                  </a:lnTo>
                  <a:lnTo>
                    <a:pt x="523488" y="155575"/>
                  </a:lnTo>
                  <a:lnTo>
                    <a:pt x="522511" y="182796"/>
                  </a:lnTo>
                  <a:lnTo>
                    <a:pt x="514701" y="230334"/>
                  </a:lnTo>
                  <a:lnTo>
                    <a:pt x="499129" y="268174"/>
                  </a:lnTo>
                  <a:lnTo>
                    <a:pt x="461893" y="300481"/>
                  </a:lnTo>
                  <a:lnTo>
                    <a:pt x="464941" y="310769"/>
                  </a:lnTo>
                  <a:lnTo>
                    <a:pt x="499691" y="292274"/>
                  </a:lnTo>
                  <a:lnTo>
                    <a:pt x="525393" y="257302"/>
                  </a:lnTo>
                  <a:lnTo>
                    <a:pt x="541283" y="210327"/>
                  </a:lnTo>
                  <a:lnTo>
                    <a:pt x="546602" y="155448"/>
                  </a:lnTo>
                  <a:lnTo>
                    <a:pt x="545270" y="126940"/>
                  </a:lnTo>
                  <a:lnTo>
                    <a:pt x="534654" y="75973"/>
                  </a:lnTo>
                  <a:lnTo>
                    <a:pt x="513679" y="33986"/>
                  </a:lnTo>
                  <a:lnTo>
                    <a:pt x="483441" y="7264"/>
                  </a:lnTo>
                  <a:lnTo>
                    <a:pt x="464941" y="0"/>
                  </a:lnTo>
                  <a:close/>
                </a:path>
                <a:path extrusionOk="0" h="311150" w="546735">
                  <a:moveTo>
                    <a:pt x="81655" y="0"/>
                  </a:moveTo>
                  <a:lnTo>
                    <a:pt x="46952" y="18589"/>
                  </a:lnTo>
                  <a:lnTo>
                    <a:pt x="21203" y="53467"/>
                  </a:lnTo>
                  <a:lnTo>
                    <a:pt x="5312" y="100456"/>
                  </a:lnTo>
                  <a:lnTo>
                    <a:pt x="0" y="155575"/>
                  </a:lnTo>
                  <a:lnTo>
                    <a:pt x="1325" y="183882"/>
                  </a:lnTo>
                  <a:lnTo>
                    <a:pt x="11941" y="234797"/>
                  </a:lnTo>
                  <a:lnTo>
                    <a:pt x="32970" y="276854"/>
                  </a:lnTo>
                  <a:lnTo>
                    <a:pt x="63172" y="303575"/>
                  </a:lnTo>
                  <a:lnTo>
                    <a:pt x="81655" y="310769"/>
                  </a:lnTo>
                  <a:lnTo>
                    <a:pt x="84830" y="300481"/>
                  </a:lnTo>
                  <a:lnTo>
                    <a:pt x="70518" y="293078"/>
                  </a:lnTo>
                  <a:lnTo>
                    <a:pt x="58064" y="282305"/>
                  </a:lnTo>
                  <a:lnTo>
                    <a:pt x="31894" y="230334"/>
                  </a:lnTo>
                  <a:lnTo>
                    <a:pt x="24084" y="182796"/>
                  </a:lnTo>
                  <a:lnTo>
                    <a:pt x="23112" y="155448"/>
                  </a:lnTo>
                  <a:lnTo>
                    <a:pt x="24084" y="128260"/>
                  </a:lnTo>
                  <a:lnTo>
                    <a:pt x="31894" y="80583"/>
                  </a:lnTo>
                  <a:lnTo>
                    <a:pt x="47468" y="42668"/>
                  </a:lnTo>
                  <a:lnTo>
                    <a:pt x="84830" y="10413"/>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1" name="Google Shape;1151;p23"/>
            <p:cNvSpPr/>
            <p:nvPr/>
          </p:nvSpPr>
          <p:spPr>
            <a:xfrm>
              <a:off x="1640204" y="2999485"/>
              <a:ext cx="123825" cy="62230"/>
            </a:xfrm>
            <a:custGeom>
              <a:rect b="b" l="l" r="r" t="t"/>
              <a:pathLst>
                <a:path extrusionOk="0" h="62230" w="123825">
                  <a:moveTo>
                    <a:pt x="91820" y="0"/>
                  </a:moveTo>
                  <a:lnTo>
                    <a:pt x="85089" y="7493"/>
                  </a:lnTo>
                  <a:lnTo>
                    <a:pt x="105282" y="25018"/>
                  </a:lnTo>
                  <a:lnTo>
                    <a:pt x="0" y="25018"/>
                  </a:lnTo>
                  <a:lnTo>
                    <a:pt x="0" y="36830"/>
                  </a:lnTo>
                  <a:lnTo>
                    <a:pt x="105282" y="36830"/>
                  </a:lnTo>
                  <a:lnTo>
                    <a:pt x="85089" y="54228"/>
                  </a:lnTo>
                  <a:lnTo>
                    <a:pt x="91820" y="61849"/>
                  </a:lnTo>
                  <a:lnTo>
                    <a:pt x="123317" y="34543"/>
                  </a:lnTo>
                  <a:lnTo>
                    <a:pt x="123317" y="27305"/>
                  </a:lnTo>
                  <a:lnTo>
                    <a:pt x="91820"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2" name="Google Shape;1152;p23"/>
            <p:cNvSpPr/>
            <p:nvPr/>
          </p:nvSpPr>
          <p:spPr>
            <a:xfrm>
              <a:off x="1780793" y="2962782"/>
              <a:ext cx="198120" cy="176530"/>
            </a:xfrm>
            <a:custGeom>
              <a:rect b="b" l="l" r="r" t="t"/>
              <a:pathLst>
                <a:path extrusionOk="0" h="176530" w="198119">
                  <a:moveTo>
                    <a:pt x="141731" y="0"/>
                  </a:moveTo>
                  <a:lnTo>
                    <a:pt x="139192" y="7112"/>
                  </a:lnTo>
                  <a:lnTo>
                    <a:pt x="149429" y="11566"/>
                  </a:lnTo>
                  <a:lnTo>
                    <a:pt x="158226" y="17700"/>
                  </a:lnTo>
                  <a:lnTo>
                    <a:pt x="179276" y="58483"/>
                  </a:lnTo>
                  <a:lnTo>
                    <a:pt x="181863" y="87249"/>
                  </a:lnTo>
                  <a:lnTo>
                    <a:pt x="181219" y="102822"/>
                  </a:lnTo>
                  <a:lnTo>
                    <a:pt x="171450" y="140969"/>
                  </a:lnTo>
                  <a:lnTo>
                    <a:pt x="139445" y="169291"/>
                  </a:lnTo>
                  <a:lnTo>
                    <a:pt x="141731" y="176403"/>
                  </a:lnTo>
                  <a:lnTo>
                    <a:pt x="175468" y="156382"/>
                  </a:lnTo>
                  <a:lnTo>
                    <a:pt x="194373" y="119380"/>
                  </a:lnTo>
                  <a:lnTo>
                    <a:pt x="197993" y="88265"/>
                  </a:lnTo>
                  <a:lnTo>
                    <a:pt x="197088" y="72044"/>
                  </a:lnTo>
                  <a:lnTo>
                    <a:pt x="183514" y="30861"/>
                  </a:lnTo>
                  <a:lnTo>
                    <a:pt x="154547" y="4572"/>
                  </a:lnTo>
                  <a:lnTo>
                    <a:pt x="141731" y="0"/>
                  </a:lnTo>
                  <a:close/>
                </a:path>
                <a:path extrusionOk="0" h="176530" w="198119">
                  <a:moveTo>
                    <a:pt x="56261" y="0"/>
                  </a:moveTo>
                  <a:lnTo>
                    <a:pt x="22649" y="20002"/>
                  </a:lnTo>
                  <a:lnTo>
                    <a:pt x="3635" y="57086"/>
                  </a:lnTo>
                  <a:lnTo>
                    <a:pt x="0" y="88265"/>
                  </a:lnTo>
                  <a:lnTo>
                    <a:pt x="904" y="104429"/>
                  </a:lnTo>
                  <a:lnTo>
                    <a:pt x="14478" y="145542"/>
                  </a:lnTo>
                  <a:lnTo>
                    <a:pt x="43445" y="171777"/>
                  </a:lnTo>
                  <a:lnTo>
                    <a:pt x="56261" y="176403"/>
                  </a:lnTo>
                  <a:lnTo>
                    <a:pt x="58547" y="169291"/>
                  </a:lnTo>
                  <a:lnTo>
                    <a:pt x="48474" y="164812"/>
                  </a:lnTo>
                  <a:lnTo>
                    <a:pt x="39782" y="158607"/>
                  </a:lnTo>
                  <a:lnTo>
                    <a:pt x="18716" y="116967"/>
                  </a:lnTo>
                  <a:lnTo>
                    <a:pt x="16129" y="87249"/>
                  </a:lnTo>
                  <a:lnTo>
                    <a:pt x="16773" y="72199"/>
                  </a:lnTo>
                  <a:lnTo>
                    <a:pt x="26543" y="35052"/>
                  </a:lnTo>
                  <a:lnTo>
                    <a:pt x="58800" y="7112"/>
                  </a:lnTo>
                  <a:lnTo>
                    <a:pt x="5626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53" name="Google Shape;1153;p23"/>
          <p:cNvSpPr txBox="1"/>
          <p:nvPr/>
        </p:nvSpPr>
        <p:spPr>
          <a:xfrm>
            <a:off x="1604010" y="2842323"/>
            <a:ext cx="343535"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pic>
        <p:nvPicPr>
          <p:cNvPr id="1154" name="Google Shape;1154;p23"/>
          <p:cNvPicPr preferRelativeResize="0"/>
          <p:nvPr/>
        </p:nvPicPr>
        <p:blipFill rotWithShape="1">
          <a:blip r:embed="rId21">
            <a:alphaModFix/>
          </a:blip>
          <a:srcRect b="0" l="0" r="0" t="0"/>
          <a:stretch/>
        </p:blipFill>
        <p:spPr>
          <a:xfrm>
            <a:off x="2399919" y="2962782"/>
            <a:ext cx="188468" cy="176403"/>
          </a:xfrm>
          <a:prstGeom prst="rect">
            <a:avLst/>
          </a:prstGeom>
          <a:noFill/>
          <a:ln>
            <a:noFill/>
          </a:ln>
        </p:spPr>
      </p:pic>
      <p:sp>
        <p:nvSpPr>
          <p:cNvPr id="1155" name="Google Shape;1155;p23"/>
          <p:cNvSpPr txBox="1"/>
          <p:nvPr/>
        </p:nvSpPr>
        <p:spPr>
          <a:xfrm>
            <a:off x="2067941" y="2937827"/>
            <a:ext cx="958215" cy="334645"/>
          </a:xfrm>
          <a:prstGeom prst="rect">
            <a:avLst/>
          </a:prstGeom>
          <a:noFill/>
          <a:ln>
            <a:noFill/>
          </a:ln>
        </p:spPr>
        <p:txBody>
          <a:bodyPr anchorCtr="0" anchor="t" bIns="0" lIns="0" spcFirstLastPara="1" rIns="0" wrap="square" tIns="15875">
            <a:spAutoFit/>
          </a:bodyPr>
          <a:lstStyle/>
          <a:p>
            <a:pPr indent="0" lvl="0" marL="50800" rtl="0" algn="l">
              <a:lnSpc>
                <a:spcPct val="100000"/>
              </a:lnSpc>
              <a:spcBef>
                <a:spcPts val="0"/>
              </a:spcBef>
              <a:spcAft>
                <a:spcPts val="0"/>
              </a:spcAft>
              <a:buNone/>
            </a:pPr>
            <a:r>
              <a:rPr lang="en-US" sz="2000">
                <a:latin typeface="Cambria Math"/>
                <a:ea typeface="Cambria Math"/>
                <a:cs typeface="Cambria Math"/>
                <a:sym typeface="Cambria Math"/>
              </a:rPr>
              <a:t>,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pic>
        <p:nvPicPr>
          <p:cNvPr id="1156" name="Google Shape;1156;p23"/>
          <p:cNvPicPr preferRelativeResize="0"/>
          <p:nvPr/>
        </p:nvPicPr>
        <p:blipFill rotWithShape="1">
          <a:blip r:embed="rId22">
            <a:alphaModFix/>
          </a:blip>
          <a:srcRect b="0" l="0" r="0" t="0"/>
          <a:stretch/>
        </p:blipFill>
        <p:spPr>
          <a:xfrm>
            <a:off x="1171219" y="2589657"/>
            <a:ext cx="197967" cy="176403"/>
          </a:xfrm>
          <a:prstGeom prst="rect">
            <a:avLst/>
          </a:prstGeom>
          <a:noFill/>
          <a:ln>
            <a:noFill/>
          </a:ln>
        </p:spPr>
      </p:pic>
      <p:sp>
        <p:nvSpPr>
          <p:cNvPr id="1157" name="Google Shape;1157;p23"/>
          <p:cNvSpPr txBox="1"/>
          <p:nvPr/>
        </p:nvSpPr>
        <p:spPr>
          <a:xfrm>
            <a:off x="742632" y="2563494"/>
            <a:ext cx="1224915" cy="335280"/>
          </a:xfrm>
          <a:prstGeom prst="rect">
            <a:avLst/>
          </a:prstGeom>
          <a:noFill/>
          <a:ln>
            <a:noFill/>
          </a:ln>
        </p:spPr>
        <p:txBody>
          <a:bodyPr anchorCtr="0" anchor="t" bIns="0" lIns="0" spcFirstLastPara="1" rIns="0" wrap="square" tIns="16500">
            <a:spAutoFit/>
          </a:bodyPr>
          <a:lstStyle/>
          <a:p>
            <a:pPr indent="0" lvl="0" marL="50800" rtl="0" algn="l">
              <a:lnSpc>
                <a:spcPct val="100000"/>
              </a:lnSpc>
              <a:spcBef>
                <a:spcPts val="0"/>
              </a:spcBef>
              <a:spcAft>
                <a:spcPts val="0"/>
              </a:spcAft>
              <a:buNone/>
            </a:pPr>
            <a:r>
              <a:rPr lang="en-US" sz="2000">
                <a:latin typeface="Cambria Math"/>
                <a:ea typeface="Cambria Math"/>
                <a:cs typeface="Cambria Math"/>
                <a:sym typeface="Cambria Math"/>
              </a:rPr>
              <a:t>if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 </a:t>
            </a:r>
            <a:r>
              <a:rPr lang="en-US" sz="2000">
                <a:solidFill>
                  <a:srgbClr val="945200"/>
                </a:solidFill>
                <a:latin typeface="Cambria Math"/>
                <a:ea typeface="Cambria Math"/>
                <a:cs typeface="Cambria Math"/>
                <a:sym typeface="Cambria Math"/>
              </a:rPr>
              <a:t>1</a:t>
            </a: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grpSp>
        <p:nvGrpSpPr>
          <p:cNvPr id="1158" name="Google Shape;1158;p23"/>
          <p:cNvGrpSpPr/>
          <p:nvPr/>
        </p:nvGrpSpPr>
        <p:grpSpPr>
          <a:xfrm>
            <a:off x="954626" y="3877157"/>
            <a:ext cx="1746885" cy="311150"/>
            <a:chOff x="954626" y="3877157"/>
            <a:chExt cx="1746885" cy="311150"/>
          </a:xfrm>
        </p:grpSpPr>
        <p:sp>
          <p:nvSpPr>
            <p:cNvPr id="1159" name="Google Shape;1159;p23"/>
            <p:cNvSpPr/>
            <p:nvPr/>
          </p:nvSpPr>
          <p:spPr>
            <a:xfrm>
              <a:off x="954626" y="3877157"/>
              <a:ext cx="1746885" cy="311150"/>
            </a:xfrm>
            <a:custGeom>
              <a:rect b="b" l="l" r="r" t="t"/>
              <a:pathLst>
                <a:path extrusionOk="0" h="311150" w="1746885">
                  <a:moveTo>
                    <a:pt x="1665129" y="0"/>
                  </a:moveTo>
                  <a:lnTo>
                    <a:pt x="1661954" y="10299"/>
                  </a:lnTo>
                  <a:lnTo>
                    <a:pt x="1676245" y="17695"/>
                  </a:lnTo>
                  <a:lnTo>
                    <a:pt x="1688655" y="28470"/>
                  </a:lnTo>
                  <a:lnTo>
                    <a:pt x="1714762" y="80513"/>
                  </a:lnTo>
                  <a:lnTo>
                    <a:pt x="1722572" y="128171"/>
                  </a:lnTo>
                  <a:lnTo>
                    <a:pt x="1723549" y="155460"/>
                  </a:lnTo>
                  <a:lnTo>
                    <a:pt x="1722572" y="182687"/>
                  </a:lnTo>
                  <a:lnTo>
                    <a:pt x="1714762" y="230250"/>
                  </a:lnTo>
                  <a:lnTo>
                    <a:pt x="1699208" y="268081"/>
                  </a:lnTo>
                  <a:lnTo>
                    <a:pt x="1661954" y="300367"/>
                  </a:lnTo>
                  <a:lnTo>
                    <a:pt x="1665129" y="310667"/>
                  </a:lnTo>
                  <a:lnTo>
                    <a:pt x="1699768" y="292176"/>
                  </a:lnTo>
                  <a:lnTo>
                    <a:pt x="1725454" y="257301"/>
                  </a:lnTo>
                  <a:lnTo>
                    <a:pt x="1741392" y="210270"/>
                  </a:lnTo>
                  <a:lnTo>
                    <a:pt x="1746663" y="155333"/>
                  </a:lnTo>
                  <a:lnTo>
                    <a:pt x="1745349" y="126872"/>
                  </a:lnTo>
                  <a:lnTo>
                    <a:pt x="1734768" y="75889"/>
                  </a:lnTo>
                  <a:lnTo>
                    <a:pt x="1713742" y="33877"/>
                  </a:lnTo>
                  <a:lnTo>
                    <a:pt x="1683556" y="7193"/>
                  </a:lnTo>
                  <a:lnTo>
                    <a:pt x="1665129" y="0"/>
                  </a:lnTo>
                  <a:close/>
                </a:path>
                <a:path extrusionOk="0" h="311150" w="1746885">
                  <a:moveTo>
                    <a:pt x="81616" y="0"/>
                  </a:moveTo>
                  <a:lnTo>
                    <a:pt x="46925" y="18486"/>
                  </a:lnTo>
                  <a:lnTo>
                    <a:pt x="21215" y="53365"/>
                  </a:lnTo>
                  <a:lnTo>
                    <a:pt x="5299" y="100391"/>
                  </a:lnTo>
                  <a:lnTo>
                    <a:pt x="0" y="155460"/>
                  </a:lnTo>
                  <a:lnTo>
                    <a:pt x="1320" y="183789"/>
                  </a:lnTo>
                  <a:lnTo>
                    <a:pt x="11931" y="234775"/>
                  </a:lnTo>
                  <a:lnTo>
                    <a:pt x="32948" y="276788"/>
                  </a:lnTo>
                  <a:lnTo>
                    <a:pt x="63147" y="303468"/>
                  </a:lnTo>
                  <a:lnTo>
                    <a:pt x="81616" y="310667"/>
                  </a:lnTo>
                  <a:lnTo>
                    <a:pt x="84753" y="300367"/>
                  </a:lnTo>
                  <a:lnTo>
                    <a:pt x="70483" y="292971"/>
                  </a:lnTo>
                  <a:lnTo>
                    <a:pt x="58055" y="282209"/>
                  </a:lnTo>
                  <a:lnTo>
                    <a:pt x="31892" y="230250"/>
                  </a:lnTo>
                  <a:lnTo>
                    <a:pt x="24073" y="182687"/>
                  </a:lnTo>
                  <a:lnTo>
                    <a:pt x="23099" y="155333"/>
                  </a:lnTo>
                  <a:lnTo>
                    <a:pt x="24073" y="128171"/>
                  </a:lnTo>
                  <a:lnTo>
                    <a:pt x="31892" y="80513"/>
                  </a:lnTo>
                  <a:lnTo>
                    <a:pt x="47470" y="42621"/>
                  </a:lnTo>
                  <a:lnTo>
                    <a:pt x="84753" y="10299"/>
                  </a:lnTo>
                  <a:lnTo>
                    <a:pt x="8161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0" name="Google Shape;1160;p23"/>
            <p:cNvSpPr/>
            <p:nvPr/>
          </p:nvSpPr>
          <p:spPr>
            <a:xfrm>
              <a:off x="1189189" y="4003636"/>
              <a:ext cx="165735" cy="46355"/>
            </a:xfrm>
            <a:custGeom>
              <a:rect b="b" l="l" r="r" t="t"/>
              <a:pathLst>
                <a:path extrusionOk="0" h="46354" w="165734">
                  <a:moveTo>
                    <a:pt x="142024" y="0"/>
                  </a:moveTo>
                  <a:lnTo>
                    <a:pt x="137071" y="5575"/>
                  </a:lnTo>
                  <a:lnTo>
                    <a:pt x="152057" y="18503"/>
                  </a:lnTo>
                  <a:lnTo>
                    <a:pt x="0" y="18503"/>
                  </a:lnTo>
                  <a:lnTo>
                    <a:pt x="0" y="27254"/>
                  </a:lnTo>
                  <a:lnTo>
                    <a:pt x="152057" y="27254"/>
                  </a:lnTo>
                  <a:lnTo>
                    <a:pt x="137071" y="40182"/>
                  </a:lnTo>
                  <a:lnTo>
                    <a:pt x="142024" y="45758"/>
                  </a:lnTo>
                  <a:lnTo>
                    <a:pt x="165392" y="25577"/>
                  </a:lnTo>
                  <a:lnTo>
                    <a:pt x="165392" y="20180"/>
                  </a:lnTo>
                  <a:lnTo>
                    <a:pt x="142024"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61" name="Google Shape;1161;p23"/>
          <p:cNvSpPr txBox="1"/>
          <p:nvPr/>
        </p:nvSpPr>
        <p:spPr>
          <a:xfrm>
            <a:off x="751840" y="3900170"/>
            <a:ext cx="79184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30000" lang="en-US" sz="3000">
                <a:solidFill>
                  <a:srgbClr val="0096FF"/>
                </a:solidFill>
                <a:latin typeface="Cambria Math"/>
                <a:ea typeface="Cambria Math"/>
                <a:cs typeface="Cambria Math"/>
                <a:sym typeface="Cambria Math"/>
              </a:rPr>
              <a:t>𝐿  </a:t>
            </a: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1162" name="Google Shape;1162;p23"/>
          <p:cNvGrpSpPr/>
          <p:nvPr/>
        </p:nvGrpSpPr>
        <p:grpSpPr>
          <a:xfrm>
            <a:off x="1545214" y="3866769"/>
            <a:ext cx="546735" cy="321538"/>
            <a:chOff x="1545214" y="3866769"/>
            <a:chExt cx="546735" cy="321538"/>
          </a:xfrm>
        </p:grpSpPr>
        <p:sp>
          <p:nvSpPr>
            <p:cNvPr id="1163" name="Google Shape;1163;p23"/>
            <p:cNvSpPr/>
            <p:nvPr/>
          </p:nvSpPr>
          <p:spPr>
            <a:xfrm>
              <a:off x="1545214" y="3877157"/>
              <a:ext cx="546735" cy="311150"/>
            </a:xfrm>
            <a:custGeom>
              <a:rect b="b" l="l" r="r" t="t"/>
              <a:pathLst>
                <a:path extrusionOk="0" h="311150" w="546735">
                  <a:moveTo>
                    <a:pt x="464941" y="0"/>
                  </a:moveTo>
                  <a:lnTo>
                    <a:pt x="461766" y="10299"/>
                  </a:lnTo>
                  <a:lnTo>
                    <a:pt x="476057" y="17695"/>
                  </a:lnTo>
                  <a:lnTo>
                    <a:pt x="488467" y="28470"/>
                  </a:lnTo>
                  <a:lnTo>
                    <a:pt x="514574" y="80513"/>
                  </a:lnTo>
                  <a:lnTo>
                    <a:pt x="522384" y="128171"/>
                  </a:lnTo>
                  <a:lnTo>
                    <a:pt x="523361" y="155460"/>
                  </a:lnTo>
                  <a:lnTo>
                    <a:pt x="522384" y="182687"/>
                  </a:lnTo>
                  <a:lnTo>
                    <a:pt x="514574" y="230250"/>
                  </a:lnTo>
                  <a:lnTo>
                    <a:pt x="499020" y="268081"/>
                  </a:lnTo>
                  <a:lnTo>
                    <a:pt x="461766" y="300367"/>
                  </a:lnTo>
                  <a:lnTo>
                    <a:pt x="464941" y="310667"/>
                  </a:lnTo>
                  <a:lnTo>
                    <a:pt x="499580" y="292176"/>
                  </a:lnTo>
                  <a:lnTo>
                    <a:pt x="525266" y="257301"/>
                  </a:lnTo>
                  <a:lnTo>
                    <a:pt x="541204" y="210270"/>
                  </a:lnTo>
                  <a:lnTo>
                    <a:pt x="546475" y="155333"/>
                  </a:lnTo>
                  <a:lnTo>
                    <a:pt x="545161" y="126872"/>
                  </a:lnTo>
                  <a:lnTo>
                    <a:pt x="534580" y="75889"/>
                  </a:lnTo>
                  <a:lnTo>
                    <a:pt x="513554" y="33877"/>
                  </a:lnTo>
                  <a:lnTo>
                    <a:pt x="483368" y="7193"/>
                  </a:lnTo>
                  <a:lnTo>
                    <a:pt x="464941" y="0"/>
                  </a:lnTo>
                  <a:close/>
                </a:path>
                <a:path extrusionOk="0" h="311150" w="546735">
                  <a:moveTo>
                    <a:pt x="81528" y="0"/>
                  </a:moveTo>
                  <a:lnTo>
                    <a:pt x="46888" y="18486"/>
                  </a:lnTo>
                  <a:lnTo>
                    <a:pt x="21203" y="53365"/>
                  </a:lnTo>
                  <a:lnTo>
                    <a:pt x="5264" y="100391"/>
                  </a:lnTo>
                  <a:lnTo>
                    <a:pt x="0" y="155460"/>
                  </a:lnTo>
                  <a:lnTo>
                    <a:pt x="1307" y="183789"/>
                  </a:lnTo>
                  <a:lnTo>
                    <a:pt x="11888" y="234775"/>
                  </a:lnTo>
                  <a:lnTo>
                    <a:pt x="32914" y="276788"/>
                  </a:lnTo>
                  <a:lnTo>
                    <a:pt x="63101" y="303468"/>
                  </a:lnTo>
                  <a:lnTo>
                    <a:pt x="81528" y="310667"/>
                  </a:lnTo>
                  <a:lnTo>
                    <a:pt x="84703" y="300367"/>
                  </a:lnTo>
                  <a:lnTo>
                    <a:pt x="70465" y="292971"/>
                  </a:lnTo>
                  <a:lnTo>
                    <a:pt x="58049" y="282209"/>
                  </a:lnTo>
                  <a:lnTo>
                    <a:pt x="31894" y="230250"/>
                  </a:lnTo>
                  <a:lnTo>
                    <a:pt x="24084" y="182687"/>
                  </a:lnTo>
                  <a:lnTo>
                    <a:pt x="23112" y="155333"/>
                  </a:lnTo>
                  <a:lnTo>
                    <a:pt x="24084" y="128171"/>
                  </a:lnTo>
                  <a:lnTo>
                    <a:pt x="31894" y="80513"/>
                  </a:lnTo>
                  <a:lnTo>
                    <a:pt x="47466" y="42621"/>
                  </a:lnTo>
                  <a:lnTo>
                    <a:pt x="84703" y="10299"/>
                  </a:lnTo>
                  <a:lnTo>
                    <a:pt x="8152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4" name="Google Shape;1164;p23"/>
            <p:cNvSpPr/>
            <p:nvPr/>
          </p:nvSpPr>
          <p:spPr>
            <a:xfrm>
              <a:off x="1636903" y="3903522"/>
              <a:ext cx="123189" cy="62230"/>
            </a:xfrm>
            <a:custGeom>
              <a:rect b="b" l="l" r="r" t="t"/>
              <a:pathLst>
                <a:path extrusionOk="0" h="62229" w="123189">
                  <a:moveTo>
                    <a:pt x="91694" y="0"/>
                  </a:moveTo>
                  <a:lnTo>
                    <a:pt x="85090" y="7543"/>
                  </a:lnTo>
                  <a:lnTo>
                    <a:pt x="105156" y="24993"/>
                  </a:lnTo>
                  <a:lnTo>
                    <a:pt x="0" y="24993"/>
                  </a:lnTo>
                  <a:lnTo>
                    <a:pt x="0" y="36791"/>
                  </a:lnTo>
                  <a:lnTo>
                    <a:pt x="105156" y="36791"/>
                  </a:lnTo>
                  <a:lnTo>
                    <a:pt x="85090" y="54254"/>
                  </a:lnTo>
                  <a:lnTo>
                    <a:pt x="91694" y="61785"/>
                  </a:lnTo>
                  <a:lnTo>
                    <a:pt x="123190" y="34531"/>
                  </a:lnTo>
                  <a:lnTo>
                    <a:pt x="123190" y="27254"/>
                  </a:lnTo>
                  <a:lnTo>
                    <a:pt x="91694"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5" name="Google Shape;1165;p23"/>
            <p:cNvSpPr/>
            <p:nvPr/>
          </p:nvSpPr>
          <p:spPr>
            <a:xfrm>
              <a:off x="1777492" y="3866769"/>
              <a:ext cx="198120" cy="176530"/>
            </a:xfrm>
            <a:custGeom>
              <a:rect b="b" l="l" r="r" t="t"/>
              <a:pathLst>
                <a:path extrusionOk="0" h="176529" w="198119">
                  <a:moveTo>
                    <a:pt x="141605" y="0"/>
                  </a:moveTo>
                  <a:lnTo>
                    <a:pt x="139191" y="7162"/>
                  </a:lnTo>
                  <a:lnTo>
                    <a:pt x="149357" y="11594"/>
                  </a:lnTo>
                  <a:lnTo>
                    <a:pt x="158130" y="17729"/>
                  </a:lnTo>
                  <a:lnTo>
                    <a:pt x="179228" y="58564"/>
                  </a:lnTo>
                  <a:lnTo>
                    <a:pt x="181863" y="87337"/>
                  </a:lnTo>
                  <a:lnTo>
                    <a:pt x="181199" y="102901"/>
                  </a:lnTo>
                  <a:lnTo>
                    <a:pt x="171322" y="141008"/>
                  </a:lnTo>
                  <a:lnTo>
                    <a:pt x="139445" y="169290"/>
                  </a:lnTo>
                  <a:lnTo>
                    <a:pt x="141605" y="176453"/>
                  </a:lnTo>
                  <a:lnTo>
                    <a:pt x="175341" y="156419"/>
                  </a:lnTo>
                  <a:lnTo>
                    <a:pt x="194246" y="119441"/>
                  </a:lnTo>
                  <a:lnTo>
                    <a:pt x="197865" y="88264"/>
                  </a:lnTo>
                  <a:lnTo>
                    <a:pt x="196961" y="72093"/>
                  </a:lnTo>
                  <a:lnTo>
                    <a:pt x="183387" y="30924"/>
                  </a:lnTo>
                  <a:lnTo>
                    <a:pt x="154420" y="4639"/>
                  </a:lnTo>
                  <a:lnTo>
                    <a:pt x="141605" y="0"/>
                  </a:lnTo>
                  <a:close/>
                </a:path>
                <a:path extrusionOk="0" h="176529" w="198119">
                  <a:moveTo>
                    <a:pt x="56260" y="0"/>
                  </a:moveTo>
                  <a:lnTo>
                    <a:pt x="22578" y="20084"/>
                  </a:lnTo>
                  <a:lnTo>
                    <a:pt x="3619" y="57146"/>
                  </a:lnTo>
                  <a:lnTo>
                    <a:pt x="0" y="88264"/>
                  </a:lnTo>
                  <a:lnTo>
                    <a:pt x="904" y="104479"/>
                  </a:lnTo>
                  <a:lnTo>
                    <a:pt x="14477" y="145618"/>
                  </a:lnTo>
                  <a:lnTo>
                    <a:pt x="43428" y="171839"/>
                  </a:lnTo>
                  <a:lnTo>
                    <a:pt x="56260" y="176453"/>
                  </a:lnTo>
                  <a:lnTo>
                    <a:pt x="58419" y="169290"/>
                  </a:lnTo>
                  <a:lnTo>
                    <a:pt x="48367" y="164837"/>
                  </a:lnTo>
                  <a:lnTo>
                    <a:pt x="39719" y="158640"/>
                  </a:lnTo>
                  <a:lnTo>
                    <a:pt x="18653" y="117035"/>
                  </a:lnTo>
                  <a:lnTo>
                    <a:pt x="16001" y="87337"/>
                  </a:lnTo>
                  <a:lnTo>
                    <a:pt x="16666" y="72286"/>
                  </a:lnTo>
                  <a:lnTo>
                    <a:pt x="26543" y="35115"/>
                  </a:lnTo>
                  <a:lnTo>
                    <a:pt x="58674" y="7162"/>
                  </a:lnTo>
                  <a:lnTo>
                    <a:pt x="5626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66" name="Google Shape;1166;p23"/>
          <p:cNvSpPr txBox="1"/>
          <p:nvPr/>
        </p:nvSpPr>
        <p:spPr>
          <a:xfrm>
            <a:off x="1600453" y="3747770"/>
            <a:ext cx="34353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pic>
        <p:nvPicPr>
          <p:cNvPr id="1167" name="Google Shape;1167;p23"/>
          <p:cNvPicPr preferRelativeResize="0"/>
          <p:nvPr/>
        </p:nvPicPr>
        <p:blipFill rotWithShape="1">
          <a:blip r:embed="rId23">
            <a:alphaModFix/>
          </a:blip>
          <a:srcRect b="0" l="0" r="0" t="0"/>
          <a:stretch/>
        </p:blipFill>
        <p:spPr>
          <a:xfrm>
            <a:off x="2396617" y="3866769"/>
            <a:ext cx="188340" cy="176453"/>
          </a:xfrm>
          <a:prstGeom prst="rect">
            <a:avLst/>
          </a:prstGeom>
          <a:noFill/>
          <a:ln>
            <a:noFill/>
          </a:ln>
        </p:spPr>
      </p:pic>
      <p:sp>
        <p:nvSpPr>
          <p:cNvPr id="1168" name="Google Shape;1168;p23"/>
          <p:cNvSpPr txBox="1"/>
          <p:nvPr/>
        </p:nvSpPr>
        <p:spPr>
          <a:xfrm>
            <a:off x="2064385" y="3843020"/>
            <a:ext cx="958850" cy="335280"/>
          </a:xfrm>
          <a:prstGeom prst="rect">
            <a:avLst/>
          </a:prstGeom>
          <a:noFill/>
          <a:ln>
            <a:noFill/>
          </a:ln>
        </p:spPr>
        <p:txBody>
          <a:bodyPr anchorCtr="0" anchor="t" bIns="0" lIns="0" spcFirstLastPara="1" rIns="0" wrap="square" tIns="16500">
            <a:spAutoFit/>
          </a:bodyPr>
          <a:lstStyle/>
          <a:p>
            <a:pPr indent="0" lvl="0" marL="50800" rtl="0" algn="l">
              <a:lnSpc>
                <a:spcPct val="100000"/>
              </a:lnSpc>
              <a:spcBef>
                <a:spcPts val="0"/>
              </a:spcBef>
              <a:spcAft>
                <a:spcPts val="0"/>
              </a:spcAft>
              <a:buNone/>
            </a:pPr>
            <a:r>
              <a:rPr lang="en-US" sz="2000">
                <a:latin typeface="Cambria Math"/>
                <a:ea typeface="Cambria Math"/>
                <a:cs typeface="Cambria Math"/>
                <a:sym typeface="Cambria Math"/>
              </a:rPr>
              <a:t>,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pic>
        <p:nvPicPr>
          <p:cNvPr id="1169" name="Google Shape;1169;p23"/>
          <p:cNvPicPr preferRelativeResize="0"/>
          <p:nvPr/>
        </p:nvPicPr>
        <p:blipFill rotWithShape="1">
          <a:blip r:embed="rId24">
            <a:alphaModFix/>
          </a:blip>
          <a:srcRect b="0" l="0" r="0" t="0"/>
          <a:stretch/>
        </p:blipFill>
        <p:spPr>
          <a:xfrm>
            <a:off x="1171219" y="3501263"/>
            <a:ext cx="197967" cy="176403"/>
          </a:xfrm>
          <a:prstGeom prst="rect">
            <a:avLst/>
          </a:prstGeom>
          <a:noFill/>
          <a:ln>
            <a:noFill/>
          </a:ln>
        </p:spPr>
      </p:pic>
      <p:sp>
        <p:nvSpPr>
          <p:cNvPr id="1170" name="Google Shape;1170;p23"/>
          <p:cNvSpPr txBox="1"/>
          <p:nvPr/>
        </p:nvSpPr>
        <p:spPr>
          <a:xfrm>
            <a:off x="742632" y="3477196"/>
            <a:ext cx="1224915" cy="334645"/>
          </a:xfrm>
          <a:prstGeom prst="rect">
            <a:avLst/>
          </a:prstGeom>
          <a:noFill/>
          <a:ln>
            <a:noFill/>
          </a:ln>
        </p:spPr>
        <p:txBody>
          <a:bodyPr anchorCtr="0" anchor="t" bIns="0" lIns="0" spcFirstLastPara="1" rIns="0" wrap="square" tIns="15875">
            <a:spAutoFit/>
          </a:bodyPr>
          <a:lstStyle/>
          <a:p>
            <a:pPr indent="0" lvl="0" marL="50800" rtl="0" algn="l">
              <a:lnSpc>
                <a:spcPct val="100000"/>
              </a:lnSpc>
              <a:spcBef>
                <a:spcPts val="0"/>
              </a:spcBef>
              <a:spcAft>
                <a:spcPts val="0"/>
              </a:spcAft>
              <a:buNone/>
            </a:pPr>
            <a:r>
              <a:rPr lang="en-US" sz="2000">
                <a:latin typeface="Cambria Math"/>
                <a:ea typeface="Cambria Math"/>
                <a:cs typeface="Cambria Math"/>
                <a:sym typeface="Cambria Math"/>
              </a:rPr>
              <a:t>if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 </a:t>
            </a:r>
            <a:r>
              <a:rPr lang="en-US" sz="2000">
                <a:solidFill>
                  <a:srgbClr val="7A81FF"/>
                </a:solidFill>
                <a:latin typeface="Cambria Math"/>
                <a:ea typeface="Cambria Math"/>
                <a:cs typeface="Cambria Math"/>
                <a:sym typeface="Cambria Math"/>
              </a:rPr>
              <a:t>0</a:t>
            </a: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grpSp>
        <p:nvGrpSpPr>
          <p:cNvPr id="1171" name="Google Shape;1171;p23"/>
          <p:cNvGrpSpPr/>
          <p:nvPr/>
        </p:nvGrpSpPr>
        <p:grpSpPr>
          <a:xfrm>
            <a:off x="5435397" y="3742677"/>
            <a:ext cx="3046551" cy="501662"/>
            <a:chOff x="5435397" y="3742677"/>
            <a:chExt cx="3046551" cy="501662"/>
          </a:xfrm>
        </p:grpSpPr>
        <p:pic>
          <p:nvPicPr>
            <p:cNvPr id="1172" name="Google Shape;1172;p23"/>
            <p:cNvPicPr preferRelativeResize="0"/>
            <p:nvPr/>
          </p:nvPicPr>
          <p:blipFill rotWithShape="1">
            <a:blip r:embed="rId25">
              <a:alphaModFix/>
            </a:blip>
            <a:srcRect b="0" l="0" r="0" t="0"/>
            <a:stretch/>
          </p:blipFill>
          <p:spPr>
            <a:xfrm>
              <a:off x="5435397" y="3929837"/>
              <a:ext cx="140039" cy="29336"/>
            </a:xfrm>
            <a:prstGeom prst="rect">
              <a:avLst/>
            </a:prstGeom>
            <a:noFill/>
            <a:ln>
              <a:noFill/>
            </a:ln>
          </p:spPr>
        </p:pic>
        <p:pic>
          <p:nvPicPr>
            <p:cNvPr id="1173" name="Google Shape;1173;p23"/>
            <p:cNvPicPr preferRelativeResize="0"/>
            <p:nvPr/>
          </p:nvPicPr>
          <p:blipFill rotWithShape="1">
            <a:blip r:embed="rId26">
              <a:alphaModFix/>
            </a:blip>
            <a:srcRect b="0" l="0" r="0" t="0"/>
            <a:stretch/>
          </p:blipFill>
          <p:spPr>
            <a:xfrm>
              <a:off x="5971661" y="3844163"/>
              <a:ext cx="222207" cy="190576"/>
            </a:xfrm>
            <a:prstGeom prst="rect">
              <a:avLst/>
            </a:prstGeom>
            <a:noFill/>
            <a:ln>
              <a:noFill/>
            </a:ln>
          </p:spPr>
        </p:pic>
        <p:pic>
          <p:nvPicPr>
            <p:cNvPr id="1174" name="Google Shape;1174;p23"/>
            <p:cNvPicPr preferRelativeResize="0"/>
            <p:nvPr/>
          </p:nvPicPr>
          <p:blipFill rotWithShape="1">
            <a:blip r:embed="rId27">
              <a:alphaModFix/>
            </a:blip>
            <a:srcRect b="0" l="0" r="0" t="0"/>
            <a:stretch/>
          </p:blipFill>
          <p:spPr>
            <a:xfrm>
              <a:off x="7212456" y="3808603"/>
              <a:ext cx="441821" cy="256730"/>
            </a:xfrm>
            <a:prstGeom prst="rect">
              <a:avLst/>
            </a:prstGeom>
            <a:noFill/>
            <a:ln>
              <a:noFill/>
            </a:ln>
          </p:spPr>
        </p:pic>
        <p:pic>
          <p:nvPicPr>
            <p:cNvPr id="1175" name="Google Shape;1175;p23"/>
            <p:cNvPicPr preferRelativeResize="0"/>
            <p:nvPr/>
          </p:nvPicPr>
          <p:blipFill rotWithShape="1">
            <a:blip r:embed="rId28">
              <a:alphaModFix/>
            </a:blip>
            <a:srcRect b="0" l="0" r="0" t="0"/>
            <a:stretch/>
          </p:blipFill>
          <p:spPr>
            <a:xfrm>
              <a:off x="5483973" y="3742677"/>
              <a:ext cx="2997975" cy="501662"/>
            </a:xfrm>
            <a:prstGeom prst="rect">
              <a:avLst/>
            </a:prstGeom>
            <a:noFill/>
            <a:ln>
              <a:noFill/>
            </a:ln>
          </p:spPr>
        </p:pic>
      </p:grpSp>
      <p:pic>
        <p:nvPicPr>
          <p:cNvPr id="1176" name="Google Shape;1176;p23"/>
          <p:cNvPicPr preferRelativeResize="0"/>
          <p:nvPr/>
        </p:nvPicPr>
        <p:blipFill rotWithShape="1">
          <a:blip r:embed="rId29">
            <a:alphaModFix/>
          </a:blip>
          <a:srcRect b="0" l="0" r="0" t="0"/>
          <a:stretch/>
        </p:blipFill>
        <p:spPr>
          <a:xfrm>
            <a:off x="3073273" y="3004185"/>
            <a:ext cx="187046" cy="231901"/>
          </a:xfrm>
          <a:prstGeom prst="rect">
            <a:avLst/>
          </a:prstGeom>
          <a:noFill/>
          <a:ln>
            <a:noFill/>
          </a:ln>
        </p:spPr>
      </p:pic>
      <p:pic>
        <p:nvPicPr>
          <p:cNvPr id="1177" name="Google Shape;1177;p23"/>
          <p:cNvPicPr preferRelativeResize="0"/>
          <p:nvPr/>
        </p:nvPicPr>
        <p:blipFill rotWithShape="1">
          <a:blip r:embed="rId30">
            <a:alphaModFix/>
          </a:blip>
          <a:srcRect b="0" l="0" r="0" t="0"/>
          <a:stretch/>
        </p:blipFill>
        <p:spPr>
          <a:xfrm>
            <a:off x="3397758" y="3034792"/>
            <a:ext cx="246633" cy="283337"/>
          </a:xfrm>
          <a:prstGeom prst="rect">
            <a:avLst/>
          </a:prstGeom>
          <a:noFill/>
          <a:ln>
            <a:noFill/>
          </a:ln>
        </p:spPr>
      </p:pic>
      <p:pic>
        <p:nvPicPr>
          <p:cNvPr id="1178" name="Google Shape;1178;p23"/>
          <p:cNvPicPr preferRelativeResize="0"/>
          <p:nvPr/>
        </p:nvPicPr>
        <p:blipFill rotWithShape="1">
          <a:blip r:embed="rId31">
            <a:alphaModFix/>
          </a:blip>
          <a:srcRect b="0" l="0" r="0" t="0"/>
          <a:stretch/>
        </p:blipFill>
        <p:spPr>
          <a:xfrm>
            <a:off x="3723640" y="2959100"/>
            <a:ext cx="561594" cy="310133"/>
          </a:xfrm>
          <a:prstGeom prst="rect">
            <a:avLst/>
          </a:prstGeom>
          <a:noFill/>
          <a:ln>
            <a:noFill/>
          </a:ln>
        </p:spPr>
      </p:pic>
      <p:pic>
        <p:nvPicPr>
          <p:cNvPr id="1179" name="Google Shape;1179;p23"/>
          <p:cNvPicPr preferRelativeResize="0"/>
          <p:nvPr/>
        </p:nvPicPr>
        <p:blipFill rotWithShape="1">
          <a:blip r:embed="rId32">
            <a:alphaModFix/>
          </a:blip>
          <a:srcRect b="0" l="0" r="0" t="0"/>
          <a:stretch/>
        </p:blipFill>
        <p:spPr>
          <a:xfrm>
            <a:off x="4355846" y="2942844"/>
            <a:ext cx="92709" cy="344169"/>
          </a:xfrm>
          <a:prstGeom prst="rect">
            <a:avLst/>
          </a:prstGeom>
          <a:noFill/>
          <a:ln>
            <a:noFill/>
          </a:ln>
        </p:spPr>
      </p:pic>
      <p:sp>
        <p:nvSpPr>
          <p:cNvPr id="1180" name="Google Shape;1180;p23"/>
          <p:cNvSpPr/>
          <p:nvPr/>
        </p:nvSpPr>
        <p:spPr>
          <a:xfrm>
            <a:off x="3331464" y="2004822"/>
            <a:ext cx="1884045" cy="340995"/>
          </a:xfrm>
          <a:custGeom>
            <a:rect b="b" l="l" r="r" t="t"/>
            <a:pathLst>
              <a:path extrusionOk="0" h="340994" w="1884045">
                <a:moveTo>
                  <a:pt x="4289" y="339612"/>
                </a:moveTo>
                <a:lnTo>
                  <a:pt x="6476" y="340740"/>
                </a:lnTo>
                <a:lnTo>
                  <a:pt x="6834" y="340630"/>
                </a:lnTo>
                <a:lnTo>
                  <a:pt x="4289" y="339612"/>
                </a:lnTo>
                <a:close/>
              </a:path>
              <a:path extrusionOk="0" h="340994" w="1884045">
                <a:moveTo>
                  <a:pt x="10453" y="339510"/>
                </a:moveTo>
                <a:lnTo>
                  <a:pt x="6834" y="340630"/>
                </a:lnTo>
                <a:lnTo>
                  <a:pt x="7112" y="340740"/>
                </a:lnTo>
                <a:lnTo>
                  <a:pt x="10453" y="339510"/>
                </a:lnTo>
                <a:close/>
              </a:path>
              <a:path extrusionOk="0" h="340994" w="1884045">
                <a:moveTo>
                  <a:pt x="9740" y="324235"/>
                </a:moveTo>
                <a:lnTo>
                  <a:pt x="202" y="331930"/>
                </a:lnTo>
                <a:lnTo>
                  <a:pt x="1552" y="335844"/>
                </a:lnTo>
                <a:lnTo>
                  <a:pt x="3220" y="339060"/>
                </a:lnTo>
                <a:lnTo>
                  <a:pt x="4289" y="339612"/>
                </a:lnTo>
                <a:lnTo>
                  <a:pt x="6834" y="340630"/>
                </a:lnTo>
                <a:lnTo>
                  <a:pt x="10453" y="339510"/>
                </a:lnTo>
                <a:lnTo>
                  <a:pt x="14142" y="338150"/>
                </a:lnTo>
                <a:lnTo>
                  <a:pt x="16057" y="334771"/>
                </a:lnTo>
                <a:lnTo>
                  <a:pt x="16095" y="334517"/>
                </a:lnTo>
                <a:lnTo>
                  <a:pt x="14477" y="328421"/>
                </a:lnTo>
                <a:lnTo>
                  <a:pt x="13970" y="326644"/>
                </a:lnTo>
                <a:lnTo>
                  <a:pt x="12700" y="325373"/>
                </a:lnTo>
                <a:lnTo>
                  <a:pt x="9740" y="324235"/>
                </a:lnTo>
                <a:close/>
              </a:path>
              <a:path extrusionOk="0" h="340994" w="1884045">
                <a:moveTo>
                  <a:pt x="3220" y="339060"/>
                </a:moveTo>
                <a:lnTo>
                  <a:pt x="3301" y="339216"/>
                </a:lnTo>
                <a:lnTo>
                  <a:pt x="4289" y="339612"/>
                </a:lnTo>
                <a:lnTo>
                  <a:pt x="3220" y="339060"/>
                </a:lnTo>
                <a:close/>
              </a:path>
              <a:path extrusionOk="0" h="340994" w="1884045">
                <a:moveTo>
                  <a:pt x="14142" y="338150"/>
                </a:moveTo>
                <a:lnTo>
                  <a:pt x="10453" y="339510"/>
                </a:lnTo>
                <a:lnTo>
                  <a:pt x="13970" y="338454"/>
                </a:lnTo>
                <a:lnTo>
                  <a:pt x="14142" y="338150"/>
                </a:lnTo>
                <a:close/>
              </a:path>
              <a:path extrusionOk="0" h="340994" w="1884045">
                <a:moveTo>
                  <a:pt x="1552" y="335844"/>
                </a:moveTo>
                <a:lnTo>
                  <a:pt x="2539" y="338708"/>
                </a:lnTo>
                <a:lnTo>
                  <a:pt x="3220" y="339060"/>
                </a:lnTo>
                <a:lnTo>
                  <a:pt x="1552" y="335844"/>
                </a:lnTo>
                <a:close/>
              </a:path>
              <a:path extrusionOk="0" h="340994" w="1884045">
                <a:moveTo>
                  <a:pt x="26162" y="318642"/>
                </a:moveTo>
                <a:lnTo>
                  <a:pt x="19431" y="320547"/>
                </a:lnTo>
                <a:lnTo>
                  <a:pt x="18669" y="320801"/>
                </a:lnTo>
                <a:lnTo>
                  <a:pt x="9740" y="324235"/>
                </a:lnTo>
                <a:lnTo>
                  <a:pt x="12700" y="325373"/>
                </a:lnTo>
                <a:lnTo>
                  <a:pt x="13970" y="326644"/>
                </a:lnTo>
                <a:lnTo>
                  <a:pt x="14545" y="328675"/>
                </a:lnTo>
                <a:lnTo>
                  <a:pt x="16095" y="334517"/>
                </a:lnTo>
                <a:lnTo>
                  <a:pt x="16057" y="334771"/>
                </a:lnTo>
                <a:lnTo>
                  <a:pt x="14142" y="338150"/>
                </a:lnTo>
                <a:lnTo>
                  <a:pt x="23313" y="334771"/>
                </a:lnTo>
                <a:lnTo>
                  <a:pt x="23113" y="334771"/>
                </a:lnTo>
                <a:lnTo>
                  <a:pt x="24002" y="334517"/>
                </a:lnTo>
                <a:lnTo>
                  <a:pt x="24166" y="334517"/>
                </a:lnTo>
                <a:lnTo>
                  <a:pt x="30480" y="332994"/>
                </a:lnTo>
                <a:lnTo>
                  <a:pt x="48768" y="327278"/>
                </a:lnTo>
                <a:lnTo>
                  <a:pt x="49393" y="327278"/>
                </a:lnTo>
                <a:lnTo>
                  <a:pt x="57023" y="325881"/>
                </a:lnTo>
                <a:lnTo>
                  <a:pt x="56641" y="325881"/>
                </a:lnTo>
                <a:lnTo>
                  <a:pt x="72516" y="323595"/>
                </a:lnTo>
                <a:lnTo>
                  <a:pt x="72898" y="323595"/>
                </a:lnTo>
                <a:lnTo>
                  <a:pt x="97731" y="318769"/>
                </a:lnTo>
                <a:lnTo>
                  <a:pt x="25908" y="318769"/>
                </a:lnTo>
                <a:lnTo>
                  <a:pt x="26162" y="318642"/>
                </a:lnTo>
                <a:close/>
              </a:path>
              <a:path extrusionOk="0" h="340994" w="1884045">
                <a:moveTo>
                  <a:pt x="202" y="331930"/>
                </a:moveTo>
                <a:lnTo>
                  <a:pt x="126" y="332994"/>
                </a:lnTo>
                <a:lnTo>
                  <a:pt x="1552" y="335844"/>
                </a:lnTo>
                <a:lnTo>
                  <a:pt x="202" y="331930"/>
                </a:lnTo>
                <a:close/>
              </a:path>
              <a:path extrusionOk="0" h="340994" w="1884045">
                <a:moveTo>
                  <a:pt x="24002" y="334517"/>
                </a:moveTo>
                <a:lnTo>
                  <a:pt x="23113" y="334771"/>
                </a:lnTo>
                <a:lnTo>
                  <a:pt x="23692" y="334632"/>
                </a:lnTo>
                <a:lnTo>
                  <a:pt x="24002" y="334517"/>
                </a:lnTo>
                <a:close/>
              </a:path>
              <a:path extrusionOk="0" h="340994" w="1884045">
                <a:moveTo>
                  <a:pt x="23692" y="334632"/>
                </a:moveTo>
                <a:lnTo>
                  <a:pt x="23113" y="334771"/>
                </a:lnTo>
                <a:lnTo>
                  <a:pt x="23313" y="334771"/>
                </a:lnTo>
                <a:lnTo>
                  <a:pt x="23692" y="334632"/>
                </a:lnTo>
                <a:close/>
              </a:path>
              <a:path extrusionOk="0" h="340994" w="1884045">
                <a:moveTo>
                  <a:pt x="24166" y="334517"/>
                </a:moveTo>
                <a:lnTo>
                  <a:pt x="24002" y="334517"/>
                </a:lnTo>
                <a:lnTo>
                  <a:pt x="23692" y="334632"/>
                </a:lnTo>
                <a:lnTo>
                  <a:pt x="24166" y="334517"/>
                </a:lnTo>
                <a:close/>
              </a:path>
              <a:path extrusionOk="0" h="340994" w="1884045">
                <a:moveTo>
                  <a:pt x="782" y="329610"/>
                </a:moveTo>
                <a:lnTo>
                  <a:pt x="0" y="331342"/>
                </a:lnTo>
                <a:lnTo>
                  <a:pt x="202" y="331930"/>
                </a:lnTo>
                <a:lnTo>
                  <a:pt x="782" y="329610"/>
                </a:lnTo>
                <a:close/>
              </a:path>
              <a:path extrusionOk="0" h="340994" w="1884045">
                <a:moveTo>
                  <a:pt x="1285" y="328496"/>
                </a:moveTo>
                <a:lnTo>
                  <a:pt x="1015" y="328675"/>
                </a:lnTo>
                <a:lnTo>
                  <a:pt x="782" y="329610"/>
                </a:lnTo>
                <a:lnTo>
                  <a:pt x="1285" y="328496"/>
                </a:lnTo>
                <a:close/>
              </a:path>
              <a:path extrusionOk="0" h="340994" w="1884045">
                <a:moveTo>
                  <a:pt x="4736" y="326181"/>
                </a:moveTo>
                <a:lnTo>
                  <a:pt x="1777" y="327405"/>
                </a:lnTo>
                <a:lnTo>
                  <a:pt x="1285" y="328496"/>
                </a:lnTo>
                <a:lnTo>
                  <a:pt x="4736" y="326181"/>
                </a:lnTo>
                <a:close/>
              </a:path>
              <a:path extrusionOk="0" h="340994" w="1884045">
                <a:moveTo>
                  <a:pt x="49393" y="327278"/>
                </a:moveTo>
                <a:lnTo>
                  <a:pt x="48768" y="327278"/>
                </a:lnTo>
                <a:lnTo>
                  <a:pt x="48006" y="327532"/>
                </a:lnTo>
                <a:lnTo>
                  <a:pt x="49393" y="327278"/>
                </a:lnTo>
                <a:close/>
              </a:path>
              <a:path extrusionOk="0" h="340994" w="1884045">
                <a:moveTo>
                  <a:pt x="9398" y="324103"/>
                </a:moveTo>
                <a:lnTo>
                  <a:pt x="7620" y="324357"/>
                </a:lnTo>
                <a:lnTo>
                  <a:pt x="6096" y="325246"/>
                </a:lnTo>
                <a:lnTo>
                  <a:pt x="4736" y="326181"/>
                </a:lnTo>
                <a:lnTo>
                  <a:pt x="5461" y="325881"/>
                </a:lnTo>
                <a:lnTo>
                  <a:pt x="9740" y="324235"/>
                </a:lnTo>
                <a:lnTo>
                  <a:pt x="9398" y="324103"/>
                </a:lnTo>
                <a:close/>
              </a:path>
              <a:path extrusionOk="0" h="340994" w="1884045">
                <a:moveTo>
                  <a:pt x="294894" y="261492"/>
                </a:moveTo>
                <a:lnTo>
                  <a:pt x="261874" y="268604"/>
                </a:lnTo>
                <a:lnTo>
                  <a:pt x="194183" y="283336"/>
                </a:lnTo>
                <a:lnTo>
                  <a:pt x="194437" y="283336"/>
                </a:lnTo>
                <a:lnTo>
                  <a:pt x="173227" y="287400"/>
                </a:lnTo>
                <a:lnTo>
                  <a:pt x="172974" y="287400"/>
                </a:lnTo>
                <a:lnTo>
                  <a:pt x="148844" y="292480"/>
                </a:lnTo>
                <a:lnTo>
                  <a:pt x="69850" y="307975"/>
                </a:lnTo>
                <a:lnTo>
                  <a:pt x="70103" y="307975"/>
                </a:lnTo>
                <a:lnTo>
                  <a:pt x="54228" y="310769"/>
                </a:lnTo>
                <a:lnTo>
                  <a:pt x="53975" y="310769"/>
                </a:lnTo>
                <a:lnTo>
                  <a:pt x="44958" y="312673"/>
                </a:lnTo>
                <a:lnTo>
                  <a:pt x="44323" y="312927"/>
                </a:lnTo>
                <a:lnTo>
                  <a:pt x="25908" y="318769"/>
                </a:lnTo>
                <a:lnTo>
                  <a:pt x="97731" y="318769"/>
                </a:lnTo>
                <a:lnTo>
                  <a:pt x="104266" y="317500"/>
                </a:lnTo>
                <a:lnTo>
                  <a:pt x="152146" y="308863"/>
                </a:lnTo>
                <a:lnTo>
                  <a:pt x="176402" y="303910"/>
                </a:lnTo>
                <a:lnTo>
                  <a:pt x="197485" y="300100"/>
                </a:lnTo>
                <a:lnTo>
                  <a:pt x="197738" y="299973"/>
                </a:lnTo>
                <a:lnTo>
                  <a:pt x="332866" y="272160"/>
                </a:lnTo>
                <a:lnTo>
                  <a:pt x="332994" y="272160"/>
                </a:lnTo>
                <a:lnTo>
                  <a:pt x="381571" y="261619"/>
                </a:lnTo>
                <a:lnTo>
                  <a:pt x="294894" y="261619"/>
                </a:lnTo>
                <a:lnTo>
                  <a:pt x="294894" y="261492"/>
                </a:lnTo>
                <a:close/>
              </a:path>
              <a:path extrusionOk="0" h="340994" w="1884045">
                <a:moveTo>
                  <a:pt x="636651" y="211962"/>
                </a:moveTo>
                <a:lnTo>
                  <a:pt x="543940" y="211962"/>
                </a:lnTo>
                <a:lnTo>
                  <a:pt x="473075" y="225678"/>
                </a:lnTo>
                <a:lnTo>
                  <a:pt x="392302" y="241934"/>
                </a:lnTo>
                <a:lnTo>
                  <a:pt x="392430" y="241934"/>
                </a:lnTo>
                <a:lnTo>
                  <a:pt x="329184" y="254253"/>
                </a:lnTo>
                <a:lnTo>
                  <a:pt x="294894" y="261619"/>
                </a:lnTo>
                <a:lnTo>
                  <a:pt x="381571" y="261619"/>
                </a:lnTo>
                <a:lnTo>
                  <a:pt x="395732" y="258571"/>
                </a:lnTo>
                <a:lnTo>
                  <a:pt x="428498" y="251332"/>
                </a:lnTo>
                <a:lnTo>
                  <a:pt x="428997" y="251332"/>
                </a:lnTo>
                <a:lnTo>
                  <a:pt x="476250" y="241680"/>
                </a:lnTo>
                <a:lnTo>
                  <a:pt x="476771" y="241680"/>
                </a:lnTo>
                <a:lnTo>
                  <a:pt x="591693" y="219709"/>
                </a:lnTo>
                <a:lnTo>
                  <a:pt x="592300" y="219709"/>
                </a:lnTo>
                <a:lnTo>
                  <a:pt x="636651" y="211962"/>
                </a:lnTo>
                <a:close/>
              </a:path>
              <a:path extrusionOk="0" h="340994" w="1884045">
                <a:moveTo>
                  <a:pt x="428997" y="251332"/>
                </a:moveTo>
                <a:lnTo>
                  <a:pt x="428498" y="251332"/>
                </a:lnTo>
                <a:lnTo>
                  <a:pt x="428997" y="251332"/>
                </a:lnTo>
                <a:close/>
              </a:path>
              <a:path extrusionOk="0" h="340994" w="1884045">
                <a:moveTo>
                  <a:pt x="476771" y="241680"/>
                </a:moveTo>
                <a:lnTo>
                  <a:pt x="476250" y="241680"/>
                </a:lnTo>
                <a:lnTo>
                  <a:pt x="476123" y="241807"/>
                </a:lnTo>
                <a:lnTo>
                  <a:pt x="476771" y="241680"/>
                </a:lnTo>
                <a:close/>
              </a:path>
              <a:path extrusionOk="0" h="340994" w="1884045">
                <a:moveTo>
                  <a:pt x="592300" y="219709"/>
                </a:moveTo>
                <a:lnTo>
                  <a:pt x="591693" y="219709"/>
                </a:lnTo>
                <a:lnTo>
                  <a:pt x="591565" y="219836"/>
                </a:lnTo>
                <a:lnTo>
                  <a:pt x="592300" y="219709"/>
                </a:lnTo>
                <a:close/>
              </a:path>
              <a:path extrusionOk="0" h="340994" w="1884045">
                <a:moveTo>
                  <a:pt x="1879853" y="0"/>
                </a:moveTo>
                <a:lnTo>
                  <a:pt x="1876806" y="634"/>
                </a:lnTo>
                <a:lnTo>
                  <a:pt x="1862074" y="3555"/>
                </a:lnTo>
                <a:lnTo>
                  <a:pt x="1842389" y="6730"/>
                </a:lnTo>
                <a:lnTo>
                  <a:pt x="1801749" y="13969"/>
                </a:lnTo>
                <a:lnTo>
                  <a:pt x="1781937" y="17144"/>
                </a:lnTo>
                <a:lnTo>
                  <a:pt x="1754251" y="21462"/>
                </a:lnTo>
                <a:lnTo>
                  <a:pt x="1695703" y="28701"/>
                </a:lnTo>
                <a:lnTo>
                  <a:pt x="1675130" y="30860"/>
                </a:lnTo>
                <a:lnTo>
                  <a:pt x="1674876" y="30860"/>
                </a:lnTo>
                <a:lnTo>
                  <a:pt x="1654683" y="33781"/>
                </a:lnTo>
                <a:lnTo>
                  <a:pt x="1556765" y="46862"/>
                </a:lnTo>
                <a:lnTo>
                  <a:pt x="1556893" y="46862"/>
                </a:lnTo>
                <a:lnTo>
                  <a:pt x="1511808" y="52577"/>
                </a:lnTo>
                <a:lnTo>
                  <a:pt x="1478280" y="57276"/>
                </a:lnTo>
                <a:lnTo>
                  <a:pt x="1382140" y="70230"/>
                </a:lnTo>
                <a:lnTo>
                  <a:pt x="1382268" y="70230"/>
                </a:lnTo>
                <a:lnTo>
                  <a:pt x="1358138" y="73405"/>
                </a:lnTo>
                <a:lnTo>
                  <a:pt x="1293876" y="83184"/>
                </a:lnTo>
                <a:lnTo>
                  <a:pt x="1258951" y="88137"/>
                </a:lnTo>
                <a:lnTo>
                  <a:pt x="1228978" y="92836"/>
                </a:lnTo>
                <a:lnTo>
                  <a:pt x="1201165" y="97535"/>
                </a:lnTo>
                <a:lnTo>
                  <a:pt x="1201293" y="97535"/>
                </a:lnTo>
                <a:lnTo>
                  <a:pt x="1143253" y="106933"/>
                </a:lnTo>
                <a:lnTo>
                  <a:pt x="1143381" y="106933"/>
                </a:lnTo>
                <a:lnTo>
                  <a:pt x="1079500" y="117347"/>
                </a:lnTo>
                <a:lnTo>
                  <a:pt x="1079373" y="117475"/>
                </a:lnTo>
                <a:lnTo>
                  <a:pt x="1036827" y="125348"/>
                </a:lnTo>
                <a:lnTo>
                  <a:pt x="1036955" y="125348"/>
                </a:lnTo>
                <a:lnTo>
                  <a:pt x="1011682" y="130047"/>
                </a:lnTo>
                <a:lnTo>
                  <a:pt x="957452" y="139826"/>
                </a:lnTo>
                <a:lnTo>
                  <a:pt x="932561" y="144525"/>
                </a:lnTo>
                <a:lnTo>
                  <a:pt x="905890" y="149225"/>
                </a:lnTo>
                <a:lnTo>
                  <a:pt x="906145" y="149225"/>
                </a:lnTo>
                <a:lnTo>
                  <a:pt x="875411" y="154050"/>
                </a:lnTo>
                <a:lnTo>
                  <a:pt x="839215" y="160654"/>
                </a:lnTo>
                <a:lnTo>
                  <a:pt x="839343" y="160654"/>
                </a:lnTo>
                <a:lnTo>
                  <a:pt x="803021" y="166750"/>
                </a:lnTo>
                <a:lnTo>
                  <a:pt x="772287" y="172211"/>
                </a:lnTo>
                <a:lnTo>
                  <a:pt x="744982" y="177037"/>
                </a:lnTo>
                <a:lnTo>
                  <a:pt x="692531" y="185546"/>
                </a:lnTo>
                <a:lnTo>
                  <a:pt x="692403" y="185546"/>
                </a:lnTo>
                <a:lnTo>
                  <a:pt x="568960" y="207263"/>
                </a:lnTo>
                <a:lnTo>
                  <a:pt x="544068" y="211962"/>
                </a:lnTo>
                <a:lnTo>
                  <a:pt x="636524" y="211962"/>
                </a:lnTo>
                <a:lnTo>
                  <a:pt x="842137" y="177164"/>
                </a:lnTo>
                <a:lnTo>
                  <a:pt x="908812" y="165480"/>
                </a:lnTo>
                <a:lnTo>
                  <a:pt x="935482" y="160146"/>
                </a:lnTo>
                <a:lnTo>
                  <a:pt x="960247" y="155447"/>
                </a:lnTo>
                <a:lnTo>
                  <a:pt x="1082294" y="133222"/>
                </a:lnTo>
                <a:lnTo>
                  <a:pt x="1082166" y="133222"/>
                </a:lnTo>
                <a:lnTo>
                  <a:pt x="1111758" y="128269"/>
                </a:lnTo>
                <a:lnTo>
                  <a:pt x="1145794" y="122935"/>
                </a:lnTo>
                <a:lnTo>
                  <a:pt x="1231646" y="108838"/>
                </a:lnTo>
                <a:lnTo>
                  <a:pt x="1261364" y="104139"/>
                </a:lnTo>
                <a:lnTo>
                  <a:pt x="1296162" y="99186"/>
                </a:lnTo>
                <a:lnTo>
                  <a:pt x="1360297" y="89407"/>
                </a:lnTo>
                <a:lnTo>
                  <a:pt x="1513966" y="68452"/>
                </a:lnTo>
                <a:lnTo>
                  <a:pt x="1558925" y="62737"/>
                </a:lnTo>
                <a:lnTo>
                  <a:pt x="1558925" y="62610"/>
                </a:lnTo>
                <a:lnTo>
                  <a:pt x="1625853" y="53593"/>
                </a:lnTo>
                <a:lnTo>
                  <a:pt x="1625981" y="53593"/>
                </a:lnTo>
                <a:lnTo>
                  <a:pt x="1656841" y="49148"/>
                </a:lnTo>
                <a:lnTo>
                  <a:pt x="1656969" y="49148"/>
                </a:lnTo>
                <a:lnTo>
                  <a:pt x="1677035" y="46227"/>
                </a:lnTo>
                <a:lnTo>
                  <a:pt x="1677289" y="46227"/>
                </a:lnTo>
                <a:lnTo>
                  <a:pt x="1697736" y="42671"/>
                </a:lnTo>
                <a:lnTo>
                  <a:pt x="1756156" y="32638"/>
                </a:lnTo>
                <a:lnTo>
                  <a:pt x="1756028" y="32638"/>
                </a:lnTo>
                <a:lnTo>
                  <a:pt x="1783714" y="28320"/>
                </a:lnTo>
                <a:lnTo>
                  <a:pt x="1803527" y="25018"/>
                </a:lnTo>
                <a:lnTo>
                  <a:pt x="1864106" y="14604"/>
                </a:lnTo>
                <a:lnTo>
                  <a:pt x="1878964" y="11683"/>
                </a:lnTo>
                <a:lnTo>
                  <a:pt x="1882013" y="11175"/>
                </a:lnTo>
                <a:lnTo>
                  <a:pt x="1884045" y="8127"/>
                </a:lnTo>
                <a:lnTo>
                  <a:pt x="1883410" y="5079"/>
                </a:lnTo>
                <a:lnTo>
                  <a:pt x="1882902" y="2031"/>
                </a:lnTo>
                <a:lnTo>
                  <a:pt x="1879853" y="0"/>
                </a:lnTo>
                <a:close/>
              </a:path>
            </a:pathLst>
          </a:custGeom>
          <a:solidFill>
            <a:srgbClr val="C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1" name="Google Shape;1181;p23"/>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24"/>
          <p:cNvSpPr txBox="1"/>
          <p:nvPr>
            <p:ph type="title"/>
          </p:nvPr>
        </p:nvSpPr>
        <p:spPr>
          <a:xfrm>
            <a:off x="303529" y="70470"/>
            <a:ext cx="6536055" cy="868680"/>
          </a:xfrm>
          <a:prstGeom prst="rect">
            <a:avLst/>
          </a:prstGeom>
          <a:noFill/>
          <a:ln>
            <a:noFill/>
          </a:ln>
        </p:spPr>
        <p:txBody>
          <a:bodyPr anchorCtr="0" anchor="t" bIns="0" lIns="0" spcFirstLastPara="1" rIns="0" wrap="square" tIns="205500">
            <a:spAutoFit/>
          </a:bodyPr>
          <a:lstStyle/>
          <a:p>
            <a:pPr indent="0" lvl="0" marL="99695" rtl="0" algn="l">
              <a:lnSpc>
                <a:spcPct val="100000"/>
              </a:lnSpc>
              <a:spcBef>
                <a:spcPts val="0"/>
              </a:spcBef>
              <a:spcAft>
                <a:spcPts val="0"/>
              </a:spcAft>
              <a:buNone/>
            </a:pPr>
            <a:r>
              <a:rPr lang="en-US" sz="2750"/>
              <a:t>Simplified </a:t>
            </a:r>
            <a:r>
              <a:rPr lang="en-US" sz="2750">
                <a:solidFill>
                  <a:srgbClr val="0096FF"/>
                </a:solidFill>
              </a:rPr>
              <a:t>cost </a:t>
            </a:r>
            <a:r>
              <a:rPr lang="en-US" sz="2750"/>
              <a:t>function</a:t>
            </a:r>
            <a:endParaRPr sz="2750"/>
          </a:p>
        </p:txBody>
      </p:sp>
      <p:pic>
        <p:nvPicPr>
          <p:cNvPr id="1187" name="Google Shape;1187;p24"/>
          <p:cNvPicPr preferRelativeResize="0"/>
          <p:nvPr/>
        </p:nvPicPr>
        <p:blipFill rotWithShape="1">
          <a:blip r:embed="rId3">
            <a:alphaModFix/>
          </a:blip>
          <a:srcRect b="0" l="0" r="0" t="0"/>
          <a:stretch/>
        </p:blipFill>
        <p:spPr>
          <a:xfrm>
            <a:off x="912647" y="896492"/>
            <a:ext cx="1925802" cy="760857"/>
          </a:xfrm>
          <a:prstGeom prst="rect">
            <a:avLst/>
          </a:prstGeom>
          <a:noFill/>
          <a:ln>
            <a:noFill/>
          </a:ln>
        </p:spPr>
      </p:pic>
      <p:sp>
        <p:nvSpPr>
          <p:cNvPr id="1188" name="Google Shape;1188;p24"/>
          <p:cNvSpPr txBox="1"/>
          <p:nvPr/>
        </p:nvSpPr>
        <p:spPr>
          <a:xfrm>
            <a:off x="1638935" y="1004188"/>
            <a:ext cx="34353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pic>
        <p:nvPicPr>
          <p:cNvPr id="1189" name="Google Shape;1189;p24"/>
          <p:cNvPicPr preferRelativeResize="0"/>
          <p:nvPr/>
        </p:nvPicPr>
        <p:blipFill rotWithShape="1">
          <a:blip r:embed="rId4">
            <a:alphaModFix/>
          </a:blip>
          <a:srcRect b="0" l="0" r="0" t="0"/>
          <a:stretch/>
        </p:blipFill>
        <p:spPr>
          <a:xfrm>
            <a:off x="3511422" y="1128267"/>
            <a:ext cx="197992" cy="176530"/>
          </a:xfrm>
          <a:prstGeom prst="rect">
            <a:avLst/>
          </a:prstGeom>
          <a:noFill/>
          <a:ln>
            <a:noFill/>
          </a:ln>
        </p:spPr>
      </p:pic>
      <p:sp>
        <p:nvSpPr>
          <p:cNvPr id="1190" name="Google Shape;1190;p24"/>
          <p:cNvSpPr txBox="1"/>
          <p:nvPr/>
        </p:nvSpPr>
        <p:spPr>
          <a:xfrm>
            <a:off x="2103120" y="1099438"/>
            <a:ext cx="2009139" cy="335280"/>
          </a:xfrm>
          <a:prstGeom prst="rect">
            <a:avLst/>
          </a:prstGeom>
          <a:noFill/>
          <a:ln>
            <a:noFill/>
          </a:ln>
        </p:spPr>
        <p:txBody>
          <a:bodyPr anchorCtr="0" anchor="t" bIns="0" lIns="0" spcFirstLastPara="1" rIns="0" wrap="square" tIns="16500">
            <a:spAutoFit/>
          </a:bodyPr>
          <a:lstStyle/>
          <a:p>
            <a:pPr indent="0" lvl="0" marL="50800" rtl="0" algn="l">
              <a:lnSpc>
                <a:spcPct val="100000"/>
              </a:lnSpc>
              <a:spcBef>
                <a:spcPts val="0"/>
              </a:spcBef>
              <a:spcAft>
                <a:spcPts val="0"/>
              </a:spcAft>
              <a:buNone/>
            </a:pPr>
            <a:r>
              <a:rPr lang="en-US" sz="2000">
                <a:latin typeface="Cambria Math"/>
                <a:ea typeface="Cambria Math"/>
                <a:cs typeface="Cambria Math"/>
                <a:sym typeface="Cambria Math"/>
              </a:rPr>
              <a:t>,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 −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 </a:t>
            </a:r>
            <a:r>
              <a:rPr lang="en-US" sz="2000">
                <a:latin typeface="Cambria Math"/>
                <a:ea typeface="Cambria Math"/>
                <a:cs typeface="Cambria Math"/>
                <a:sym typeface="Cambria Math"/>
              </a:rPr>
              <a:t>log</a:t>
            </a:r>
            <a:endParaRPr sz="2000">
              <a:latin typeface="Cambria Math"/>
              <a:ea typeface="Cambria Math"/>
              <a:cs typeface="Cambria Math"/>
              <a:sym typeface="Cambria Math"/>
            </a:endParaRPr>
          </a:p>
        </p:txBody>
      </p:sp>
      <p:pic>
        <p:nvPicPr>
          <p:cNvPr id="1191" name="Google Shape;1191;p24"/>
          <p:cNvPicPr preferRelativeResize="0"/>
          <p:nvPr/>
        </p:nvPicPr>
        <p:blipFill rotWithShape="1">
          <a:blip r:embed="rId5">
            <a:alphaModFix/>
          </a:blip>
          <a:srcRect b="0" l="0" r="0" t="0"/>
          <a:stretch/>
        </p:blipFill>
        <p:spPr>
          <a:xfrm>
            <a:off x="3375025" y="972058"/>
            <a:ext cx="5519547" cy="1484756"/>
          </a:xfrm>
          <a:prstGeom prst="rect">
            <a:avLst/>
          </a:prstGeom>
          <a:noFill/>
          <a:ln>
            <a:noFill/>
          </a:ln>
        </p:spPr>
      </p:pic>
      <p:sp>
        <p:nvSpPr>
          <p:cNvPr id="1192" name="Google Shape;1192;p24"/>
          <p:cNvSpPr txBox="1"/>
          <p:nvPr/>
        </p:nvSpPr>
        <p:spPr>
          <a:xfrm>
            <a:off x="777875" y="1156588"/>
            <a:ext cx="3954145" cy="335280"/>
          </a:xfrm>
          <a:prstGeom prst="rect">
            <a:avLst/>
          </a:prstGeom>
          <a:noFill/>
          <a:ln>
            <a:noFill/>
          </a:ln>
        </p:spPr>
        <p:txBody>
          <a:bodyPr anchorCtr="0" anchor="t" bIns="0" lIns="0" spcFirstLastPara="1" rIns="0" wrap="square" tIns="16500">
            <a:spAutoFit/>
          </a:bodyPr>
          <a:lstStyle/>
          <a:p>
            <a:pPr indent="0" lvl="0" marL="50800" rtl="0" algn="l">
              <a:lnSpc>
                <a:spcPct val="100000"/>
              </a:lnSpc>
              <a:spcBef>
                <a:spcPts val="0"/>
              </a:spcBef>
              <a:spcAft>
                <a:spcPts val="0"/>
              </a:spcAft>
              <a:buNone/>
            </a:pPr>
            <a:r>
              <a:rPr baseline="30000" lang="en-US" sz="3000">
                <a:solidFill>
                  <a:srgbClr val="0096FF"/>
                </a:solidFill>
                <a:latin typeface="Cambria Math"/>
                <a:ea typeface="Cambria Math"/>
                <a:cs typeface="Cambria Math"/>
                <a:sym typeface="Cambria Math"/>
              </a:rPr>
              <a:t>𝐿  </a:t>
            </a: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	</a:t>
            </a:r>
            <a:r>
              <a:rPr baseline="30000" lang="en-US" sz="3000">
                <a:solidFill>
                  <a:srgbClr val="FF40FF"/>
                </a:solidFill>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sp>
        <p:nvSpPr>
          <p:cNvPr id="1193" name="Google Shape;1193;p24"/>
          <p:cNvSpPr txBox="1"/>
          <p:nvPr/>
        </p:nvSpPr>
        <p:spPr>
          <a:xfrm>
            <a:off x="4776215" y="1004188"/>
            <a:ext cx="353060"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sp>
        <p:nvSpPr>
          <p:cNvPr id="1194" name="Google Shape;1194;p24"/>
          <p:cNvSpPr txBox="1"/>
          <p:nvPr/>
        </p:nvSpPr>
        <p:spPr>
          <a:xfrm>
            <a:off x="5434076" y="1099438"/>
            <a:ext cx="1182370"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lang="en-US" sz="2000">
                <a:latin typeface="Cambria Math"/>
                <a:ea typeface="Cambria Math"/>
                <a:cs typeface="Cambria Math"/>
                <a:sym typeface="Cambria Math"/>
              </a:rPr>
              <a:t>−	1 − </a:t>
            </a:r>
            <a:r>
              <a:rPr lang="en-US" sz="2000">
                <a:solidFill>
                  <a:srgbClr val="C00000"/>
                </a:solidFill>
                <a:latin typeface="Cambria Math"/>
                <a:ea typeface="Cambria Math"/>
                <a:cs typeface="Cambria Math"/>
                <a:sym typeface="Cambria Math"/>
              </a:rPr>
              <a:t>𝑦 </a:t>
            </a:r>
            <a:r>
              <a:rPr baseline="30000" lang="en-US" sz="2250">
                <a:latin typeface="Cambria Math"/>
                <a:ea typeface="Cambria Math"/>
                <a:cs typeface="Cambria Math"/>
                <a:sym typeface="Cambria Math"/>
              </a:rPr>
              <a:t>𝑖</a:t>
            </a:r>
            <a:endParaRPr baseline="30000" sz="2250">
              <a:latin typeface="Cambria Math"/>
              <a:ea typeface="Cambria Math"/>
              <a:cs typeface="Cambria Math"/>
              <a:sym typeface="Cambria Math"/>
            </a:endParaRPr>
          </a:p>
        </p:txBody>
      </p:sp>
      <p:sp>
        <p:nvSpPr>
          <p:cNvPr id="1195" name="Google Shape;1195;p24"/>
          <p:cNvSpPr txBox="1"/>
          <p:nvPr/>
        </p:nvSpPr>
        <p:spPr>
          <a:xfrm>
            <a:off x="6749795" y="1099438"/>
            <a:ext cx="148145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lang="en-US" sz="2000">
                <a:latin typeface="Cambria Math"/>
                <a:ea typeface="Cambria Math"/>
                <a:cs typeface="Cambria Math"/>
                <a:sym typeface="Cambria Math"/>
              </a:rPr>
              <a:t>log	1 − </a:t>
            </a:r>
            <a:r>
              <a:rPr lang="en-US" sz="2000">
                <a:solidFill>
                  <a:srgbClr val="FF40FF"/>
                </a:solidFill>
                <a:latin typeface="Cambria Math"/>
                <a:ea typeface="Cambria Math"/>
                <a:cs typeface="Cambria Math"/>
                <a:sym typeface="Cambria Math"/>
              </a:rPr>
              <a:t>𝑓</a:t>
            </a:r>
            <a:r>
              <a:rPr baseline="-25000" lang="en-US" sz="2250">
                <a:solidFill>
                  <a:srgbClr val="0096FF"/>
                </a:solidFill>
                <a:latin typeface="Cambria Math"/>
                <a:ea typeface="Cambria Math"/>
                <a:cs typeface="Cambria Math"/>
                <a:sym typeface="Cambria Math"/>
              </a:rPr>
              <a:t>w</a:t>
            </a:r>
            <a:r>
              <a:rPr baseline="-25000" lang="en-US" sz="2250">
                <a:latin typeface="Cambria Math"/>
                <a:ea typeface="Cambria Math"/>
                <a:cs typeface="Cambria Math"/>
                <a:sym typeface="Cambria Math"/>
              </a:rPr>
              <a:t>,</a:t>
            </a:r>
            <a:r>
              <a:rPr baseline="-25000" lang="en-US" sz="2250">
                <a:solidFill>
                  <a:srgbClr val="0096FF"/>
                </a:solidFill>
                <a:latin typeface="Cambria Math"/>
                <a:ea typeface="Cambria Math"/>
                <a:cs typeface="Cambria Math"/>
                <a:sym typeface="Cambria Math"/>
              </a:rPr>
              <a:t>𝑏</a:t>
            </a:r>
            <a:endParaRPr baseline="-25000" sz="2250">
              <a:latin typeface="Cambria Math"/>
              <a:ea typeface="Cambria Math"/>
              <a:cs typeface="Cambria Math"/>
              <a:sym typeface="Cambria Math"/>
            </a:endParaRPr>
          </a:p>
        </p:txBody>
      </p:sp>
      <p:sp>
        <p:nvSpPr>
          <p:cNvPr id="1196" name="Google Shape;1196;p24"/>
          <p:cNvSpPr txBox="1"/>
          <p:nvPr/>
        </p:nvSpPr>
        <p:spPr>
          <a:xfrm>
            <a:off x="8275319" y="1004188"/>
            <a:ext cx="353060"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25000" lang="en-US" sz="3000">
                <a:solidFill>
                  <a:srgbClr val="FF9300"/>
                </a:solidFill>
                <a:latin typeface="Cambria Math"/>
                <a:ea typeface="Cambria Math"/>
                <a:cs typeface="Cambria Math"/>
                <a:sym typeface="Cambria Math"/>
              </a:rPr>
              <a:t>x </a:t>
            </a:r>
            <a:r>
              <a:rPr lang="en-US" sz="1500">
                <a:latin typeface="Cambria Math"/>
                <a:ea typeface="Cambria Math"/>
                <a:cs typeface="Cambria Math"/>
                <a:sym typeface="Cambria Math"/>
              </a:rPr>
              <a:t>𝑖</a:t>
            </a:r>
            <a:endParaRPr sz="1500">
              <a:latin typeface="Cambria Math"/>
              <a:ea typeface="Cambria Math"/>
              <a:cs typeface="Cambria Math"/>
              <a:sym typeface="Cambria Math"/>
            </a:endParaRPr>
          </a:p>
        </p:txBody>
      </p:sp>
      <p:pic>
        <p:nvPicPr>
          <p:cNvPr id="1197" name="Google Shape;1197;p24"/>
          <p:cNvPicPr preferRelativeResize="0"/>
          <p:nvPr/>
        </p:nvPicPr>
        <p:blipFill rotWithShape="1">
          <a:blip r:embed="rId6">
            <a:alphaModFix/>
          </a:blip>
          <a:srcRect b="0" l="0" r="0" t="0"/>
          <a:stretch/>
        </p:blipFill>
        <p:spPr>
          <a:xfrm>
            <a:off x="851244" y="1842770"/>
            <a:ext cx="723428" cy="467232"/>
          </a:xfrm>
          <a:prstGeom prst="rect">
            <a:avLst/>
          </a:prstGeom>
          <a:noFill/>
          <a:ln>
            <a:noFill/>
          </a:ln>
        </p:spPr>
      </p:pic>
      <p:sp>
        <p:nvSpPr>
          <p:cNvPr id="1198" name="Google Shape;1198;p24"/>
          <p:cNvSpPr txBox="1"/>
          <p:nvPr/>
        </p:nvSpPr>
        <p:spPr>
          <a:xfrm>
            <a:off x="830897" y="1996757"/>
            <a:ext cx="103822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solidFill>
                  <a:srgbClr val="0096FF"/>
                </a:solidFill>
                <a:latin typeface="Cambria Math"/>
                <a:ea typeface="Cambria Math"/>
                <a:cs typeface="Cambria Math"/>
                <a:sym typeface="Cambria Math"/>
              </a:rPr>
              <a:t>𝐽 w</a:t>
            </a:r>
            <a:r>
              <a:rPr lang="en-US" sz="2000">
                <a:latin typeface="Cambria Math"/>
                <a:ea typeface="Cambria Math"/>
                <a:cs typeface="Cambria Math"/>
                <a:sym typeface="Cambria Math"/>
              </a:rPr>
              <a:t>, </a:t>
            </a:r>
            <a:r>
              <a:rPr lang="en-US" sz="2000">
                <a:solidFill>
                  <a:srgbClr val="0096FF"/>
                </a:solidFill>
                <a:latin typeface="Cambria Math"/>
                <a:ea typeface="Cambria Math"/>
                <a:cs typeface="Cambria Math"/>
                <a:sym typeface="Cambria Math"/>
              </a:rPr>
              <a:t>𝑏	</a:t>
            </a: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sp>
        <p:nvSpPr>
          <p:cNvPr id="1199" name="Google Shape;1199;p24"/>
          <p:cNvSpPr/>
          <p:nvPr/>
        </p:nvSpPr>
        <p:spPr>
          <a:xfrm>
            <a:off x="1683258" y="3169792"/>
            <a:ext cx="154940" cy="69215"/>
          </a:xfrm>
          <a:custGeom>
            <a:rect b="b" l="l" r="r" t="t"/>
            <a:pathLst>
              <a:path extrusionOk="0" h="69214" w="154939">
                <a:moveTo>
                  <a:pt x="154686" y="52070"/>
                </a:moveTo>
                <a:lnTo>
                  <a:pt x="0" y="52070"/>
                </a:lnTo>
                <a:lnTo>
                  <a:pt x="0" y="68707"/>
                </a:lnTo>
                <a:lnTo>
                  <a:pt x="154686" y="68707"/>
                </a:lnTo>
                <a:lnTo>
                  <a:pt x="154686" y="52070"/>
                </a:lnTo>
                <a:close/>
              </a:path>
              <a:path extrusionOk="0" h="69214" w="154939">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0" name="Google Shape;1200;p24"/>
          <p:cNvSpPr/>
          <p:nvPr/>
        </p:nvSpPr>
        <p:spPr>
          <a:xfrm>
            <a:off x="1940432" y="3195763"/>
            <a:ext cx="154940" cy="17145"/>
          </a:xfrm>
          <a:custGeom>
            <a:rect b="b" l="l" r="r" t="t"/>
            <a:pathLst>
              <a:path extrusionOk="0" h="17144" w="154939">
                <a:moveTo>
                  <a:pt x="154711" y="0"/>
                </a:moveTo>
                <a:lnTo>
                  <a:pt x="0" y="0"/>
                </a:lnTo>
                <a:lnTo>
                  <a:pt x="0" y="16701"/>
                </a:lnTo>
                <a:lnTo>
                  <a:pt x="154711" y="16701"/>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01" name="Google Shape;1201;p24"/>
          <p:cNvGrpSpPr/>
          <p:nvPr/>
        </p:nvGrpSpPr>
        <p:grpSpPr>
          <a:xfrm>
            <a:off x="2159762" y="2958591"/>
            <a:ext cx="581659" cy="644525"/>
            <a:chOff x="2159762" y="2958591"/>
            <a:chExt cx="581659" cy="644525"/>
          </a:xfrm>
        </p:grpSpPr>
        <p:sp>
          <p:nvSpPr>
            <p:cNvPr id="1202" name="Google Shape;1202;p24"/>
            <p:cNvSpPr/>
            <p:nvPr/>
          </p:nvSpPr>
          <p:spPr>
            <a:xfrm>
              <a:off x="2159762" y="2958591"/>
              <a:ext cx="575945" cy="644525"/>
            </a:xfrm>
            <a:custGeom>
              <a:rect b="b" l="l" r="r" t="t"/>
              <a:pathLst>
                <a:path extrusionOk="0" h="644525" w="575944">
                  <a:moveTo>
                    <a:pt x="219075" y="233299"/>
                  </a:moveTo>
                  <a:lnTo>
                    <a:pt x="0" y="233299"/>
                  </a:lnTo>
                  <a:lnTo>
                    <a:pt x="0" y="252349"/>
                  </a:lnTo>
                  <a:lnTo>
                    <a:pt x="219075" y="252349"/>
                  </a:lnTo>
                  <a:lnTo>
                    <a:pt x="219075" y="233299"/>
                  </a:lnTo>
                  <a:close/>
                </a:path>
                <a:path extrusionOk="0" h="644525" w="575944">
                  <a:moveTo>
                    <a:pt x="324612" y="511302"/>
                  </a:moveTo>
                  <a:lnTo>
                    <a:pt x="305943" y="511302"/>
                  </a:lnTo>
                  <a:lnTo>
                    <a:pt x="301625" y="531380"/>
                  </a:lnTo>
                  <a:lnTo>
                    <a:pt x="320040" y="531380"/>
                  </a:lnTo>
                  <a:lnTo>
                    <a:pt x="324612" y="511302"/>
                  </a:lnTo>
                  <a:close/>
                </a:path>
                <a:path extrusionOk="0" h="644525" w="575944">
                  <a:moveTo>
                    <a:pt x="328168" y="626618"/>
                  </a:moveTo>
                  <a:lnTo>
                    <a:pt x="321818" y="620522"/>
                  </a:lnTo>
                  <a:lnTo>
                    <a:pt x="318262" y="624332"/>
                  </a:lnTo>
                  <a:lnTo>
                    <a:pt x="316738" y="625856"/>
                  </a:lnTo>
                  <a:lnTo>
                    <a:pt x="306705" y="632079"/>
                  </a:lnTo>
                  <a:lnTo>
                    <a:pt x="303657" y="632079"/>
                  </a:lnTo>
                  <a:lnTo>
                    <a:pt x="302260" y="631571"/>
                  </a:lnTo>
                  <a:lnTo>
                    <a:pt x="300355" y="629412"/>
                  </a:lnTo>
                  <a:lnTo>
                    <a:pt x="299847" y="627761"/>
                  </a:lnTo>
                  <a:lnTo>
                    <a:pt x="299910" y="622681"/>
                  </a:lnTo>
                  <a:lnTo>
                    <a:pt x="299974" y="621665"/>
                  </a:lnTo>
                  <a:lnTo>
                    <a:pt x="300736" y="617347"/>
                  </a:lnTo>
                  <a:lnTo>
                    <a:pt x="301371" y="614426"/>
                  </a:lnTo>
                  <a:lnTo>
                    <a:pt x="302133" y="610743"/>
                  </a:lnTo>
                  <a:lnTo>
                    <a:pt x="315976" y="548767"/>
                  </a:lnTo>
                  <a:lnTo>
                    <a:pt x="311404" y="548767"/>
                  </a:lnTo>
                  <a:lnTo>
                    <a:pt x="284353" y="549783"/>
                  </a:lnTo>
                  <a:lnTo>
                    <a:pt x="283337" y="556133"/>
                  </a:lnTo>
                  <a:lnTo>
                    <a:pt x="287274" y="556260"/>
                  </a:lnTo>
                  <a:lnTo>
                    <a:pt x="290195" y="556895"/>
                  </a:lnTo>
                  <a:lnTo>
                    <a:pt x="293243" y="559193"/>
                  </a:lnTo>
                  <a:lnTo>
                    <a:pt x="294132" y="560959"/>
                  </a:lnTo>
                  <a:lnTo>
                    <a:pt x="294132" y="566039"/>
                  </a:lnTo>
                  <a:lnTo>
                    <a:pt x="289179" y="590677"/>
                  </a:lnTo>
                  <a:lnTo>
                    <a:pt x="287401" y="598551"/>
                  </a:lnTo>
                  <a:lnTo>
                    <a:pt x="282270" y="630301"/>
                  </a:lnTo>
                  <a:lnTo>
                    <a:pt x="282575" y="632079"/>
                  </a:lnTo>
                  <a:lnTo>
                    <a:pt x="283337" y="634238"/>
                  </a:lnTo>
                  <a:lnTo>
                    <a:pt x="284099" y="636270"/>
                  </a:lnTo>
                  <a:lnTo>
                    <a:pt x="285115" y="638175"/>
                  </a:lnTo>
                  <a:lnTo>
                    <a:pt x="286512" y="639699"/>
                  </a:lnTo>
                  <a:lnTo>
                    <a:pt x="287782" y="641223"/>
                  </a:lnTo>
                  <a:lnTo>
                    <a:pt x="289433" y="642366"/>
                  </a:lnTo>
                  <a:lnTo>
                    <a:pt x="293243" y="644144"/>
                  </a:lnTo>
                  <a:lnTo>
                    <a:pt x="295402" y="644525"/>
                  </a:lnTo>
                  <a:lnTo>
                    <a:pt x="300228" y="644525"/>
                  </a:lnTo>
                  <a:lnTo>
                    <a:pt x="322605" y="632079"/>
                  </a:lnTo>
                  <a:lnTo>
                    <a:pt x="324866" y="629920"/>
                  </a:lnTo>
                  <a:lnTo>
                    <a:pt x="328168" y="626618"/>
                  </a:lnTo>
                  <a:close/>
                </a:path>
                <a:path extrusionOk="0" h="644525" w="575944">
                  <a:moveTo>
                    <a:pt x="465836" y="601599"/>
                  </a:moveTo>
                  <a:lnTo>
                    <a:pt x="358648" y="601599"/>
                  </a:lnTo>
                  <a:lnTo>
                    <a:pt x="358648" y="615823"/>
                  </a:lnTo>
                  <a:lnTo>
                    <a:pt x="465836" y="615823"/>
                  </a:lnTo>
                  <a:lnTo>
                    <a:pt x="465836" y="601599"/>
                  </a:lnTo>
                  <a:close/>
                </a:path>
                <a:path extrusionOk="0" h="644525" w="575944">
                  <a:moveTo>
                    <a:pt x="465836" y="561086"/>
                  </a:moveTo>
                  <a:lnTo>
                    <a:pt x="358648" y="561086"/>
                  </a:lnTo>
                  <a:lnTo>
                    <a:pt x="358648" y="575310"/>
                  </a:lnTo>
                  <a:lnTo>
                    <a:pt x="465836" y="575310"/>
                  </a:lnTo>
                  <a:lnTo>
                    <a:pt x="465836" y="561086"/>
                  </a:lnTo>
                  <a:close/>
                </a:path>
                <a:path extrusionOk="0" h="644525" w="575944">
                  <a:moveTo>
                    <a:pt x="575691" y="399034"/>
                  </a:moveTo>
                  <a:lnTo>
                    <a:pt x="557149" y="399034"/>
                  </a:lnTo>
                  <a:lnTo>
                    <a:pt x="554240" y="415086"/>
                  </a:lnTo>
                  <a:lnTo>
                    <a:pt x="551065" y="428015"/>
                  </a:lnTo>
                  <a:lnTo>
                    <a:pt x="547624" y="437807"/>
                  </a:lnTo>
                  <a:lnTo>
                    <a:pt x="543941" y="444500"/>
                  </a:lnTo>
                  <a:lnTo>
                    <a:pt x="538734" y="451231"/>
                  </a:lnTo>
                  <a:lnTo>
                    <a:pt x="531368" y="454660"/>
                  </a:lnTo>
                  <a:lnTo>
                    <a:pt x="303911" y="454660"/>
                  </a:lnTo>
                  <a:lnTo>
                    <a:pt x="465709" y="235077"/>
                  </a:lnTo>
                  <a:lnTo>
                    <a:pt x="465709" y="219964"/>
                  </a:lnTo>
                  <a:lnTo>
                    <a:pt x="315849" y="16510"/>
                  </a:lnTo>
                  <a:lnTo>
                    <a:pt x="513969" y="16510"/>
                  </a:lnTo>
                  <a:lnTo>
                    <a:pt x="544652" y="40563"/>
                  </a:lnTo>
                  <a:lnTo>
                    <a:pt x="552323" y="74422"/>
                  </a:lnTo>
                  <a:lnTo>
                    <a:pt x="568833" y="74422"/>
                  </a:lnTo>
                  <a:lnTo>
                    <a:pt x="568833" y="0"/>
                  </a:lnTo>
                  <a:lnTo>
                    <a:pt x="265684" y="0"/>
                  </a:lnTo>
                  <a:lnTo>
                    <a:pt x="265684" y="11938"/>
                  </a:lnTo>
                  <a:lnTo>
                    <a:pt x="436372" y="240157"/>
                  </a:lnTo>
                  <a:lnTo>
                    <a:pt x="260477" y="478663"/>
                  </a:lnTo>
                  <a:lnTo>
                    <a:pt x="260477" y="491109"/>
                  </a:lnTo>
                  <a:lnTo>
                    <a:pt x="569214" y="491109"/>
                  </a:lnTo>
                  <a:lnTo>
                    <a:pt x="575691" y="39903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03" name="Google Shape;1203;p24"/>
            <p:cNvPicPr preferRelativeResize="0"/>
            <p:nvPr/>
          </p:nvPicPr>
          <p:blipFill rotWithShape="1">
            <a:blip r:embed="rId7">
              <a:alphaModFix/>
            </a:blip>
            <a:srcRect b="0" l="0" r="0" t="0"/>
            <a:stretch/>
          </p:blipFill>
          <p:spPr>
            <a:xfrm>
              <a:off x="2662554" y="3481705"/>
              <a:ext cx="78867" cy="119760"/>
            </a:xfrm>
            <a:prstGeom prst="rect">
              <a:avLst/>
            </a:prstGeom>
            <a:noFill/>
            <a:ln>
              <a:noFill/>
            </a:ln>
          </p:spPr>
        </p:pic>
      </p:grpSp>
      <p:pic>
        <p:nvPicPr>
          <p:cNvPr id="1204" name="Google Shape;1204;p24"/>
          <p:cNvPicPr preferRelativeResize="0"/>
          <p:nvPr/>
        </p:nvPicPr>
        <p:blipFill rotWithShape="1">
          <a:blip r:embed="rId8">
            <a:alphaModFix/>
          </a:blip>
          <a:srcRect b="0" l="0" r="0" t="0"/>
          <a:stretch/>
        </p:blipFill>
        <p:spPr>
          <a:xfrm>
            <a:off x="2220214" y="2913633"/>
            <a:ext cx="99949" cy="173482"/>
          </a:xfrm>
          <a:prstGeom prst="rect">
            <a:avLst/>
          </a:prstGeom>
          <a:noFill/>
          <a:ln>
            <a:noFill/>
          </a:ln>
        </p:spPr>
      </p:pic>
      <p:pic>
        <p:nvPicPr>
          <p:cNvPr id="1205" name="Google Shape;1205;p24"/>
          <p:cNvPicPr preferRelativeResize="0"/>
          <p:nvPr/>
        </p:nvPicPr>
        <p:blipFill rotWithShape="1">
          <a:blip r:embed="rId9">
            <a:alphaModFix/>
          </a:blip>
          <a:srcRect b="0" l="0" r="0" t="0"/>
          <a:stretch/>
        </p:blipFill>
        <p:spPr>
          <a:xfrm>
            <a:off x="2162810" y="3326891"/>
            <a:ext cx="209550" cy="124206"/>
          </a:xfrm>
          <a:prstGeom prst="rect">
            <a:avLst/>
          </a:prstGeom>
          <a:noFill/>
          <a:ln>
            <a:noFill/>
          </a:ln>
        </p:spPr>
      </p:pic>
      <p:pic>
        <p:nvPicPr>
          <p:cNvPr id="1206" name="Google Shape;1206;p24"/>
          <p:cNvPicPr preferRelativeResize="0"/>
          <p:nvPr/>
        </p:nvPicPr>
        <p:blipFill rotWithShape="1">
          <a:blip r:embed="rId10">
            <a:alphaModFix/>
          </a:blip>
          <a:srcRect b="0" l="0" r="0" t="0"/>
          <a:stretch/>
        </p:blipFill>
        <p:spPr>
          <a:xfrm>
            <a:off x="2496947" y="2792095"/>
            <a:ext cx="171069" cy="96647"/>
          </a:xfrm>
          <a:prstGeom prst="rect">
            <a:avLst/>
          </a:prstGeom>
          <a:noFill/>
          <a:ln>
            <a:noFill/>
          </a:ln>
        </p:spPr>
      </p:pic>
      <p:grpSp>
        <p:nvGrpSpPr>
          <p:cNvPr id="1207" name="Google Shape;1207;p24"/>
          <p:cNvGrpSpPr/>
          <p:nvPr/>
        </p:nvGrpSpPr>
        <p:grpSpPr>
          <a:xfrm>
            <a:off x="6725290" y="2991866"/>
            <a:ext cx="1805427" cy="424306"/>
            <a:chOff x="6725290" y="2991866"/>
            <a:chExt cx="1805427" cy="424306"/>
          </a:xfrm>
        </p:grpSpPr>
        <p:sp>
          <p:nvSpPr>
            <p:cNvPr id="1208" name="Google Shape;1208;p24"/>
            <p:cNvSpPr/>
            <p:nvPr/>
          </p:nvSpPr>
          <p:spPr>
            <a:xfrm>
              <a:off x="8471027" y="2993389"/>
              <a:ext cx="59690" cy="421640"/>
            </a:xfrm>
            <a:custGeom>
              <a:rect b="b" l="l" r="r" t="t"/>
              <a:pathLst>
                <a:path extrusionOk="0" h="421639" w="59690">
                  <a:moveTo>
                    <a:pt x="59690" y="0"/>
                  </a:moveTo>
                  <a:lnTo>
                    <a:pt x="0" y="0"/>
                  </a:lnTo>
                  <a:lnTo>
                    <a:pt x="0" y="10160"/>
                  </a:lnTo>
                  <a:lnTo>
                    <a:pt x="36576" y="10160"/>
                  </a:lnTo>
                  <a:lnTo>
                    <a:pt x="36576" y="410210"/>
                  </a:lnTo>
                  <a:lnTo>
                    <a:pt x="0" y="410210"/>
                  </a:lnTo>
                  <a:lnTo>
                    <a:pt x="0" y="421640"/>
                  </a:lnTo>
                  <a:lnTo>
                    <a:pt x="59690" y="421640"/>
                  </a:lnTo>
                  <a:lnTo>
                    <a:pt x="59690" y="410210"/>
                  </a:lnTo>
                  <a:lnTo>
                    <a:pt x="59690" y="10160"/>
                  </a:lnTo>
                  <a:lnTo>
                    <a:pt x="5969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09" name="Google Shape;1209;p24"/>
            <p:cNvPicPr preferRelativeResize="0"/>
            <p:nvPr/>
          </p:nvPicPr>
          <p:blipFill rotWithShape="1">
            <a:blip r:embed="rId11">
              <a:alphaModFix/>
            </a:blip>
            <a:srcRect b="0" l="0" r="0" t="0"/>
            <a:stretch/>
          </p:blipFill>
          <p:spPr>
            <a:xfrm>
              <a:off x="6725290" y="2991866"/>
              <a:ext cx="1720209" cy="424306"/>
            </a:xfrm>
            <a:prstGeom prst="rect">
              <a:avLst/>
            </a:prstGeom>
            <a:noFill/>
            <a:ln>
              <a:noFill/>
            </a:ln>
          </p:spPr>
        </p:pic>
      </p:grpSp>
      <p:grpSp>
        <p:nvGrpSpPr>
          <p:cNvPr id="1210" name="Google Shape;1210;p24"/>
          <p:cNvGrpSpPr/>
          <p:nvPr/>
        </p:nvGrpSpPr>
        <p:grpSpPr>
          <a:xfrm>
            <a:off x="2826512" y="2993389"/>
            <a:ext cx="782065" cy="421640"/>
            <a:chOff x="2826512" y="2993389"/>
            <a:chExt cx="782065" cy="421640"/>
          </a:xfrm>
        </p:grpSpPr>
        <p:sp>
          <p:nvSpPr>
            <p:cNvPr id="1211" name="Google Shape;1211;p24"/>
            <p:cNvSpPr/>
            <p:nvPr/>
          </p:nvSpPr>
          <p:spPr>
            <a:xfrm>
              <a:off x="2826512" y="2993389"/>
              <a:ext cx="59690" cy="421640"/>
            </a:xfrm>
            <a:custGeom>
              <a:rect b="b" l="l" r="r" t="t"/>
              <a:pathLst>
                <a:path extrusionOk="0" h="421639" w="59689">
                  <a:moveTo>
                    <a:pt x="59690" y="0"/>
                  </a:moveTo>
                  <a:lnTo>
                    <a:pt x="0" y="0"/>
                  </a:lnTo>
                  <a:lnTo>
                    <a:pt x="0" y="10160"/>
                  </a:lnTo>
                  <a:lnTo>
                    <a:pt x="0" y="410210"/>
                  </a:lnTo>
                  <a:lnTo>
                    <a:pt x="0" y="421640"/>
                  </a:lnTo>
                  <a:lnTo>
                    <a:pt x="59690" y="421640"/>
                  </a:lnTo>
                  <a:lnTo>
                    <a:pt x="59690" y="410210"/>
                  </a:lnTo>
                  <a:lnTo>
                    <a:pt x="23241" y="410210"/>
                  </a:lnTo>
                  <a:lnTo>
                    <a:pt x="23241" y="10160"/>
                  </a:lnTo>
                  <a:lnTo>
                    <a:pt x="59690" y="10160"/>
                  </a:lnTo>
                  <a:lnTo>
                    <a:pt x="5969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12" name="Google Shape;1212;p24"/>
            <p:cNvPicPr preferRelativeResize="0"/>
            <p:nvPr/>
          </p:nvPicPr>
          <p:blipFill rotWithShape="1">
            <a:blip r:embed="rId12">
              <a:alphaModFix/>
            </a:blip>
            <a:srcRect b="0" l="0" r="0" t="0"/>
            <a:stretch/>
          </p:blipFill>
          <p:spPr>
            <a:xfrm>
              <a:off x="2894075" y="3155568"/>
              <a:ext cx="139319" cy="176783"/>
            </a:xfrm>
            <a:prstGeom prst="rect">
              <a:avLst/>
            </a:prstGeom>
            <a:noFill/>
            <a:ln>
              <a:noFill/>
            </a:ln>
          </p:spPr>
        </p:pic>
        <p:pic>
          <p:nvPicPr>
            <p:cNvPr id="1213" name="Google Shape;1213;p24"/>
            <p:cNvPicPr preferRelativeResize="0"/>
            <p:nvPr/>
          </p:nvPicPr>
          <p:blipFill rotWithShape="1">
            <a:blip r:embed="rId13">
              <a:alphaModFix/>
            </a:blip>
            <a:srcRect b="0" l="0" r="0" t="0"/>
            <a:stretch/>
          </p:blipFill>
          <p:spPr>
            <a:xfrm>
              <a:off x="3062350" y="3038474"/>
              <a:ext cx="197993" cy="176402"/>
            </a:xfrm>
            <a:prstGeom prst="rect">
              <a:avLst/>
            </a:prstGeom>
            <a:noFill/>
            <a:ln>
              <a:noFill/>
            </a:ln>
          </p:spPr>
        </p:pic>
        <p:sp>
          <p:nvSpPr>
            <p:cNvPr id="1214" name="Google Shape;1214;p24"/>
            <p:cNvSpPr/>
            <p:nvPr/>
          </p:nvSpPr>
          <p:spPr>
            <a:xfrm>
              <a:off x="3291712" y="3097910"/>
              <a:ext cx="316865" cy="236220"/>
            </a:xfrm>
            <a:custGeom>
              <a:rect b="b" l="l" r="r" t="t"/>
              <a:pathLst>
                <a:path extrusionOk="0" h="236220" w="316864">
                  <a:moveTo>
                    <a:pt x="260476" y="57531"/>
                  </a:moveTo>
                  <a:lnTo>
                    <a:pt x="247776" y="57531"/>
                  </a:lnTo>
                  <a:lnTo>
                    <a:pt x="241553" y="58419"/>
                  </a:lnTo>
                  <a:lnTo>
                    <a:pt x="208407" y="86359"/>
                  </a:lnTo>
                  <a:lnTo>
                    <a:pt x="207287" y="92456"/>
                  </a:lnTo>
                  <a:lnTo>
                    <a:pt x="207320" y="107822"/>
                  </a:lnTo>
                  <a:lnTo>
                    <a:pt x="208787" y="114426"/>
                  </a:lnTo>
                  <a:lnTo>
                    <a:pt x="211962" y="120395"/>
                  </a:lnTo>
                  <a:lnTo>
                    <a:pt x="215137" y="126491"/>
                  </a:lnTo>
                  <a:lnTo>
                    <a:pt x="219710" y="131190"/>
                  </a:lnTo>
                  <a:lnTo>
                    <a:pt x="225678" y="134746"/>
                  </a:lnTo>
                  <a:lnTo>
                    <a:pt x="218874" y="139898"/>
                  </a:lnTo>
                  <a:lnTo>
                    <a:pt x="214249" y="144399"/>
                  </a:lnTo>
                  <a:lnTo>
                    <a:pt x="211582" y="148336"/>
                  </a:lnTo>
                  <a:lnTo>
                    <a:pt x="208787" y="152400"/>
                  </a:lnTo>
                  <a:lnTo>
                    <a:pt x="207517" y="156718"/>
                  </a:lnTo>
                  <a:lnTo>
                    <a:pt x="207517" y="165607"/>
                  </a:lnTo>
                  <a:lnTo>
                    <a:pt x="208661" y="169290"/>
                  </a:lnTo>
                  <a:lnTo>
                    <a:pt x="210947" y="172465"/>
                  </a:lnTo>
                  <a:lnTo>
                    <a:pt x="213106" y="175513"/>
                  </a:lnTo>
                  <a:lnTo>
                    <a:pt x="216281" y="177800"/>
                  </a:lnTo>
                  <a:lnTo>
                    <a:pt x="220217" y="179450"/>
                  </a:lnTo>
                  <a:lnTo>
                    <a:pt x="213740" y="182752"/>
                  </a:lnTo>
                  <a:lnTo>
                    <a:pt x="208787" y="186436"/>
                  </a:lnTo>
                  <a:lnTo>
                    <a:pt x="201675" y="195071"/>
                  </a:lnTo>
                  <a:lnTo>
                    <a:pt x="200198" y="199389"/>
                  </a:lnTo>
                  <a:lnTo>
                    <a:pt x="200125" y="211455"/>
                  </a:lnTo>
                  <a:lnTo>
                    <a:pt x="201295" y="215900"/>
                  </a:lnTo>
                  <a:lnTo>
                    <a:pt x="204088" y="219837"/>
                  </a:lnTo>
                  <a:lnTo>
                    <a:pt x="206756" y="223646"/>
                  </a:lnTo>
                  <a:lnTo>
                    <a:pt x="210565" y="226821"/>
                  </a:lnTo>
                  <a:lnTo>
                    <a:pt x="215646" y="229234"/>
                  </a:lnTo>
                  <a:lnTo>
                    <a:pt x="220599" y="231647"/>
                  </a:lnTo>
                  <a:lnTo>
                    <a:pt x="226567" y="233299"/>
                  </a:lnTo>
                  <a:lnTo>
                    <a:pt x="240537" y="235331"/>
                  </a:lnTo>
                  <a:lnTo>
                    <a:pt x="248285" y="235838"/>
                  </a:lnTo>
                  <a:lnTo>
                    <a:pt x="256794" y="235838"/>
                  </a:lnTo>
                  <a:lnTo>
                    <a:pt x="295148" y="227202"/>
                  </a:lnTo>
                  <a:lnTo>
                    <a:pt x="296932" y="225932"/>
                  </a:lnTo>
                  <a:lnTo>
                    <a:pt x="256539" y="225932"/>
                  </a:lnTo>
                  <a:lnTo>
                    <a:pt x="247896" y="225599"/>
                  </a:lnTo>
                  <a:lnTo>
                    <a:pt x="220090" y="211455"/>
                  </a:lnTo>
                  <a:lnTo>
                    <a:pt x="220090" y="199389"/>
                  </a:lnTo>
                  <a:lnTo>
                    <a:pt x="221107" y="195325"/>
                  </a:lnTo>
                  <a:lnTo>
                    <a:pt x="225425" y="188213"/>
                  </a:lnTo>
                  <a:lnTo>
                    <a:pt x="228600" y="184912"/>
                  </a:lnTo>
                  <a:lnTo>
                    <a:pt x="232917" y="181737"/>
                  </a:lnTo>
                  <a:lnTo>
                    <a:pt x="310806" y="181737"/>
                  </a:lnTo>
                  <a:lnTo>
                    <a:pt x="309372" y="178943"/>
                  </a:lnTo>
                  <a:lnTo>
                    <a:pt x="307086" y="174370"/>
                  </a:lnTo>
                  <a:lnTo>
                    <a:pt x="303022" y="170687"/>
                  </a:lnTo>
                  <a:lnTo>
                    <a:pt x="291846" y="165100"/>
                  </a:lnTo>
                  <a:lnTo>
                    <a:pt x="284607" y="163702"/>
                  </a:lnTo>
                  <a:lnTo>
                    <a:pt x="239902" y="163702"/>
                  </a:lnTo>
                  <a:lnTo>
                    <a:pt x="235585" y="163449"/>
                  </a:lnTo>
                  <a:lnTo>
                    <a:pt x="232790" y="162687"/>
                  </a:lnTo>
                  <a:lnTo>
                    <a:pt x="229997" y="162051"/>
                  </a:lnTo>
                  <a:lnTo>
                    <a:pt x="227964" y="160908"/>
                  </a:lnTo>
                  <a:lnTo>
                    <a:pt x="225551" y="157733"/>
                  </a:lnTo>
                  <a:lnTo>
                    <a:pt x="224916" y="155447"/>
                  </a:lnTo>
                  <a:lnTo>
                    <a:pt x="224916" y="147574"/>
                  </a:lnTo>
                  <a:lnTo>
                    <a:pt x="228091" y="142875"/>
                  </a:lnTo>
                  <a:lnTo>
                    <a:pt x="234569" y="138049"/>
                  </a:lnTo>
                  <a:lnTo>
                    <a:pt x="272017" y="138049"/>
                  </a:lnTo>
                  <a:lnTo>
                    <a:pt x="273050" y="137826"/>
                  </a:lnTo>
                  <a:lnTo>
                    <a:pt x="281336" y="134373"/>
                  </a:lnTo>
                  <a:lnTo>
                    <a:pt x="286828" y="130556"/>
                  </a:lnTo>
                  <a:lnTo>
                    <a:pt x="246507" y="130556"/>
                  </a:lnTo>
                  <a:lnTo>
                    <a:pt x="240411" y="127762"/>
                  </a:lnTo>
                  <a:lnTo>
                    <a:pt x="236092" y="122046"/>
                  </a:lnTo>
                  <a:lnTo>
                    <a:pt x="231901" y="116331"/>
                  </a:lnTo>
                  <a:lnTo>
                    <a:pt x="229742" y="108331"/>
                  </a:lnTo>
                  <a:lnTo>
                    <a:pt x="229742" y="87883"/>
                  </a:lnTo>
                  <a:lnTo>
                    <a:pt x="231775" y="80263"/>
                  </a:lnTo>
                  <a:lnTo>
                    <a:pt x="235965" y="74930"/>
                  </a:lnTo>
                  <a:lnTo>
                    <a:pt x="240157" y="69722"/>
                  </a:lnTo>
                  <a:lnTo>
                    <a:pt x="246252" y="67056"/>
                  </a:lnTo>
                  <a:lnTo>
                    <a:pt x="316864" y="67056"/>
                  </a:lnTo>
                  <a:lnTo>
                    <a:pt x="316864" y="59689"/>
                  </a:lnTo>
                  <a:lnTo>
                    <a:pt x="272414" y="59689"/>
                  </a:lnTo>
                  <a:lnTo>
                    <a:pt x="266446" y="58165"/>
                  </a:lnTo>
                  <a:lnTo>
                    <a:pt x="260476" y="57531"/>
                  </a:lnTo>
                  <a:close/>
                </a:path>
                <a:path extrusionOk="0" h="236220" w="316864">
                  <a:moveTo>
                    <a:pt x="310806" y="181737"/>
                  </a:moveTo>
                  <a:lnTo>
                    <a:pt x="232917" y="181737"/>
                  </a:lnTo>
                  <a:lnTo>
                    <a:pt x="238125" y="182244"/>
                  </a:lnTo>
                  <a:lnTo>
                    <a:pt x="244094" y="182499"/>
                  </a:lnTo>
                  <a:lnTo>
                    <a:pt x="274447" y="182499"/>
                  </a:lnTo>
                  <a:lnTo>
                    <a:pt x="278384" y="183006"/>
                  </a:lnTo>
                  <a:lnTo>
                    <a:pt x="281304" y="184022"/>
                  </a:lnTo>
                  <a:lnTo>
                    <a:pt x="284352" y="185038"/>
                  </a:lnTo>
                  <a:lnTo>
                    <a:pt x="286638" y="186436"/>
                  </a:lnTo>
                  <a:lnTo>
                    <a:pt x="289940" y="189991"/>
                  </a:lnTo>
                  <a:lnTo>
                    <a:pt x="291084" y="192024"/>
                  </a:lnTo>
                  <a:lnTo>
                    <a:pt x="291591" y="194182"/>
                  </a:lnTo>
                  <a:lnTo>
                    <a:pt x="292226" y="196469"/>
                  </a:lnTo>
                  <a:lnTo>
                    <a:pt x="292481" y="198755"/>
                  </a:lnTo>
                  <a:lnTo>
                    <a:pt x="292481" y="206120"/>
                  </a:lnTo>
                  <a:lnTo>
                    <a:pt x="275718" y="222932"/>
                  </a:lnTo>
                  <a:lnTo>
                    <a:pt x="270510" y="224916"/>
                  </a:lnTo>
                  <a:lnTo>
                    <a:pt x="264033" y="225932"/>
                  </a:lnTo>
                  <a:lnTo>
                    <a:pt x="296932" y="225932"/>
                  </a:lnTo>
                  <a:lnTo>
                    <a:pt x="301751" y="222503"/>
                  </a:lnTo>
                  <a:lnTo>
                    <a:pt x="306197" y="216281"/>
                  </a:lnTo>
                  <a:lnTo>
                    <a:pt x="310769" y="210184"/>
                  </a:lnTo>
                  <a:lnTo>
                    <a:pt x="313054" y="203072"/>
                  </a:lnTo>
                  <a:lnTo>
                    <a:pt x="313054" y="189102"/>
                  </a:lnTo>
                  <a:lnTo>
                    <a:pt x="311785" y="183641"/>
                  </a:lnTo>
                  <a:lnTo>
                    <a:pt x="310806" y="181737"/>
                  </a:lnTo>
                  <a:close/>
                </a:path>
                <a:path extrusionOk="0" h="236220" w="316864">
                  <a:moveTo>
                    <a:pt x="272017" y="138049"/>
                  </a:moveTo>
                  <a:lnTo>
                    <a:pt x="234569" y="138049"/>
                  </a:lnTo>
                  <a:lnTo>
                    <a:pt x="239522" y="139700"/>
                  </a:lnTo>
                  <a:lnTo>
                    <a:pt x="245490" y="140588"/>
                  </a:lnTo>
                  <a:lnTo>
                    <a:pt x="252475" y="140588"/>
                  </a:lnTo>
                  <a:lnTo>
                    <a:pt x="263429" y="139898"/>
                  </a:lnTo>
                  <a:lnTo>
                    <a:pt x="272017" y="138049"/>
                  </a:lnTo>
                  <a:close/>
                </a:path>
                <a:path extrusionOk="0" h="236220" w="316864">
                  <a:moveTo>
                    <a:pt x="316864" y="67056"/>
                  </a:moveTo>
                  <a:lnTo>
                    <a:pt x="258952" y="67056"/>
                  </a:lnTo>
                  <a:lnTo>
                    <a:pt x="263016" y="68199"/>
                  </a:lnTo>
                  <a:lnTo>
                    <a:pt x="266700" y="70484"/>
                  </a:lnTo>
                  <a:lnTo>
                    <a:pt x="278384" y="92456"/>
                  </a:lnTo>
                  <a:lnTo>
                    <a:pt x="278384" y="103886"/>
                  </a:lnTo>
                  <a:lnTo>
                    <a:pt x="258825" y="130556"/>
                  </a:lnTo>
                  <a:lnTo>
                    <a:pt x="286828" y="130556"/>
                  </a:lnTo>
                  <a:lnTo>
                    <a:pt x="300989" y="97916"/>
                  </a:lnTo>
                  <a:lnTo>
                    <a:pt x="300949" y="92456"/>
                  </a:lnTo>
                  <a:lnTo>
                    <a:pt x="300227" y="87883"/>
                  </a:lnTo>
                  <a:lnTo>
                    <a:pt x="297179" y="78993"/>
                  </a:lnTo>
                  <a:lnTo>
                    <a:pt x="295148" y="75437"/>
                  </a:lnTo>
                  <a:lnTo>
                    <a:pt x="292481" y="72770"/>
                  </a:lnTo>
                  <a:lnTo>
                    <a:pt x="293624" y="71500"/>
                  </a:lnTo>
                  <a:lnTo>
                    <a:pt x="316864" y="71500"/>
                  </a:lnTo>
                  <a:lnTo>
                    <a:pt x="316864" y="67056"/>
                  </a:lnTo>
                  <a:close/>
                </a:path>
                <a:path extrusionOk="0" h="236220" w="316864">
                  <a:moveTo>
                    <a:pt x="316864" y="71500"/>
                  </a:moveTo>
                  <a:lnTo>
                    <a:pt x="293624" y="71500"/>
                  </a:lnTo>
                  <a:lnTo>
                    <a:pt x="316864" y="72389"/>
                  </a:lnTo>
                  <a:lnTo>
                    <a:pt x="316864" y="71500"/>
                  </a:lnTo>
                  <a:close/>
                </a:path>
                <a:path extrusionOk="0" h="236220" w="316864">
                  <a:moveTo>
                    <a:pt x="127508" y="57531"/>
                  </a:moveTo>
                  <a:lnTo>
                    <a:pt x="87693" y="73263"/>
                  </a:lnTo>
                  <a:lnTo>
                    <a:pt x="72334" y="110799"/>
                  </a:lnTo>
                  <a:lnTo>
                    <a:pt x="71935" y="121665"/>
                  </a:lnTo>
                  <a:lnTo>
                    <a:pt x="72739" y="134919"/>
                  </a:lnTo>
                  <a:lnTo>
                    <a:pt x="93293" y="173057"/>
                  </a:lnTo>
                  <a:lnTo>
                    <a:pt x="125475" y="181737"/>
                  </a:lnTo>
                  <a:lnTo>
                    <a:pt x="133858" y="181286"/>
                  </a:lnTo>
                  <a:lnTo>
                    <a:pt x="141668" y="179943"/>
                  </a:lnTo>
                  <a:lnTo>
                    <a:pt x="148907" y="177718"/>
                  </a:lnTo>
                  <a:lnTo>
                    <a:pt x="155575" y="174625"/>
                  </a:lnTo>
                  <a:lnTo>
                    <a:pt x="159734" y="171831"/>
                  </a:lnTo>
                  <a:lnTo>
                    <a:pt x="127381" y="171831"/>
                  </a:lnTo>
                  <a:lnTo>
                    <a:pt x="120191" y="170951"/>
                  </a:lnTo>
                  <a:lnTo>
                    <a:pt x="96152" y="130321"/>
                  </a:lnTo>
                  <a:lnTo>
                    <a:pt x="95636" y="117982"/>
                  </a:lnTo>
                  <a:lnTo>
                    <a:pt x="96133" y="106683"/>
                  </a:lnTo>
                  <a:lnTo>
                    <a:pt x="113569" y="70754"/>
                  </a:lnTo>
                  <a:lnTo>
                    <a:pt x="127000" y="67437"/>
                  </a:lnTo>
                  <a:lnTo>
                    <a:pt x="161783" y="67437"/>
                  </a:lnTo>
                  <a:lnTo>
                    <a:pt x="160512" y="66317"/>
                  </a:lnTo>
                  <a:lnTo>
                    <a:pt x="151129" y="61436"/>
                  </a:lnTo>
                  <a:lnTo>
                    <a:pt x="140128" y="58507"/>
                  </a:lnTo>
                  <a:lnTo>
                    <a:pt x="127508" y="57531"/>
                  </a:lnTo>
                  <a:close/>
                </a:path>
                <a:path extrusionOk="0" h="236220" w="316864">
                  <a:moveTo>
                    <a:pt x="161783" y="67437"/>
                  </a:moveTo>
                  <a:lnTo>
                    <a:pt x="133096" y="67437"/>
                  </a:lnTo>
                  <a:lnTo>
                    <a:pt x="138429" y="69341"/>
                  </a:lnTo>
                  <a:lnTo>
                    <a:pt x="147827" y="76962"/>
                  </a:lnTo>
                  <a:lnTo>
                    <a:pt x="158141" y="117982"/>
                  </a:lnTo>
                  <a:lnTo>
                    <a:pt x="158241" y="128269"/>
                  </a:lnTo>
                  <a:lnTo>
                    <a:pt x="157734" y="134619"/>
                  </a:lnTo>
                  <a:lnTo>
                    <a:pt x="141732" y="167639"/>
                  </a:lnTo>
                  <a:lnTo>
                    <a:pt x="137795" y="170433"/>
                  </a:lnTo>
                  <a:lnTo>
                    <a:pt x="132969" y="171831"/>
                  </a:lnTo>
                  <a:lnTo>
                    <a:pt x="159734" y="171831"/>
                  </a:lnTo>
                  <a:lnTo>
                    <a:pt x="180276" y="137239"/>
                  </a:lnTo>
                  <a:lnTo>
                    <a:pt x="181990" y="117982"/>
                  </a:lnTo>
                  <a:lnTo>
                    <a:pt x="181133" y="104245"/>
                  </a:lnTo>
                  <a:lnTo>
                    <a:pt x="178562" y="92186"/>
                  </a:lnTo>
                  <a:lnTo>
                    <a:pt x="174275" y="81817"/>
                  </a:lnTo>
                  <a:lnTo>
                    <a:pt x="168275" y="73151"/>
                  </a:lnTo>
                  <a:lnTo>
                    <a:pt x="161783" y="67437"/>
                  </a:lnTo>
                  <a:close/>
                </a:path>
                <a:path extrusionOk="0" h="236220" w="316864">
                  <a:moveTo>
                    <a:pt x="37719" y="0"/>
                  </a:moveTo>
                  <a:lnTo>
                    <a:pt x="30225" y="0"/>
                  </a:lnTo>
                  <a:lnTo>
                    <a:pt x="0" y="1269"/>
                  </a:lnTo>
                  <a:lnTo>
                    <a:pt x="0" y="7746"/>
                  </a:lnTo>
                  <a:lnTo>
                    <a:pt x="4190" y="8508"/>
                  </a:lnTo>
                  <a:lnTo>
                    <a:pt x="7112" y="9270"/>
                  </a:lnTo>
                  <a:lnTo>
                    <a:pt x="16001" y="156463"/>
                  </a:lnTo>
                  <a:lnTo>
                    <a:pt x="15748" y="159257"/>
                  </a:lnTo>
                  <a:lnTo>
                    <a:pt x="1904" y="173481"/>
                  </a:lnTo>
                  <a:lnTo>
                    <a:pt x="1904" y="179705"/>
                  </a:lnTo>
                  <a:lnTo>
                    <a:pt x="51815" y="179705"/>
                  </a:lnTo>
                  <a:lnTo>
                    <a:pt x="51815" y="173481"/>
                  </a:lnTo>
                  <a:lnTo>
                    <a:pt x="47498" y="172465"/>
                  </a:lnTo>
                  <a:lnTo>
                    <a:pt x="44450" y="171195"/>
                  </a:lnTo>
                  <a:lnTo>
                    <a:pt x="42545" y="169671"/>
                  </a:lnTo>
                  <a:lnTo>
                    <a:pt x="40639" y="168275"/>
                  </a:lnTo>
                  <a:lnTo>
                    <a:pt x="39370" y="166115"/>
                  </a:lnTo>
                  <a:lnTo>
                    <a:pt x="38100" y="160527"/>
                  </a:lnTo>
                  <a:lnTo>
                    <a:pt x="37795" y="156463"/>
                  </a:lnTo>
                  <a:lnTo>
                    <a:pt x="3771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215" name="Google Shape;1215;p24"/>
          <p:cNvPicPr preferRelativeResize="0"/>
          <p:nvPr/>
        </p:nvPicPr>
        <p:blipFill rotWithShape="1">
          <a:blip r:embed="rId14">
            <a:alphaModFix/>
          </a:blip>
          <a:srcRect b="0" l="0" r="0" t="0"/>
          <a:stretch/>
        </p:blipFill>
        <p:spPr>
          <a:xfrm>
            <a:off x="3677290" y="2991866"/>
            <a:ext cx="1272534" cy="424306"/>
          </a:xfrm>
          <a:prstGeom prst="rect">
            <a:avLst/>
          </a:prstGeom>
          <a:noFill/>
          <a:ln>
            <a:noFill/>
          </a:ln>
        </p:spPr>
      </p:pic>
      <p:sp>
        <p:nvSpPr>
          <p:cNvPr id="1216" name="Google Shape;1216;p24"/>
          <p:cNvSpPr/>
          <p:nvPr/>
        </p:nvSpPr>
        <p:spPr>
          <a:xfrm>
            <a:off x="5036058" y="3122929"/>
            <a:ext cx="154940" cy="161290"/>
          </a:xfrm>
          <a:custGeom>
            <a:rect b="b" l="l" r="r" t="t"/>
            <a:pathLst>
              <a:path extrusionOk="0" h="161289" w="154939">
                <a:moveTo>
                  <a:pt x="154686" y="72390"/>
                </a:moveTo>
                <a:lnTo>
                  <a:pt x="86233" y="72390"/>
                </a:lnTo>
                <a:lnTo>
                  <a:pt x="86233" y="0"/>
                </a:lnTo>
                <a:lnTo>
                  <a:pt x="68453" y="0"/>
                </a:lnTo>
                <a:lnTo>
                  <a:pt x="68453" y="72390"/>
                </a:lnTo>
                <a:lnTo>
                  <a:pt x="0" y="72390"/>
                </a:lnTo>
                <a:lnTo>
                  <a:pt x="0" y="90170"/>
                </a:lnTo>
                <a:lnTo>
                  <a:pt x="68453" y="90170"/>
                </a:lnTo>
                <a:lnTo>
                  <a:pt x="68453" y="161290"/>
                </a:lnTo>
                <a:lnTo>
                  <a:pt x="86233" y="161290"/>
                </a:lnTo>
                <a:lnTo>
                  <a:pt x="86233" y="90170"/>
                </a:lnTo>
                <a:lnTo>
                  <a:pt x="154686" y="90170"/>
                </a:lnTo>
                <a:lnTo>
                  <a:pt x="154686" y="7239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17" name="Google Shape;1217;p24"/>
          <p:cNvGrpSpPr/>
          <p:nvPr/>
        </p:nvGrpSpPr>
        <p:grpSpPr>
          <a:xfrm>
            <a:off x="5287523" y="3038475"/>
            <a:ext cx="1369054" cy="321437"/>
            <a:chOff x="5287523" y="3038475"/>
            <a:chExt cx="1369054" cy="321437"/>
          </a:xfrm>
        </p:grpSpPr>
        <p:sp>
          <p:nvSpPr>
            <p:cNvPr id="1218" name="Google Shape;1218;p24"/>
            <p:cNvSpPr/>
            <p:nvPr/>
          </p:nvSpPr>
          <p:spPr>
            <a:xfrm>
              <a:off x="5287523" y="3048762"/>
              <a:ext cx="1022985" cy="311150"/>
            </a:xfrm>
            <a:custGeom>
              <a:rect b="b" l="l" r="r" t="t"/>
              <a:pathLst>
                <a:path extrusionOk="0" h="311150" w="1022985">
                  <a:moveTo>
                    <a:pt x="941191" y="0"/>
                  </a:moveTo>
                  <a:lnTo>
                    <a:pt x="938143" y="10287"/>
                  </a:lnTo>
                  <a:lnTo>
                    <a:pt x="952380" y="17692"/>
                  </a:lnTo>
                  <a:lnTo>
                    <a:pt x="964797" y="28479"/>
                  </a:lnTo>
                  <a:lnTo>
                    <a:pt x="990951" y="80581"/>
                  </a:lnTo>
                  <a:lnTo>
                    <a:pt x="998761" y="128206"/>
                  </a:lnTo>
                  <a:lnTo>
                    <a:pt x="999738" y="155448"/>
                  </a:lnTo>
                  <a:lnTo>
                    <a:pt x="998761" y="182687"/>
                  </a:lnTo>
                  <a:lnTo>
                    <a:pt x="990951" y="230260"/>
                  </a:lnTo>
                  <a:lnTo>
                    <a:pt x="975379" y="268120"/>
                  </a:lnTo>
                  <a:lnTo>
                    <a:pt x="938143" y="300481"/>
                  </a:lnTo>
                  <a:lnTo>
                    <a:pt x="941191" y="310769"/>
                  </a:lnTo>
                  <a:lnTo>
                    <a:pt x="975941" y="292226"/>
                  </a:lnTo>
                  <a:lnTo>
                    <a:pt x="1001643" y="257301"/>
                  </a:lnTo>
                  <a:lnTo>
                    <a:pt x="1017533" y="210312"/>
                  </a:lnTo>
                  <a:lnTo>
                    <a:pt x="1022852" y="155320"/>
                  </a:lnTo>
                  <a:lnTo>
                    <a:pt x="1021520" y="126886"/>
                  </a:lnTo>
                  <a:lnTo>
                    <a:pt x="1010904" y="75971"/>
                  </a:lnTo>
                  <a:lnTo>
                    <a:pt x="989929" y="33968"/>
                  </a:lnTo>
                  <a:lnTo>
                    <a:pt x="959691" y="7211"/>
                  </a:lnTo>
                  <a:lnTo>
                    <a:pt x="941191" y="0"/>
                  </a:lnTo>
                  <a:close/>
                </a:path>
                <a:path extrusionOk="0" h="311150" w="1022985">
                  <a:moveTo>
                    <a:pt x="81655" y="0"/>
                  </a:moveTo>
                  <a:lnTo>
                    <a:pt x="46952" y="18542"/>
                  </a:lnTo>
                  <a:lnTo>
                    <a:pt x="21203" y="53467"/>
                  </a:lnTo>
                  <a:lnTo>
                    <a:pt x="5312" y="100441"/>
                  </a:lnTo>
                  <a:lnTo>
                    <a:pt x="0" y="155448"/>
                  </a:lnTo>
                  <a:lnTo>
                    <a:pt x="1325" y="183828"/>
                  </a:lnTo>
                  <a:lnTo>
                    <a:pt x="11941" y="234795"/>
                  </a:lnTo>
                  <a:lnTo>
                    <a:pt x="32970" y="276800"/>
                  </a:lnTo>
                  <a:lnTo>
                    <a:pt x="63172" y="303557"/>
                  </a:lnTo>
                  <a:lnTo>
                    <a:pt x="81655" y="310769"/>
                  </a:lnTo>
                  <a:lnTo>
                    <a:pt x="84830" y="300481"/>
                  </a:lnTo>
                  <a:lnTo>
                    <a:pt x="70518" y="293076"/>
                  </a:lnTo>
                  <a:lnTo>
                    <a:pt x="58064" y="282289"/>
                  </a:lnTo>
                  <a:lnTo>
                    <a:pt x="31894" y="230260"/>
                  </a:lnTo>
                  <a:lnTo>
                    <a:pt x="24084" y="182687"/>
                  </a:lnTo>
                  <a:lnTo>
                    <a:pt x="23112" y="155320"/>
                  </a:lnTo>
                  <a:lnTo>
                    <a:pt x="24084" y="128206"/>
                  </a:lnTo>
                  <a:lnTo>
                    <a:pt x="31894" y="80581"/>
                  </a:lnTo>
                  <a:lnTo>
                    <a:pt x="47468" y="42648"/>
                  </a:lnTo>
                  <a:lnTo>
                    <a:pt x="84830" y="10287"/>
                  </a:lnTo>
                  <a:lnTo>
                    <a:pt x="816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19" name="Google Shape;1219;p24"/>
            <p:cNvPicPr preferRelativeResize="0"/>
            <p:nvPr/>
          </p:nvPicPr>
          <p:blipFill rotWithShape="1">
            <a:blip r:embed="rId8">
              <a:alphaModFix/>
            </a:blip>
            <a:srcRect b="0" l="0" r="0" t="0"/>
            <a:stretch/>
          </p:blipFill>
          <p:spPr>
            <a:xfrm>
              <a:off x="5401563" y="3104134"/>
              <a:ext cx="99949" cy="173482"/>
            </a:xfrm>
            <a:prstGeom prst="rect">
              <a:avLst/>
            </a:prstGeom>
            <a:noFill/>
            <a:ln>
              <a:noFill/>
            </a:ln>
          </p:spPr>
        </p:pic>
        <p:sp>
          <p:nvSpPr>
            <p:cNvPr id="1220" name="Google Shape;1220;p24"/>
            <p:cNvSpPr/>
            <p:nvPr/>
          </p:nvSpPr>
          <p:spPr>
            <a:xfrm>
              <a:off x="5598032" y="3195763"/>
              <a:ext cx="154940" cy="17145"/>
            </a:xfrm>
            <a:custGeom>
              <a:rect b="b" l="l" r="r" t="t"/>
              <a:pathLst>
                <a:path extrusionOk="0" h="17144" w="154939">
                  <a:moveTo>
                    <a:pt x="154711" y="0"/>
                  </a:moveTo>
                  <a:lnTo>
                    <a:pt x="0" y="0"/>
                  </a:lnTo>
                  <a:lnTo>
                    <a:pt x="0" y="16701"/>
                  </a:lnTo>
                  <a:lnTo>
                    <a:pt x="154711" y="16701"/>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21" name="Google Shape;1221;p24"/>
            <p:cNvPicPr preferRelativeResize="0"/>
            <p:nvPr/>
          </p:nvPicPr>
          <p:blipFill rotWithShape="1">
            <a:blip r:embed="rId12">
              <a:alphaModFix/>
            </a:blip>
            <a:srcRect b="0" l="0" r="0" t="0"/>
            <a:stretch/>
          </p:blipFill>
          <p:spPr>
            <a:xfrm>
              <a:off x="5827775" y="3155569"/>
              <a:ext cx="139319" cy="176783"/>
            </a:xfrm>
            <a:prstGeom prst="rect">
              <a:avLst/>
            </a:prstGeom>
            <a:noFill/>
            <a:ln>
              <a:noFill/>
            </a:ln>
          </p:spPr>
        </p:pic>
        <p:pic>
          <p:nvPicPr>
            <p:cNvPr id="1222" name="Google Shape;1222;p24"/>
            <p:cNvPicPr preferRelativeResize="0"/>
            <p:nvPr/>
          </p:nvPicPr>
          <p:blipFill rotWithShape="1">
            <a:blip r:embed="rId15">
              <a:alphaModFix/>
            </a:blip>
            <a:srcRect b="0" l="0" r="0" t="0"/>
            <a:stretch/>
          </p:blipFill>
          <p:spPr>
            <a:xfrm>
              <a:off x="5996050" y="3038475"/>
              <a:ext cx="197993" cy="176402"/>
            </a:xfrm>
            <a:prstGeom prst="rect">
              <a:avLst/>
            </a:prstGeom>
            <a:noFill/>
            <a:ln>
              <a:noFill/>
            </a:ln>
          </p:spPr>
        </p:pic>
        <p:sp>
          <p:nvSpPr>
            <p:cNvPr id="1223" name="Google Shape;1223;p24"/>
            <p:cNvSpPr/>
            <p:nvPr/>
          </p:nvSpPr>
          <p:spPr>
            <a:xfrm>
              <a:off x="6339712" y="3097910"/>
              <a:ext cx="316865" cy="236220"/>
            </a:xfrm>
            <a:custGeom>
              <a:rect b="b" l="l" r="r" t="t"/>
              <a:pathLst>
                <a:path extrusionOk="0" h="236220" w="316865">
                  <a:moveTo>
                    <a:pt x="260477" y="57531"/>
                  </a:moveTo>
                  <a:lnTo>
                    <a:pt x="247777" y="57531"/>
                  </a:lnTo>
                  <a:lnTo>
                    <a:pt x="241554" y="58419"/>
                  </a:lnTo>
                  <a:lnTo>
                    <a:pt x="208407" y="86359"/>
                  </a:lnTo>
                  <a:lnTo>
                    <a:pt x="207287" y="92456"/>
                  </a:lnTo>
                  <a:lnTo>
                    <a:pt x="207320" y="107822"/>
                  </a:lnTo>
                  <a:lnTo>
                    <a:pt x="208787" y="114426"/>
                  </a:lnTo>
                  <a:lnTo>
                    <a:pt x="211962" y="120395"/>
                  </a:lnTo>
                  <a:lnTo>
                    <a:pt x="215137" y="126491"/>
                  </a:lnTo>
                  <a:lnTo>
                    <a:pt x="219710" y="131190"/>
                  </a:lnTo>
                  <a:lnTo>
                    <a:pt x="225679" y="134746"/>
                  </a:lnTo>
                  <a:lnTo>
                    <a:pt x="218874" y="139898"/>
                  </a:lnTo>
                  <a:lnTo>
                    <a:pt x="214248" y="144399"/>
                  </a:lnTo>
                  <a:lnTo>
                    <a:pt x="211582" y="148336"/>
                  </a:lnTo>
                  <a:lnTo>
                    <a:pt x="208787" y="152400"/>
                  </a:lnTo>
                  <a:lnTo>
                    <a:pt x="207517" y="156718"/>
                  </a:lnTo>
                  <a:lnTo>
                    <a:pt x="207517" y="165607"/>
                  </a:lnTo>
                  <a:lnTo>
                    <a:pt x="208661" y="169290"/>
                  </a:lnTo>
                  <a:lnTo>
                    <a:pt x="210946" y="172465"/>
                  </a:lnTo>
                  <a:lnTo>
                    <a:pt x="213106" y="175513"/>
                  </a:lnTo>
                  <a:lnTo>
                    <a:pt x="216281" y="177800"/>
                  </a:lnTo>
                  <a:lnTo>
                    <a:pt x="220217" y="179450"/>
                  </a:lnTo>
                  <a:lnTo>
                    <a:pt x="213740" y="182752"/>
                  </a:lnTo>
                  <a:lnTo>
                    <a:pt x="208787" y="186436"/>
                  </a:lnTo>
                  <a:lnTo>
                    <a:pt x="201676" y="195071"/>
                  </a:lnTo>
                  <a:lnTo>
                    <a:pt x="200198" y="199389"/>
                  </a:lnTo>
                  <a:lnTo>
                    <a:pt x="200125" y="211455"/>
                  </a:lnTo>
                  <a:lnTo>
                    <a:pt x="201294" y="215900"/>
                  </a:lnTo>
                  <a:lnTo>
                    <a:pt x="204088" y="219837"/>
                  </a:lnTo>
                  <a:lnTo>
                    <a:pt x="206756" y="223646"/>
                  </a:lnTo>
                  <a:lnTo>
                    <a:pt x="210565" y="226821"/>
                  </a:lnTo>
                  <a:lnTo>
                    <a:pt x="215645" y="229234"/>
                  </a:lnTo>
                  <a:lnTo>
                    <a:pt x="220598" y="231647"/>
                  </a:lnTo>
                  <a:lnTo>
                    <a:pt x="226567" y="233299"/>
                  </a:lnTo>
                  <a:lnTo>
                    <a:pt x="240537" y="235331"/>
                  </a:lnTo>
                  <a:lnTo>
                    <a:pt x="248285" y="235838"/>
                  </a:lnTo>
                  <a:lnTo>
                    <a:pt x="256793" y="235838"/>
                  </a:lnTo>
                  <a:lnTo>
                    <a:pt x="295147" y="227202"/>
                  </a:lnTo>
                  <a:lnTo>
                    <a:pt x="296932" y="225932"/>
                  </a:lnTo>
                  <a:lnTo>
                    <a:pt x="256539" y="225932"/>
                  </a:lnTo>
                  <a:lnTo>
                    <a:pt x="247896" y="225599"/>
                  </a:lnTo>
                  <a:lnTo>
                    <a:pt x="220090" y="211455"/>
                  </a:lnTo>
                  <a:lnTo>
                    <a:pt x="220090" y="199389"/>
                  </a:lnTo>
                  <a:lnTo>
                    <a:pt x="221107" y="195325"/>
                  </a:lnTo>
                  <a:lnTo>
                    <a:pt x="225425" y="188213"/>
                  </a:lnTo>
                  <a:lnTo>
                    <a:pt x="228600" y="184912"/>
                  </a:lnTo>
                  <a:lnTo>
                    <a:pt x="232917" y="181737"/>
                  </a:lnTo>
                  <a:lnTo>
                    <a:pt x="310806" y="181737"/>
                  </a:lnTo>
                  <a:lnTo>
                    <a:pt x="309371" y="178943"/>
                  </a:lnTo>
                  <a:lnTo>
                    <a:pt x="307086" y="174370"/>
                  </a:lnTo>
                  <a:lnTo>
                    <a:pt x="303021" y="170687"/>
                  </a:lnTo>
                  <a:lnTo>
                    <a:pt x="291845" y="165100"/>
                  </a:lnTo>
                  <a:lnTo>
                    <a:pt x="284607" y="163702"/>
                  </a:lnTo>
                  <a:lnTo>
                    <a:pt x="239903" y="163702"/>
                  </a:lnTo>
                  <a:lnTo>
                    <a:pt x="235585" y="163449"/>
                  </a:lnTo>
                  <a:lnTo>
                    <a:pt x="232790" y="162687"/>
                  </a:lnTo>
                  <a:lnTo>
                    <a:pt x="229996" y="162051"/>
                  </a:lnTo>
                  <a:lnTo>
                    <a:pt x="227964" y="160908"/>
                  </a:lnTo>
                  <a:lnTo>
                    <a:pt x="225552" y="157733"/>
                  </a:lnTo>
                  <a:lnTo>
                    <a:pt x="224916" y="155447"/>
                  </a:lnTo>
                  <a:lnTo>
                    <a:pt x="224916" y="147574"/>
                  </a:lnTo>
                  <a:lnTo>
                    <a:pt x="228091" y="142875"/>
                  </a:lnTo>
                  <a:lnTo>
                    <a:pt x="234568" y="138049"/>
                  </a:lnTo>
                  <a:lnTo>
                    <a:pt x="272017" y="138049"/>
                  </a:lnTo>
                  <a:lnTo>
                    <a:pt x="273049" y="137826"/>
                  </a:lnTo>
                  <a:lnTo>
                    <a:pt x="281336" y="134373"/>
                  </a:lnTo>
                  <a:lnTo>
                    <a:pt x="286828" y="130556"/>
                  </a:lnTo>
                  <a:lnTo>
                    <a:pt x="246507" y="130556"/>
                  </a:lnTo>
                  <a:lnTo>
                    <a:pt x="240411" y="127762"/>
                  </a:lnTo>
                  <a:lnTo>
                    <a:pt x="236092" y="122046"/>
                  </a:lnTo>
                  <a:lnTo>
                    <a:pt x="231902" y="116331"/>
                  </a:lnTo>
                  <a:lnTo>
                    <a:pt x="229742" y="108331"/>
                  </a:lnTo>
                  <a:lnTo>
                    <a:pt x="229742" y="87883"/>
                  </a:lnTo>
                  <a:lnTo>
                    <a:pt x="231775" y="80263"/>
                  </a:lnTo>
                  <a:lnTo>
                    <a:pt x="235965" y="74930"/>
                  </a:lnTo>
                  <a:lnTo>
                    <a:pt x="240157" y="69722"/>
                  </a:lnTo>
                  <a:lnTo>
                    <a:pt x="246253" y="67056"/>
                  </a:lnTo>
                  <a:lnTo>
                    <a:pt x="316864" y="67056"/>
                  </a:lnTo>
                  <a:lnTo>
                    <a:pt x="316864" y="59689"/>
                  </a:lnTo>
                  <a:lnTo>
                    <a:pt x="272414" y="59689"/>
                  </a:lnTo>
                  <a:lnTo>
                    <a:pt x="266445" y="58165"/>
                  </a:lnTo>
                  <a:lnTo>
                    <a:pt x="260477" y="57531"/>
                  </a:lnTo>
                  <a:close/>
                </a:path>
                <a:path extrusionOk="0" h="236220" w="316865">
                  <a:moveTo>
                    <a:pt x="310806" y="181737"/>
                  </a:moveTo>
                  <a:lnTo>
                    <a:pt x="232917" y="181737"/>
                  </a:lnTo>
                  <a:lnTo>
                    <a:pt x="238125" y="182244"/>
                  </a:lnTo>
                  <a:lnTo>
                    <a:pt x="244093" y="182499"/>
                  </a:lnTo>
                  <a:lnTo>
                    <a:pt x="274446" y="182499"/>
                  </a:lnTo>
                  <a:lnTo>
                    <a:pt x="278384" y="183006"/>
                  </a:lnTo>
                  <a:lnTo>
                    <a:pt x="281305" y="184022"/>
                  </a:lnTo>
                  <a:lnTo>
                    <a:pt x="284353" y="185038"/>
                  </a:lnTo>
                  <a:lnTo>
                    <a:pt x="286638" y="186436"/>
                  </a:lnTo>
                  <a:lnTo>
                    <a:pt x="289940" y="189991"/>
                  </a:lnTo>
                  <a:lnTo>
                    <a:pt x="291084" y="192024"/>
                  </a:lnTo>
                  <a:lnTo>
                    <a:pt x="291591" y="194182"/>
                  </a:lnTo>
                  <a:lnTo>
                    <a:pt x="292227" y="196469"/>
                  </a:lnTo>
                  <a:lnTo>
                    <a:pt x="292481" y="198755"/>
                  </a:lnTo>
                  <a:lnTo>
                    <a:pt x="292481" y="206120"/>
                  </a:lnTo>
                  <a:lnTo>
                    <a:pt x="275718" y="222932"/>
                  </a:lnTo>
                  <a:lnTo>
                    <a:pt x="270510" y="224916"/>
                  </a:lnTo>
                  <a:lnTo>
                    <a:pt x="264033" y="225932"/>
                  </a:lnTo>
                  <a:lnTo>
                    <a:pt x="296932" y="225932"/>
                  </a:lnTo>
                  <a:lnTo>
                    <a:pt x="301752" y="222503"/>
                  </a:lnTo>
                  <a:lnTo>
                    <a:pt x="306196" y="216281"/>
                  </a:lnTo>
                  <a:lnTo>
                    <a:pt x="310768" y="210184"/>
                  </a:lnTo>
                  <a:lnTo>
                    <a:pt x="313055" y="203072"/>
                  </a:lnTo>
                  <a:lnTo>
                    <a:pt x="313055" y="189102"/>
                  </a:lnTo>
                  <a:lnTo>
                    <a:pt x="311785" y="183641"/>
                  </a:lnTo>
                  <a:lnTo>
                    <a:pt x="310806" y="181737"/>
                  </a:lnTo>
                  <a:close/>
                </a:path>
                <a:path extrusionOk="0" h="236220" w="316865">
                  <a:moveTo>
                    <a:pt x="272017" y="138049"/>
                  </a:moveTo>
                  <a:lnTo>
                    <a:pt x="234568" y="138049"/>
                  </a:lnTo>
                  <a:lnTo>
                    <a:pt x="239521" y="139700"/>
                  </a:lnTo>
                  <a:lnTo>
                    <a:pt x="245490" y="140588"/>
                  </a:lnTo>
                  <a:lnTo>
                    <a:pt x="252476" y="140588"/>
                  </a:lnTo>
                  <a:lnTo>
                    <a:pt x="263429" y="139898"/>
                  </a:lnTo>
                  <a:lnTo>
                    <a:pt x="272017" y="138049"/>
                  </a:lnTo>
                  <a:close/>
                </a:path>
                <a:path extrusionOk="0" h="236220" w="316865">
                  <a:moveTo>
                    <a:pt x="316864" y="67056"/>
                  </a:moveTo>
                  <a:lnTo>
                    <a:pt x="258953" y="67056"/>
                  </a:lnTo>
                  <a:lnTo>
                    <a:pt x="263016" y="68199"/>
                  </a:lnTo>
                  <a:lnTo>
                    <a:pt x="266700" y="70484"/>
                  </a:lnTo>
                  <a:lnTo>
                    <a:pt x="278384" y="92456"/>
                  </a:lnTo>
                  <a:lnTo>
                    <a:pt x="278384" y="103886"/>
                  </a:lnTo>
                  <a:lnTo>
                    <a:pt x="258826" y="130556"/>
                  </a:lnTo>
                  <a:lnTo>
                    <a:pt x="286828" y="130556"/>
                  </a:lnTo>
                  <a:lnTo>
                    <a:pt x="300989" y="97916"/>
                  </a:lnTo>
                  <a:lnTo>
                    <a:pt x="300949" y="92456"/>
                  </a:lnTo>
                  <a:lnTo>
                    <a:pt x="300228" y="87883"/>
                  </a:lnTo>
                  <a:lnTo>
                    <a:pt x="297180" y="78993"/>
                  </a:lnTo>
                  <a:lnTo>
                    <a:pt x="295147" y="75437"/>
                  </a:lnTo>
                  <a:lnTo>
                    <a:pt x="292481" y="72770"/>
                  </a:lnTo>
                  <a:lnTo>
                    <a:pt x="293623" y="71500"/>
                  </a:lnTo>
                  <a:lnTo>
                    <a:pt x="316864" y="71500"/>
                  </a:lnTo>
                  <a:lnTo>
                    <a:pt x="316864" y="67056"/>
                  </a:lnTo>
                  <a:close/>
                </a:path>
                <a:path extrusionOk="0" h="236220" w="316865">
                  <a:moveTo>
                    <a:pt x="316864" y="71500"/>
                  </a:moveTo>
                  <a:lnTo>
                    <a:pt x="293623" y="71500"/>
                  </a:lnTo>
                  <a:lnTo>
                    <a:pt x="316864" y="72389"/>
                  </a:lnTo>
                  <a:lnTo>
                    <a:pt x="316864" y="71500"/>
                  </a:lnTo>
                  <a:close/>
                </a:path>
                <a:path extrusionOk="0" h="236220" w="316865">
                  <a:moveTo>
                    <a:pt x="127508" y="57531"/>
                  </a:moveTo>
                  <a:lnTo>
                    <a:pt x="87693" y="73263"/>
                  </a:lnTo>
                  <a:lnTo>
                    <a:pt x="72334" y="110799"/>
                  </a:lnTo>
                  <a:lnTo>
                    <a:pt x="71935" y="121665"/>
                  </a:lnTo>
                  <a:lnTo>
                    <a:pt x="72739" y="134919"/>
                  </a:lnTo>
                  <a:lnTo>
                    <a:pt x="93293" y="173057"/>
                  </a:lnTo>
                  <a:lnTo>
                    <a:pt x="125475" y="181737"/>
                  </a:lnTo>
                  <a:lnTo>
                    <a:pt x="133858" y="181286"/>
                  </a:lnTo>
                  <a:lnTo>
                    <a:pt x="141668" y="179943"/>
                  </a:lnTo>
                  <a:lnTo>
                    <a:pt x="148907" y="177718"/>
                  </a:lnTo>
                  <a:lnTo>
                    <a:pt x="155575" y="174625"/>
                  </a:lnTo>
                  <a:lnTo>
                    <a:pt x="159734" y="171831"/>
                  </a:lnTo>
                  <a:lnTo>
                    <a:pt x="127381" y="171831"/>
                  </a:lnTo>
                  <a:lnTo>
                    <a:pt x="120191" y="170951"/>
                  </a:lnTo>
                  <a:lnTo>
                    <a:pt x="96152" y="130321"/>
                  </a:lnTo>
                  <a:lnTo>
                    <a:pt x="95636" y="117982"/>
                  </a:lnTo>
                  <a:lnTo>
                    <a:pt x="96133" y="106683"/>
                  </a:lnTo>
                  <a:lnTo>
                    <a:pt x="113569" y="70754"/>
                  </a:lnTo>
                  <a:lnTo>
                    <a:pt x="127000" y="67437"/>
                  </a:lnTo>
                  <a:lnTo>
                    <a:pt x="161783" y="67437"/>
                  </a:lnTo>
                  <a:lnTo>
                    <a:pt x="160512" y="66317"/>
                  </a:lnTo>
                  <a:lnTo>
                    <a:pt x="151129" y="61436"/>
                  </a:lnTo>
                  <a:lnTo>
                    <a:pt x="140128" y="58507"/>
                  </a:lnTo>
                  <a:lnTo>
                    <a:pt x="127508" y="57531"/>
                  </a:lnTo>
                  <a:close/>
                </a:path>
                <a:path extrusionOk="0" h="236220" w="316865">
                  <a:moveTo>
                    <a:pt x="161783" y="67437"/>
                  </a:moveTo>
                  <a:lnTo>
                    <a:pt x="133096" y="67437"/>
                  </a:lnTo>
                  <a:lnTo>
                    <a:pt x="138429" y="69341"/>
                  </a:lnTo>
                  <a:lnTo>
                    <a:pt x="147827" y="76962"/>
                  </a:lnTo>
                  <a:lnTo>
                    <a:pt x="158141" y="117982"/>
                  </a:lnTo>
                  <a:lnTo>
                    <a:pt x="158241" y="128269"/>
                  </a:lnTo>
                  <a:lnTo>
                    <a:pt x="157734" y="134619"/>
                  </a:lnTo>
                  <a:lnTo>
                    <a:pt x="141732" y="167639"/>
                  </a:lnTo>
                  <a:lnTo>
                    <a:pt x="137795" y="170433"/>
                  </a:lnTo>
                  <a:lnTo>
                    <a:pt x="132969" y="171831"/>
                  </a:lnTo>
                  <a:lnTo>
                    <a:pt x="159734" y="171831"/>
                  </a:lnTo>
                  <a:lnTo>
                    <a:pt x="180276" y="137239"/>
                  </a:lnTo>
                  <a:lnTo>
                    <a:pt x="181990" y="117982"/>
                  </a:lnTo>
                  <a:lnTo>
                    <a:pt x="181133" y="104245"/>
                  </a:lnTo>
                  <a:lnTo>
                    <a:pt x="178562" y="92186"/>
                  </a:lnTo>
                  <a:lnTo>
                    <a:pt x="174275" y="81817"/>
                  </a:lnTo>
                  <a:lnTo>
                    <a:pt x="168275" y="73151"/>
                  </a:lnTo>
                  <a:lnTo>
                    <a:pt x="161783" y="67437"/>
                  </a:lnTo>
                  <a:close/>
                </a:path>
                <a:path extrusionOk="0" h="236220" w="316865">
                  <a:moveTo>
                    <a:pt x="37719" y="0"/>
                  </a:moveTo>
                  <a:lnTo>
                    <a:pt x="30225" y="0"/>
                  </a:lnTo>
                  <a:lnTo>
                    <a:pt x="0" y="1269"/>
                  </a:lnTo>
                  <a:lnTo>
                    <a:pt x="0" y="7746"/>
                  </a:lnTo>
                  <a:lnTo>
                    <a:pt x="4190" y="8508"/>
                  </a:lnTo>
                  <a:lnTo>
                    <a:pt x="7112" y="9270"/>
                  </a:lnTo>
                  <a:lnTo>
                    <a:pt x="16001" y="156463"/>
                  </a:lnTo>
                  <a:lnTo>
                    <a:pt x="15748" y="159257"/>
                  </a:lnTo>
                  <a:lnTo>
                    <a:pt x="1904" y="173481"/>
                  </a:lnTo>
                  <a:lnTo>
                    <a:pt x="1904" y="179705"/>
                  </a:lnTo>
                  <a:lnTo>
                    <a:pt x="51815" y="179705"/>
                  </a:lnTo>
                  <a:lnTo>
                    <a:pt x="51815" y="173481"/>
                  </a:lnTo>
                  <a:lnTo>
                    <a:pt x="47498" y="172465"/>
                  </a:lnTo>
                  <a:lnTo>
                    <a:pt x="44450" y="171195"/>
                  </a:lnTo>
                  <a:lnTo>
                    <a:pt x="42545" y="169671"/>
                  </a:lnTo>
                  <a:lnTo>
                    <a:pt x="40639" y="168275"/>
                  </a:lnTo>
                  <a:lnTo>
                    <a:pt x="39370" y="166115"/>
                  </a:lnTo>
                  <a:lnTo>
                    <a:pt x="38100" y="160527"/>
                  </a:lnTo>
                  <a:lnTo>
                    <a:pt x="37795" y="156463"/>
                  </a:lnTo>
                  <a:lnTo>
                    <a:pt x="3771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224" name="Google Shape;1224;p24"/>
          <p:cNvPicPr preferRelativeResize="0"/>
          <p:nvPr/>
        </p:nvPicPr>
        <p:blipFill rotWithShape="1">
          <a:blip r:embed="rId16">
            <a:alphaModFix/>
          </a:blip>
          <a:srcRect b="0" l="0" r="0" t="0"/>
          <a:stretch/>
        </p:blipFill>
        <p:spPr>
          <a:xfrm>
            <a:off x="2016632" y="1876170"/>
            <a:ext cx="99949" cy="173354"/>
          </a:xfrm>
          <a:prstGeom prst="rect">
            <a:avLst/>
          </a:prstGeom>
          <a:noFill/>
          <a:ln>
            <a:noFill/>
          </a:ln>
        </p:spPr>
      </p:pic>
      <p:grpSp>
        <p:nvGrpSpPr>
          <p:cNvPr id="1225" name="Google Shape;1225;p24"/>
          <p:cNvGrpSpPr/>
          <p:nvPr/>
        </p:nvGrpSpPr>
        <p:grpSpPr>
          <a:xfrm>
            <a:off x="1771650" y="1921128"/>
            <a:ext cx="766190" cy="717297"/>
            <a:chOff x="1771650" y="1921128"/>
            <a:chExt cx="766190" cy="717297"/>
          </a:xfrm>
        </p:grpSpPr>
        <p:sp>
          <p:nvSpPr>
            <p:cNvPr id="1226" name="Google Shape;1226;p24"/>
            <p:cNvSpPr/>
            <p:nvPr/>
          </p:nvSpPr>
          <p:spPr>
            <a:xfrm>
              <a:off x="1956181" y="1921128"/>
              <a:ext cx="575945" cy="644525"/>
            </a:xfrm>
            <a:custGeom>
              <a:rect b="b" l="l" r="r" t="t"/>
              <a:pathLst>
                <a:path extrusionOk="0" h="644525" w="575944">
                  <a:moveTo>
                    <a:pt x="219075" y="233172"/>
                  </a:moveTo>
                  <a:lnTo>
                    <a:pt x="0" y="233172"/>
                  </a:lnTo>
                  <a:lnTo>
                    <a:pt x="0" y="252222"/>
                  </a:lnTo>
                  <a:lnTo>
                    <a:pt x="219075" y="252222"/>
                  </a:lnTo>
                  <a:lnTo>
                    <a:pt x="219075" y="233172"/>
                  </a:lnTo>
                  <a:close/>
                </a:path>
                <a:path extrusionOk="0" h="644525" w="575944">
                  <a:moveTo>
                    <a:pt x="324612" y="511302"/>
                  </a:moveTo>
                  <a:lnTo>
                    <a:pt x="305943" y="511302"/>
                  </a:lnTo>
                  <a:lnTo>
                    <a:pt x="301625" y="531241"/>
                  </a:lnTo>
                  <a:lnTo>
                    <a:pt x="320040" y="531241"/>
                  </a:lnTo>
                  <a:lnTo>
                    <a:pt x="324612" y="511302"/>
                  </a:lnTo>
                  <a:close/>
                </a:path>
                <a:path extrusionOk="0" h="644525" w="575944">
                  <a:moveTo>
                    <a:pt x="328168" y="626618"/>
                  </a:moveTo>
                  <a:lnTo>
                    <a:pt x="321818" y="620395"/>
                  </a:lnTo>
                  <a:lnTo>
                    <a:pt x="319913" y="622554"/>
                  </a:lnTo>
                  <a:lnTo>
                    <a:pt x="316738" y="625729"/>
                  </a:lnTo>
                  <a:lnTo>
                    <a:pt x="313817" y="628396"/>
                  </a:lnTo>
                  <a:lnTo>
                    <a:pt x="311277" y="630174"/>
                  </a:lnTo>
                  <a:lnTo>
                    <a:pt x="310134" y="630936"/>
                  </a:lnTo>
                  <a:lnTo>
                    <a:pt x="308991" y="631317"/>
                  </a:lnTo>
                  <a:lnTo>
                    <a:pt x="307848" y="631825"/>
                  </a:lnTo>
                  <a:lnTo>
                    <a:pt x="306705" y="631952"/>
                  </a:lnTo>
                  <a:lnTo>
                    <a:pt x="303657" y="631952"/>
                  </a:lnTo>
                  <a:lnTo>
                    <a:pt x="302260" y="631444"/>
                  </a:lnTo>
                  <a:lnTo>
                    <a:pt x="301244" y="630428"/>
                  </a:lnTo>
                  <a:lnTo>
                    <a:pt x="300355" y="629412"/>
                  </a:lnTo>
                  <a:lnTo>
                    <a:pt x="299847" y="627634"/>
                  </a:lnTo>
                  <a:lnTo>
                    <a:pt x="299910" y="622554"/>
                  </a:lnTo>
                  <a:lnTo>
                    <a:pt x="299974" y="621665"/>
                  </a:lnTo>
                  <a:lnTo>
                    <a:pt x="300355" y="619379"/>
                  </a:lnTo>
                  <a:lnTo>
                    <a:pt x="301244" y="614299"/>
                  </a:lnTo>
                  <a:lnTo>
                    <a:pt x="302133" y="610743"/>
                  </a:lnTo>
                  <a:lnTo>
                    <a:pt x="315976" y="548767"/>
                  </a:lnTo>
                  <a:lnTo>
                    <a:pt x="311404" y="548767"/>
                  </a:lnTo>
                  <a:lnTo>
                    <a:pt x="284353" y="549783"/>
                  </a:lnTo>
                  <a:lnTo>
                    <a:pt x="283337" y="556133"/>
                  </a:lnTo>
                  <a:lnTo>
                    <a:pt x="287274" y="556260"/>
                  </a:lnTo>
                  <a:lnTo>
                    <a:pt x="290068" y="556895"/>
                  </a:lnTo>
                  <a:lnTo>
                    <a:pt x="291719" y="557911"/>
                  </a:lnTo>
                  <a:lnTo>
                    <a:pt x="293243" y="559054"/>
                  </a:lnTo>
                  <a:lnTo>
                    <a:pt x="294132" y="560832"/>
                  </a:lnTo>
                  <a:lnTo>
                    <a:pt x="294132" y="565912"/>
                  </a:lnTo>
                  <a:lnTo>
                    <a:pt x="293751" y="568833"/>
                  </a:lnTo>
                  <a:lnTo>
                    <a:pt x="293243" y="572135"/>
                  </a:lnTo>
                  <a:lnTo>
                    <a:pt x="292481" y="575691"/>
                  </a:lnTo>
                  <a:lnTo>
                    <a:pt x="291846" y="579247"/>
                  </a:lnTo>
                  <a:lnTo>
                    <a:pt x="291084" y="582930"/>
                  </a:lnTo>
                  <a:lnTo>
                    <a:pt x="290068" y="586740"/>
                  </a:lnTo>
                  <a:lnTo>
                    <a:pt x="289179" y="590677"/>
                  </a:lnTo>
                  <a:lnTo>
                    <a:pt x="288290" y="594487"/>
                  </a:lnTo>
                  <a:lnTo>
                    <a:pt x="286512" y="602361"/>
                  </a:lnTo>
                  <a:lnTo>
                    <a:pt x="285623" y="606044"/>
                  </a:lnTo>
                  <a:lnTo>
                    <a:pt x="282270" y="630174"/>
                  </a:lnTo>
                  <a:lnTo>
                    <a:pt x="282575" y="632079"/>
                  </a:lnTo>
                  <a:lnTo>
                    <a:pt x="283337" y="634111"/>
                  </a:lnTo>
                  <a:lnTo>
                    <a:pt x="283972" y="636270"/>
                  </a:lnTo>
                  <a:lnTo>
                    <a:pt x="285115" y="638048"/>
                  </a:lnTo>
                  <a:lnTo>
                    <a:pt x="286512" y="639572"/>
                  </a:lnTo>
                  <a:lnTo>
                    <a:pt x="287782" y="641096"/>
                  </a:lnTo>
                  <a:lnTo>
                    <a:pt x="289433" y="642239"/>
                  </a:lnTo>
                  <a:lnTo>
                    <a:pt x="293243" y="644017"/>
                  </a:lnTo>
                  <a:lnTo>
                    <a:pt x="295402" y="644398"/>
                  </a:lnTo>
                  <a:lnTo>
                    <a:pt x="300228" y="644398"/>
                  </a:lnTo>
                  <a:lnTo>
                    <a:pt x="302641" y="644144"/>
                  </a:lnTo>
                  <a:lnTo>
                    <a:pt x="307213" y="642874"/>
                  </a:lnTo>
                  <a:lnTo>
                    <a:pt x="309499" y="641858"/>
                  </a:lnTo>
                  <a:lnTo>
                    <a:pt x="311785" y="640461"/>
                  </a:lnTo>
                  <a:lnTo>
                    <a:pt x="314198" y="639064"/>
                  </a:lnTo>
                  <a:lnTo>
                    <a:pt x="316738" y="637159"/>
                  </a:lnTo>
                  <a:lnTo>
                    <a:pt x="319278" y="634873"/>
                  </a:lnTo>
                  <a:lnTo>
                    <a:pt x="321945" y="632714"/>
                  </a:lnTo>
                  <a:lnTo>
                    <a:pt x="322732" y="631952"/>
                  </a:lnTo>
                  <a:lnTo>
                    <a:pt x="324866" y="629920"/>
                  </a:lnTo>
                  <a:lnTo>
                    <a:pt x="328168" y="626618"/>
                  </a:lnTo>
                  <a:close/>
                </a:path>
                <a:path extrusionOk="0" h="644525" w="575944">
                  <a:moveTo>
                    <a:pt x="465836" y="601472"/>
                  </a:moveTo>
                  <a:lnTo>
                    <a:pt x="358648" y="601472"/>
                  </a:lnTo>
                  <a:lnTo>
                    <a:pt x="358648" y="615696"/>
                  </a:lnTo>
                  <a:lnTo>
                    <a:pt x="465836" y="615696"/>
                  </a:lnTo>
                  <a:lnTo>
                    <a:pt x="465836" y="601472"/>
                  </a:lnTo>
                  <a:close/>
                </a:path>
                <a:path extrusionOk="0" h="644525" w="575944">
                  <a:moveTo>
                    <a:pt x="465836" y="560959"/>
                  </a:moveTo>
                  <a:lnTo>
                    <a:pt x="358648" y="560959"/>
                  </a:lnTo>
                  <a:lnTo>
                    <a:pt x="358648" y="575310"/>
                  </a:lnTo>
                  <a:lnTo>
                    <a:pt x="465836" y="575310"/>
                  </a:lnTo>
                  <a:lnTo>
                    <a:pt x="465836" y="560959"/>
                  </a:lnTo>
                  <a:close/>
                </a:path>
                <a:path extrusionOk="0" h="644525" w="575944">
                  <a:moveTo>
                    <a:pt x="575691" y="398907"/>
                  </a:moveTo>
                  <a:lnTo>
                    <a:pt x="557022" y="398907"/>
                  </a:lnTo>
                  <a:lnTo>
                    <a:pt x="554126" y="414985"/>
                  </a:lnTo>
                  <a:lnTo>
                    <a:pt x="551002" y="427926"/>
                  </a:lnTo>
                  <a:lnTo>
                    <a:pt x="547598" y="437743"/>
                  </a:lnTo>
                  <a:lnTo>
                    <a:pt x="543941" y="444373"/>
                  </a:lnTo>
                  <a:lnTo>
                    <a:pt x="538734" y="451104"/>
                  </a:lnTo>
                  <a:lnTo>
                    <a:pt x="531368" y="454533"/>
                  </a:lnTo>
                  <a:lnTo>
                    <a:pt x="303911" y="454533"/>
                  </a:lnTo>
                  <a:lnTo>
                    <a:pt x="465709" y="235077"/>
                  </a:lnTo>
                  <a:lnTo>
                    <a:pt x="465709" y="219837"/>
                  </a:lnTo>
                  <a:lnTo>
                    <a:pt x="315849" y="16383"/>
                  </a:lnTo>
                  <a:lnTo>
                    <a:pt x="513969" y="16383"/>
                  </a:lnTo>
                  <a:lnTo>
                    <a:pt x="544652" y="40513"/>
                  </a:lnTo>
                  <a:lnTo>
                    <a:pt x="552323" y="74295"/>
                  </a:lnTo>
                  <a:lnTo>
                    <a:pt x="568833" y="74295"/>
                  </a:lnTo>
                  <a:lnTo>
                    <a:pt x="568833" y="0"/>
                  </a:lnTo>
                  <a:lnTo>
                    <a:pt x="265557" y="0"/>
                  </a:lnTo>
                  <a:lnTo>
                    <a:pt x="265557" y="11938"/>
                  </a:lnTo>
                  <a:lnTo>
                    <a:pt x="436372" y="240030"/>
                  </a:lnTo>
                  <a:lnTo>
                    <a:pt x="260477" y="478536"/>
                  </a:lnTo>
                  <a:lnTo>
                    <a:pt x="260477" y="490982"/>
                  </a:lnTo>
                  <a:lnTo>
                    <a:pt x="569214" y="490982"/>
                  </a:lnTo>
                  <a:lnTo>
                    <a:pt x="575691" y="39890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27" name="Google Shape;1227;p24"/>
            <p:cNvPicPr preferRelativeResize="0"/>
            <p:nvPr/>
          </p:nvPicPr>
          <p:blipFill rotWithShape="1">
            <a:blip r:embed="rId17">
              <a:alphaModFix/>
            </a:blip>
            <a:srcRect b="0" l="0" r="0" t="0"/>
            <a:stretch/>
          </p:blipFill>
          <p:spPr>
            <a:xfrm>
              <a:off x="2458973" y="2444115"/>
              <a:ext cx="78867" cy="119761"/>
            </a:xfrm>
            <a:prstGeom prst="rect">
              <a:avLst/>
            </a:prstGeom>
            <a:noFill/>
            <a:ln>
              <a:noFill/>
            </a:ln>
          </p:spPr>
        </p:pic>
        <p:pic>
          <p:nvPicPr>
            <p:cNvPr id="1228" name="Google Shape;1228;p24"/>
            <p:cNvPicPr preferRelativeResize="0"/>
            <p:nvPr/>
          </p:nvPicPr>
          <p:blipFill rotWithShape="1">
            <a:blip r:embed="rId18">
              <a:alphaModFix/>
            </a:blip>
            <a:srcRect b="0" l="0" r="0" t="0"/>
            <a:stretch/>
          </p:blipFill>
          <p:spPr>
            <a:xfrm>
              <a:off x="1959229" y="2289302"/>
              <a:ext cx="209550" cy="124206"/>
            </a:xfrm>
            <a:prstGeom prst="rect">
              <a:avLst/>
            </a:prstGeom>
            <a:noFill/>
            <a:ln>
              <a:noFill/>
            </a:ln>
          </p:spPr>
        </p:pic>
        <p:pic>
          <p:nvPicPr>
            <p:cNvPr id="1229" name="Google Shape;1229;p24"/>
            <p:cNvPicPr preferRelativeResize="0"/>
            <p:nvPr/>
          </p:nvPicPr>
          <p:blipFill rotWithShape="1">
            <a:blip r:embed="rId19">
              <a:alphaModFix/>
            </a:blip>
            <a:srcRect b="0" l="0" r="0" t="0"/>
            <a:stretch/>
          </p:blipFill>
          <p:spPr>
            <a:xfrm>
              <a:off x="1771650" y="2457450"/>
              <a:ext cx="180975" cy="180975"/>
            </a:xfrm>
            <a:prstGeom prst="rect">
              <a:avLst/>
            </a:prstGeom>
            <a:noFill/>
            <a:ln>
              <a:noFill/>
            </a:ln>
          </p:spPr>
        </p:pic>
      </p:grpSp>
      <p:pic>
        <p:nvPicPr>
          <p:cNvPr id="1230" name="Google Shape;1230;p24"/>
          <p:cNvPicPr preferRelativeResize="0"/>
          <p:nvPr/>
        </p:nvPicPr>
        <p:blipFill rotWithShape="1">
          <a:blip r:embed="rId20">
            <a:alphaModFix/>
          </a:blip>
          <a:srcRect b="0" l="0" r="0" t="0"/>
          <a:stretch/>
        </p:blipFill>
        <p:spPr>
          <a:xfrm>
            <a:off x="2293366" y="1754504"/>
            <a:ext cx="170941" cy="96647"/>
          </a:xfrm>
          <a:prstGeom prst="rect">
            <a:avLst/>
          </a:prstGeom>
          <a:noFill/>
          <a:ln>
            <a:noFill/>
          </a:ln>
        </p:spPr>
      </p:pic>
      <p:grpSp>
        <p:nvGrpSpPr>
          <p:cNvPr id="1231" name="Google Shape;1231;p24"/>
          <p:cNvGrpSpPr/>
          <p:nvPr/>
        </p:nvGrpSpPr>
        <p:grpSpPr>
          <a:xfrm>
            <a:off x="2584958" y="1009396"/>
            <a:ext cx="4602860" cy="1489583"/>
            <a:chOff x="2584958" y="1009396"/>
            <a:chExt cx="4602860" cy="1489583"/>
          </a:xfrm>
        </p:grpSpPr>
        <p:sp>
          <p:nvSpPr>
            <p:cNvPr id="1232" name="Google Shape;1232;p24"/>
            <p:cNvSpPr/>
            <p:nvPr/>
          </p:nvSpPr>
          <p:spPr>
            <a:xfrm>
              <a:off x="2584958" y="2011679"/>
              <a:ext cx="2034539" cy="309880"/>
            </a:xfrm>
            <a:custGeom>
              <a:rect b="b" l="l" r="r" t="t"/>
              <a:pathLst>
                <a:path extrusionOk="0" h="309880" w="2034539">
                  <a:moveTo>
                    <a:pt x="57277" y="0"/>
                  </a:moveTo>
                  <a:lnTo>
                    <a:pt x="0" y="0"/>
                  </a:lnTo>
                  <a:lnTo>
                    <a:pt x="0" y="10160"/>
                  </a:lnTo>
                  <a:lnTo>
                    <a:pt x="0" y="299720"/>
                  </a:lnTo>
                  <a:lnTo>
                    <a:pt x="0" y="309880"/>
                  </a:lnTo>
                  <a:lnTo>
                    <a:pt x="57277" y="309880"/>
                  </a:lnTo>
                  <a:lnTo>
                    <a:pt x="57277" y="299720"/>
                  </a:lnTo>
                  <a:lnTo>
                    <a:pt x="23368" y="299720"/>
                  </a:lnTo>
                  <a:lnTo>
                    <a:pt x="23368" y="10160"/>
                  </a:lnTo>
                  <a:lnTo>
                    <a:pt x="57277" y="10160"/>
                  </a:lnTo>
                  <a:lnTo>
                    <a:pt x="57277" y="0"/>
                  </a:lnTo>
                  <a:close/>
                </a:path>
                <a:path extrusionOk="0" h="309880" w="2034539">
                  <a:moveTo>
                    <a:pt x="2034540" y="0"/>
                  </a:moveTo>
                  <a:lnTo>
                    <a:pt x="1977263" y="0"/>
                  </a:lnTo>
                  <a:lnTo>
                    <a:pt x="1977263" y="10160"/>
                  </a:lnTo>
                  <a:lnTo>
                    <a:pt x="2011172" y="10160"/>
                  </a:lnTo>
                  <a:lnTo>
                    <a:pt x="2011172" y="299720"/>
                  </a:lnTo>
                  <a:lnTo>
                    <a:pt x="1977263" y="299720"/>
                  </a:lnTo>
                  <a:lnTo>
                    <a:pt x="1977263" y="309880"/>
                  </a:lnTo>
                  <a:lnTo>
                    <a:pt x="2034540" y="309880"/>
                  </a:lnTo>
                  <a:lnTo>
                    <a:pt x="2034540" y="299720"/>
                  </a:lnTo>
                  <a:lnTo>
                    <a:pt x="2034540" y="10160"/>
                  </a:lnTo>
                  <a:lnTo>
                    <a:pt x="203454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33" name="Google Shape;1233;p24"/>
            <p:cNvPicPr preferRelativeResize="0"/>
            <p:nvPr/>
          </p:nvPicPr>
          <p:blipFill rotWithShape="1">
            <a:blip r:embed="rId21">
              <a:alphaModFix/>
            </a:blip>
            <a:srcRect b="0" l="0" r="0" t="0"/>
            <a:stretch/>
          </p:blipFill>
          <p:spPr>
            <a:xfrm>
              <a:off x="2658744" y="2068703"/>
              <a:ext cx="118872" cy="171323"/>
            </a:xfrm>
            <a:prstGeom prst="rect">
              <a:avLst/>
            </a:prstGeom>
            <a:noFill/>
            <a:ln>
              <a:noFill/>
            </a:ln>
          </p:spPr>
        </p:pic>
        <p:pic>
          <p:nvPicPr>
            <p:cNvPr id="1234" name="Google Shape;1234;p24"/>
            <p:cNvPicPr preferRelativeResize="0"/>
            <p:nvPr/>
          </p:nvPicPr>
          <p:blipFill rotWithShape="1">
            <a:blip r:embed="rId22">
              <a:alphaModFix/>
            </a:blip>
            <a:srcRect b="0" l="0" r="0" t="0"/>
            <a:stretch/>
          </p:blipFill>
          <p:spPr>
            <a:xfrm>
              <a:off x="2670174" y="2010410"/>
              <a:ext cx="1864995" cy="488569"/>
            </a:xfrm>
            <a:prstGeom prst="rect">
              <a:avLst/>
            </a:prstGeom>
            <a:noFill/>
            <a:ln>
              <a:noFill/>
            </a:ln>
          </p:spPr>
        </p:pic>
        <p:pic>
          <p:nvPicPr>
            <p:cNvPr id="1235" name="Google Shape;1235;p24"/>
            <p:cNvPicPr preferRelativeResize="0"/>
            <p:nvPr/>
          </p:nvPicPr>
          <p:blipFill rotWithShape="1">
            <a:blip r:embed="rId23">
              <a:alphaModFix/>
            </a:blip>
            <a:srcRect b="0" l="0" r="0" t="0"/>
            <a:stretch/>
          </p:blipFill>
          <p:spPr>
            <a:xfrm>
              <a:off x="3129533" y="1009396"/>
              <a:ext cx="102870" cy="204470"/>
            </a:xfrm>
            <a:prstGeom prst="rect">
              <a:avLst/>
            </a:prstGeom>
            <a:noFill/>
            <a:ln>
              <a:noFill/>
            </a:ln>
          </p:spPr>
        </p:pic>
        <p:pic>
          <p:nvPicPr>
            <p:cNvPr id="1236" name="Google Shape;1236;p24"/>
            <p:cNvPicPr preferRelativeResize="0"/>
            <p:nvPr/>
          </p:nvPicPr>
          <p:blipFill rotWithShape="1">
            <a:blip r:embed="rId24">
              <a:alphaModFix/>
            </a:blip>
            <a:srcRect b="0" l="0" r="0" t="0"/>
            <a:stretch/>
          </p:blipFill>
          <p:spPr>
            <a:xfrm>
              <a:off x="6429882" y="2217420"/>
              <a:ext cx="53720" cy="200406"/>
            </a:xfrm>
            <a:prstGeom prst="rect">
              <a:avLst/>
            </a:prstGeom>
            <a:noFill/>
            <a:ln>
              <a:noFill/>
            </a:ln>
          </p:spPr>
        </p:pic>
        <p:pic>
          <p:nvPicPr>
            <p:cNvPr id="1237" name="Google Shape;1237;p24"/>
            <p:cNvPicPr preferRelativeResize="0"/>
            <p:nvPr/>
          </p:nvPicPr>
          <p:blipFill rotWithShape="1">
            <a:blip r:embed="rId25">
              <a:alphaModFix/>
            </a:blip>
            <a:srcRect b="0" l="0" r="0" t="0"/>
            <a:stretch/>
          </p:blipFill>
          <p:spPr>
            <a:xfrm>
              <a:off x="6559042" y="2166238"/>
              <a:ext cx="628776" cy="251841"/>
            </a:xfrm>
            <a:prstGeom prst="rect">
              <a:avLst/>
            </a:prstGeom>
            <a:noFill/>
            <a:ln>
              <a:noFill/>
            </a:ln>
          </p:spPr>
        </p:pic>
      </p:grpSp>
      <p:pic>
        <p:nvPicPr>
          <p:cNvPr id="1238" name="Google Shape;1238;p24"/>
          <p:cNvPicPr preferRelativeResize="0"/>
          <p:nvPr/>
        </p:nvPicPr>
        <p:blipFill rotWithShape="1">
          <a:blip r:embed="rId26">
            <a:alphaModFix/>
          </a:blip>
          <a:srcRect b="0" l="0" r="0" t="0"/>
          <a:stretch/>
        </p:blipFill>
        <p:spPr>
          <a:xfrm>
            <a:off x="1925066" y="2935732"/>
            <a:ext cx="127761" cy="203200"/>
          </a:xfrm>
          <a:prstGeom prst="rect">
            <a:avLst/>
          </a:prstGeom>
          <a:noFill/>
          <a:ln>
            <a:noFill/>
          </a:ln>
        </p:spPr>
      </p:pic>
      <p:pic>
        <p:nvPicPr>
          <p:cNvPr id="1239" name="Google Shape;1239;p24"/>
          <p:cNvPicPr preferRelativeResize="0"/>
          <p:nvPr/>
        </p:nvPicPr>
        <p:blipFill rotWithShape="1">
          <a:blip r:embed="rId27">
            <a:alphaModFix/>
          </a:blip>
          <a:srcRect b="0" l="0" r="0" t="0"/>
          <a:stretch/>
        </p:blipFill>
        <p:spPr>
          <a:xfrm>
            <a:off x="2993770" y="3882034"/>
            <a:ext cx="520813" cy="226415"/>
          </a:xfrm>
          <a:prstGeom prst="rect">
            <a:avLst/>
          </a:prstGeom>
          <a:noFill/>
          <a:ln>
            <a:noFill/>
          </a:ln>
        </p:spPr>
      </p:pic>
      <p:pic>
        <p:nvPicPr>
          <p:cNvPr id="1240" name="Google Shape;1240;p24"/>
          <p:cNvPicPr preferRelativeResize="0"/>
          <p:nvPr/>
        </p:nvPicPr>
        <p:blipFill rotWithShape="1">
          <a:blip r:embed="rId28">
            <a:alphaModFix/>
          </a:blip>
          <a:srcRect b="0" l="0" r="0" t="0"/>
          <a:stretch/>
        </p:blipFill>
        <p:spPr>
          <a:xfrm>
            <a:off x="3580003" y="3954360"/>
            <a:ext cx="401700" cy="145541"/>
          </a:xfrm>
          <a:prstGeom prst="rect">
            <a:avLst/>
          </a:prstGeom>
          <a:noFill/>
          <a:ln>
            <a:noFill/>
          </a:ln>
        </p:spPr>
      </p:pic>
      <p:sp>
        <p:nvSpPr>
          <p:cNvPr id="1241" name="Google Shape;1241;p24"/>
          <p:cNvSpPr/>
          <p:nvPr/>
        </p:nvSpPr>
        <p:spPr>
          <a:xfrm>
            <a:off x="4148201" y="3867150"/>
            <a:ext cx="31115" cy="223520"/>
          </a:xfrm>
          <a:custGeom>
            <a:rect b="b" l="l" r="r" t="t"/>
            <a:pathLst>
              <a:path extrusionOk="0" h="223520" w="31114">
                <a:moveTo>
                  <a:pt x="18643" y="219662"/>
                </a:moveTo>
                <a:lnTo>
                  <a:pt x="17399" y="220954"/>
                </a:lnTo>
                <a:lnTo>
                  <a:pt x="10604" y="222673"/>
                </a:lnTo>
                <a:lnTo>
                  <a:pt x="12573" y="223342"/>
                </a:lnTo>
                <a:lnTo>
                  <a:pt x="17907" y="221145"/>
                </a:lnTo>
                <a:lnTo>
                  <a:pt x="18643" y="219662"/>
                </a:lnTo>
                <a:close/>
              </a:path>
              <a:path extrusionOk="0" h="223520" w="31114">
                <a:moveTo>
                  <a:pt x="4838" y="220716"/>
                </a:moveTo>
                <a:lnTo>
                  <a:pt x="5461" y="221526"/>
                </a:lnTo>
                <a:lnTo>
                  <a:pt x="9651" y="222910"/>
                </a:lnTo>
                <a:lnTo>
                  <a:pt x="10604" y="222673"/>
                </a:lnTo>
                <a:lnTo>
                  <a:pt x="4838" y="220716"/>
                </a:lnTo>
                <a:close/>
              </a:path>
              <a:path extrusionOk="0" h="223520" w="31114">
                <a:moveTo>
                  <a:pt x="23105" y="204457"/>
                </a:moveTo>
                <a:lnTo>
                  <a:pt x="3301" y="204457"/>
                </a:lnTo>
                <a:lnTo>
                  <a:pt x="2666" y="205803"/>
                </a:lnTo>
                <a:lnTo>
                  <a:pt x="1777" y="207340"/>
                </a:lnTo>
                <a:lnTo>
                  <a:pt x="1199" y="208508"/>
                </a:lnTo>
                <a:lnTo>
                  <a:pt x="888" y="210045"/>
                </a:lnTo>
                <a:lnTo>
                  <a:pt x="293" y="213430"/>
                </a:lnTo>
                <a:lnTo>
                  <a:pt x="490" y="215099"/>
                </a:lnTo>
                <a:lnTo>
                  <a:pt x="557" y="215313"/>
                </a:lnTo>
                <a:lnTo>
                  <a:pt x="3048" y="218389"/>
                </a:lnTo>
                <a:lnTo>
                  <a:pt x="4838" y="220716"/>
                </a:lnTo>
                <a:lnTo>
                  <a:pt x="10604" y="222673"/>
                </a:lnTo>
                <a:lnTo>
                  <a:pt x="17399" y="220954"/>
                </a:lnTo>
                <a:lnTo>
                  <a:pt x="18643" y="219662"/>
                </a:lnTo>
                <a:lnTo>
                  <a:pt x="20193" y="216547"/>
                </a:lnTo>
                <a:lnTo>
                  <a:pt x="20845" y="215313"/>
                </a:lnTo>
                <a:lnTo>
                  <a:pt x="21163" y="213430"/>
                </a:lnTo>
                <a:lnTo>
                  <a:pt x="22026" y="209080"/>
                </a:lnTo>
                <a:lnTo>
                  <a:pt x="22098" y="208508"/>
                </a:lnTo>
                <a:lnTo>
                  <a:pt x="23105" y="204457"/>
                </a:lnTo>
                <a:close/>
              </a:path>
              <a:path extrusionOk="0" h="223520" w="31114">
                <a:moveTo>
                  <a:pt x="293" y="213430"/>
                </a:moveTo>
                <a:lnTo>
                  <a:pt x="252" y="213664"/>
                </a:lnTo>
                <a:lnTo>
                  <a:pt x="125" y="215313"/>
                </a:lnTo>
                <a:lnTo>
                  <a:pt x="2921" y="220065"/>
                </a:lnTo>
                <a:lnTo>
                  <a:pt x="4838" y="220716"/>
                </a:lnTo>
                <a:lnTo>
                  <a:pt x="3048" y="218389"/>
                </a:lnTo>
                <a:lnTo>
                  <a:pt x="557" y="215313"/>
                </a:lnTo>
                <a:lnTo>
                  <a:pt x="490" y="215099"/>
                </a:lnTo>
                <a:lnTo>
                  <a:pt x="293" y="213430"/>
                </a:lnTo>
                <a:close/>
              </a:path>
              <a:path extrusionOk="0" h="223520" w="31114">
                <a:moveTo>
                  <a:pt x="20845" y="215313"/>
                </a:moveTo>
                <a:lnTo>
                  <a:pt x="20193" y="216547"/>
                </a:lnTo>
                <a:lnTo>
                  <a:pt x="18643" y="219662"/>
                </a:lnTo>
                <a:lnTo>
                  <a:pt x="20447" y="217792"/>
                </a:lnTo>
                <a:lnTo>
                  <a:pt x="20845" y="215313"/>
                </a:lnTo>
                <a:close/>
              </a:path>
              <a:path extrusionOk="0" h="223520" w="31114">
                <a:moveTo>
                  <a:pt x="23698" y="208076"/>
                </a:moveTo>
                <a:lnTo>
                  <a:pt x="22225" y="208076"/>
                </a:lnTo>
                <a:lnTo>
                  <a:pt x="21082" y="213842"/>
                </a:lnTo>
                <a:lnTo>
                  <a:pt x="20845" y="215313"/>
                </a:lnTo>
                <a:lnTo>
                  <a:pt x="21716" y="213664"/>
                </a:lnTo>
                <a:lnTo>
                  <a:pt x="22225" y="212318"/>
                </a:lnTo>
                <a:lnTo>
                  <a:pt x="23698" y="208076"/>
                </a:lnTo>
                <a:close/>
              </a:path>
              <a:path extrusionOk="0" h="223520" w="31114">
                <a:moveTo>
                  <a:pt x="1190" y="208527"/>
                </a:moveTo>
                <a:lnTo>
                  <a:pt x="0" y="210934"/>
                </a:lnTo>
                <a:lnTo>
                  <a:pt x="293" y="213430"/>
                </a:lnTo>
                <a:lnTo>
                  <a:pt x="888" y="210045"/>
                </a:lnTo>
                <a:lnTo>
                  <a:pt x="1190" y="208527"/>
                </a:lnTo>
                <a:close/>
              </a:path>
              <a:path extrusionOk="0" h="223520" w="31114">
                <a:moveTo>
                  <a:pt x="3200" y="204292"/>
                </a:moveTo>
                <a:lnTo>
                  <a:pt x="2032" y="204292"/>
                </a:lnTo>
                <a:lnTo>
                  <a:pt x="1190" y="208527"/>
                </a:lnTo>
                <a:lnTo>
                  <a:pt x="1777" y="207340"/>
                </a:lnTo>
                <a:lnTo>
                  <a:pt x="2820" y="205367"/>
                </a:lnTo>
                <a:lnTo>
                  <a:pt x="3200" y="204292"/>
                </a:lnTo>
                <a:close/>
              </a:path>
              <a:path extrusionOk="0" h="223520" w="31114">
                <a:moveTo>
                  <a:pt x="23722" y="200841"/>
                </a:moveTo>
                <a:lnTo>
                  <a:pt x="23240" y="203428"/>
                </a:lnTo>
                <a:lnTo>
                  <a:pt x="23146" y="204292"/>
                </a:lnTo>
                <a:lnTo>
                  <a:pt x="22098" y="208508"/>
                </a:lnTo>
                <a:lnTo>
                  <a:pt x="22225" y="208076"/>
                </a:lnTo>
                <a:lnTo>
                  <a:pt x="23698" y="208076"/>
                </a:lnTo>
                <a:lnTo>
                  <a:pt x="25146" y="203682"/>
                </a:lnTo>
                <a:lnTo>
                  <a:pt x="23722" y="200841"/>
                </a:lnTo>
                <a:close/>
              </a:path>
              <a:path extrusionOk="0" h="223520" w="31114">
                <a:moveTo>
                  <a:pt x="22225" y="208076"/>
                </a:moveTo>
                <a:lnTo>
                  <a:pt x="22098" y="208508"/>
                </a:lnTo>
                <a:lnTo>
                  <a:pt x="22225" y="208076"/>
                </a:lnTo>
                <a:close/>
              </a:path>
              <a:path extrusionOk="0" h="223520" w="31114">
                <a:moveTo>
                  <a:pt x="2820" y="205367"/>
                </a:moveTo>
                <a:lnTo>
                  <a:pt x="2590" y="205803"/>
                </a:lnTo>
                <a:lnTo>
                  <a:pt x="2820" y="205367"/>
                </a:lnTo>
                <a:close/>
              </a:path>
              <a:path extrusionOk="0" h="223520" w="31114">
                <a:moveTo>
                  <a:pt x="3301" y="204457"/>
                </a:moveTo>
                <a:lnTo>
                  <a:pt x="2814" y="205384"/>
                </a:lnTo>
                <a:lnTo>
                  <a:pt x="2666" y="205803"/>
                </a:lnTo>
                <a:lnTo>
                  <a:pt x="3301" y="204457"/>
                </a:lnTo>
                <a:close/>
              </a:path>
              <a:path extrusionOk="0" h="223520" w="31114">
                <a:moveTo>
                  <a:pt x="27549" y="176758"/>
                </a:moveTo>
                <a:lnTo>
                  <a:pt x="4825" y="176758"/>
                </a:lnTo>
                <a:lnTo>
                  <a:pt x="3810" y="185051"/>
                </a:lnTo>
                <a:lnTo>
                  <a:pt x="3810" y="185229"/>
                </a:lnTo>
                <a:lnTo>
                  <a:pt x="2286" y="200418"/>
                </a:lnTo>
                <a:lnTo>
                  <a:pt x="2159" y="200685"/>
                </a:lnTo>
                <a:lnTo>
                  <a:pt x="1777" y="205384"/>
                </a:lnTo>
                <a:lnTo>
                  <a:pt x="2032" y="204292"/>
                </a:lnTo>
                <a:lnTo>
                  <a:pt x="3200" y="204292"/>
                </a:lnTo>
                <a:lnTo>
                  <a:pt x="3810" y="202565"/>
                </a:lnTo>
                <a:lnTo>
                  <a:pt x="5587" y="197167"/>
                </a:lnTo>
                <a:lnTo>
                  <a:pt x="11429" y="194259"/>
                </a:lnTo>
                <a:lnTo>
                  <a:pt x="24947" y="194259"/>
                </a:lnTo>
                <a:lnTo>
                  <a:pt x="26035" y="188417"/>
                </a:lnTo>
                <a:lnTo>
                  <a:pt x="26162" y="187959"/>
                </a:lnTo>
                <a:lnTo>
                  <a:pt x="27432" y="178765"/>
                </a:lnTo>
                <a:lnTo>
                  <a:pt x="27549" y="176758"/>
                </a:lnTo>
                <a:close/>
              </a:path>
              <a:path extrusionOk="0" h="223520" w="31114">
                <a:moveTo>
                  <a:pt x="11429" y="194259"/>
                </a:moveTo>
                <a:lnTo>
                  <a:pt x="5587" y="197167"/>
                </a:lnTo>
                <a:lnTo>
                  <a:pt x="3810" y="202565"/>
                </a:lnTo>
                <a:lnTo>
                  <a:pt x="2820" y="205367"/>
                </a:lnTo>
                <a:lnTo>
                  <a:pt x="3301" y="204457"/>
                </a:lnTo>
                <a:lnTo>
                  <a:pt x="23105" y="204457"/>
                </a:lnTo>
                <a:lnTo>
                  <a:pt x="23146" y="204292"/>
                </a:lnTo>
                <a:lnTo>
                  <a:pt x="23240" y="203428"/>
                </a:lnTo>
                <a:lnTo>
                  <a:pt x="23722" y="200841"/>
                </a:lnTo>
                <a:lnTo>
                  <a:pt x="22225" y="197853"/>
                </a:lnTo>
                <a:lnTo>
                  <a:pt x="11429" y="194259"/>
                </a:lnTo>
                <a:close/>
              </a:path>
              <a:path extrusionOk="0" h="223520" w="31114">
                <a:moveTo>
                  <a:pt x="24947" y="194259"/>
                </a:moveTo>
                <a:lnTo>
                  <a:pt x="11429" y="194259"/>
                </a:lnTo>
                <a:lnTo>
                  <a:pt x="22225" y="197853"/>
                </a:lnTo>
                <a:lnTo>
                  <a:pt x="23722" y="200841"/>
                </a:lnTo>
                <a:lnTo>
                  <a:pt x="24947" y="194259"/>
                </a:lnTo>
                <a:close/>
              </a:path>
              <a:path extrusionOk="0" h="223520" w="31114">
                <a:moveTo>
                  <a:pt x="28956" y="98513"/>
                </a:moveTo>
                <a:lnTo>
                  <a:pt x="6858" y="98513"/>
                </a:lnTo>
                <a:lnTo>
                  <a:pt x="6721" y="127927"/>
                </a:lnTo>
                <a:lnTo>
                  <a:pt x="6350" y="145110"/>
                </a:lnTo>
                <a:lnTo>
                  <a:pt x="6350" y="156502"/>
                </a:lnTo>
                <a:lnTo>
                  <a:pt x="6236" y="157162"/>
                </a:lnTo>
                <a:lnTo>
                  <a:pt x="4699" y="177253"/>
                </a:lnTo>
                <a:lnTo>
                  <a:pt x="4825" y="176758"/>
                </a:lnTo>
                <a:lnTo>
                  <a:pt x="27549" y="176758"/>
                </a:lnTo>
                <a:lnTo>
                  <a:pt x="28701" y="157162"/>
                </a:lnTo>
                <a:lnTo>
                  <a:pt x="28711" y="145110"/>
                </a:lnTo>
                <a:lnTo>
                  <a:pt x="29083" y="127927"/>
                </a:lnTo>
                <a:lnTo>
                  <a:pt x="28956" y="118325"/>
                </a:lnTo>
                <a:lnTo>
                  <a:pt x="28956" y="98513"/>
                </a:lnTo>
                <a:close/>
              </a:path>
              <a:path extrusionOk="0" h="223520" w="31114">
                <a:moveTo>
                  <a:pt x="6350" y="155676"/>
                </a:moveTo>
                <a:lnTo>
                  <a:pt x="6286" y="156502"/>
                </a:lnTo>
                <a:lnTo>
                  <a:pt x="6350" y="155676"/>
                </a:lnTo>
                <a:close/>
              </a:path>
              <a:path extrusionOk="0" h="223520" w="31114">
                <a:moveTo>
                  <a:pt x="28706" y="145338"/>
                </a:moveTo>
                <a:lnTo>
                  <a:pt x="28701" y="145567"/>
                </a:lnTo>
                <a:lnTo>
                  <a:pt x="28706" y="145338"/>
                </a:lnTo>
                <a:close/>
              </a:path>
              <a:path extrusionOk="0" h="223520" w="31114">
                <a:moveTo>
                  <a:pt x="6731" y="127469"/>
                </a:moveTo>
                <a:lnTo>
                  <a:pt x="6726" y="127660"/>
                </a:lnTo>
                <a:lnTo>
                  <a:pt x="6731" y="127469"/>
                </a:lnTo>
                <a:close/>
              </a:path>
              <a:path extrusionOk="0" h="223520" w="31114">
                <a:moveTo>
                  <a:pt x="22351" y="0"/>
                </a:moveTo>
                <a:lnTo>
                  <a:pt x="12191" y="2031"/>
                </a:lnTo>
                <a:lnTo>
                  <a:pt x="8509" y="6362"/>
                </a:lnTo>
                <a:lnTo>
                  <a:pt x="7747" y="37465"/>
                </a:lnTo>
                <a:lnTo>
                  <a:pt x="7347" y="48450"/>
                </a:lnTo>
                <a:lnTo>
                  <a:pt x="6603" y="78828"/>
                </a:lnTo>
                <a:lnTo>
                  <a:pt x="6476" y="89128"/>
                </a:lnTo>
                <a:lnTo>
                  <a:pt x="6854" y="98761"/>
                </a:lnTo>
                <a:lnTo>
                  <a:pt x="6858" y="98513"/>
                </a:lnTo>
                <a:lnTo>
                  <a:pt x="28956" y="98513"/>
                </a:lnTo>
                <a:lnTo>
                  <a:pt x="28956" y="98031"/>
                </a:lnTo>
                <a:lnTo>
                  <a:pt x="28490" y="89128"/>
                </a:lnTo>
                <a:lnTo>
                  <a:pt x="28448" y="88772"/>
                </a:lnTo>
                <a:lnTo>
                  <a:pt x="28458" y="78828"/>
                </a:lnTo>
                <a:lnTo>
                  <a:pt x="29101" y="47701"/>
                </a:lnTo>
                <a:lnTo>
                  <a:pt x="29364" y="37261"/>
                </a:lnTo>
                <a:lnTo>
                  <a:pt x="30094" y="15976"/>
                </a:lnTo>
                <a:lnTo>
                  <a:pt x="29463" y="15976"/>
                </a:lnTo>
                <a:lnTo>
                  <a:pt x="30225" y="12153"/>
                </a:lnTo>
                <a:lnTo>
                  <a:pt x="30734" y="12153"/>
                </a:lnTo>
                <a:lnTo>
                  <a:pt x="30734" y="10680"/>
                </a:lnTo>
                <a:lnTo>
                  <a:pt x="29845" y="8737"/>
                </a:lnTo>
                <a:lnTo>
                  <a:pt x="29463" y="7581"/>
                </a:lnTo>
                <a:lnTo>
                  <a:pt x="27432" y="2793"/>
                </a:lnTo>
                <a:lnTo>
                  <a:pt x="22351" y="0"/>
                </a:lnTo>
                <a:close/>
              </a:path>
              <a:path extrusionOk="0" h="223520" w="31114">
                <a:moveTo>
                  <a:pt x="28448" y="88315"/>
                </a:moveTo>
                <a:lnTo>
                  <a:pt x="28448" y="88772"/>
                </a:lnTo>
                <a:lnTo>
                  <a:pt x="28448" y="88315"/>
                </a:lnTo>
                <a:close/>
              </a:path>
              <a:path extrusionOk="0" h="223520" w="31114">
                <a:moveTo>
                  <a:pt x="28453" y="79057"/>
                </a:moveTo>
                <a:lnTo>
                  <a:pt x="28448" y="79336"/>
                </a:lnTo>
                <a:lnTo>
                  <a:pt x="28453" y="79057"/>
                </a:lnTo>
                <a:close/>
              </a:path>
              <a:path extrusionOk="0" h="223520" w="31114">
                <a:moveTo>
                  <a:pt x="29084" y="48374"/>
                </a:moveTo>
                <a:close/>
              </a:path>
              <a:path extrusionOk="0" h="223520" w="31114">
                <a:moveTo>
                  <a:pt x="29339" y="38011"/>
                </a:moveTo>
                <a:close/>
              </a:path>
              <a:path extrusionOk="0" h="223520" w="31114">
                <a:moveTo>
                  <a:pt x="7747" y="37261"/>
                </a:moveTo>
                <a:lnTo>
                  <a:pt x="7739" y="37465"/>
                </a:lnTo>
                <a:lnTo>
                  <a:pt x="7747" y="37261"/>
                </a:lnTo>
                <a:close/>
              </a:path>
              <a:path extrusionOk="0" h="223520" w="31114">
                <a:moveTo>
                  <a:pt x="30225" y="12153"/>
                </a:moveTo>
                <a:lnTo>
                  <a:pt x="29463" y="15976"/>
                </a:lnTo>
                <a:lnTo>
                  <a:pt x="29845" y="14833"/>
                </a:lnTo>
                <a:lnTo>
                  <a:pt x="30157" y="14145"/>
                </a:lnTo>
                <a:lnTo>
                  <a:pt x="30225" y="12153"/>
                </a:lnTo>
                <a:close/>
              </a:path>
              <a:path extrusionOk="0" h="223520" w="31114">
                <a:moveTo>
                  <a:pt x="30157" y="14145"/>
                </a:moveTo>
                <a:lnTo>
                  <a:pt x="29845" y="14833"/>
                </a:lnTo>
                <a:lnTo>
                  <a:pt x="29463" y="15976"/>
                </a:lnTo>
                <a:lnTo>
                  <a:pt x="30094" y="15976"/>
                </a:lnTo>
                <a:lnTo>
                  <a:pt x="30157" y="14145"/>
                </a:lnTo>
                <a:close/>
              </a:path>
              <a:path extrusionOk="0" h="223520" w="31114">
                <a:moveTo>
                  <a:pt x="30734" y="12153"/>
                </a:moveTo>
                <a:lnTo>
                  <a:pt x="30225" y="12153"/>
                </a:lnTo>
                <a:lnTo>
                  <a:pt x="30157" y="14145"/>
                </a:lnTo>
                <a:lnTo>
                  <a:pt x="30734" y="12877"/>
                </a:lnTo>
                <a:lnTo>
                  <a:pt x="30734" y="12153"/>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42" name="Google Shape;1242;p24"/>
          <p:cNvGrpSpPr/>
          <p:nvPr/>
        </p:nvGrpSpPr>
        <p:grpSpPr>
          <a:xfrm>
            <a:off x="4244466" y="3866769"/>
            <a:ext cx="366013" cy="228600"/>
            <a:chOff x="4244466" y="3866769"/>
            <a:chExt cx="366013" cy="228600"/>
          </a:xfrm>
        </p:grpSpPr>
        <p:pic>
          <p:nvPicPr>
            <p:cNvPr id="1243" name="Google Shape;1243;p24"/>
            <p:cNvPicPr preferRelativeResize="0"/>
            <p:nvPr/>
          </p:nvPicPr>
          <p:blipFill rotWithShape="1">
            <a:blip r:embed="rId29">
              <a:alphaModFix/>
            </a:blip>
            <a:srcRect b="0" l="0" r="0" t="0"/>
            <a:stretch/>
          </p:blipFill>
          <p:spPr>
            <a:xfrm>
              <a:off x="4244466" y="3973563"/>
              <a:ext cx="27940" cy="105181"/>
            </a:xfrm>
            <a:prstGeom prst="rect">
              <a:avLst/>
            </a:prstGeom>
            <a:noFill/>
            <a:ln>
              <a:noFill/>
            </a:ln>
          </p:spPr>
        </p:pic>
        <p:pic>
          <p:nvPicPr>
            <p:cNvPr id="1244" name="Google Shape;1244;p24"/>
            <p:cNvPicPr preferRelativeResize="0"/>
            <p:nvPr/>
          </p:nvPicPr>
          <p:blipFill rotWithShape="1">
            <a:blip r:embed="rId30">
              <a:alphaModFix/>
            </a:blip>
            <a:srcRect b="0" l="0" r="0" t="0"/>
            <a:stretch/>
          </p:blipFill>
          <p:spPr>
            <a:xfrm>
              <a:off x="4245101" y="3866769"/>
              <a:ext cx="365378" cy="228600"/>
            </a:xfrm>
            <a:prstGeom prst="rect">
              <a:avLst/>
            </a:prstGeom>
            <a:noFill/>
            <a:ln>
              <a:noFill/>
            </a:ln>
          </p:spPr>
        </p:pic>
      </p:grpSp>
      <p:pic>
        <p:nvPicPr>
          <p:cNvPr id="1245" name="Google Shape;1245;p24"/>
          <p:cNvPicPr preferRelativeResize="0"/>
          <p:nvPr/>
        </p:nvPicPr>
        <p:blipFill rotWithShape="1">
          <a:blip r:embed="rId31">
            <a:alphaModFix/>
          </a:blip>
          <a:srcRect b="0" l="0" r="0" t="0"/>
          <a:stretch/>
        </p:blipFill>
        <p:spPr>
          <a:xfrm>
            <a:off x="4679188" y="3842258"/>
            <a:ext cx="661035" cy="249161"/>
          </a:xfrm>
          <a:prstGeom prst="rect">
            <a:avLst/>
          </a:prstGeom>
          <a:noFill/>
          <a:ln>
            <a:noFill/>
          </a:ln>
        </p:spPr>
      </p:pic>
      <p:pic>
        <p:nvPicPr>
          <p:cNvPr id="1246" name="Google Shape;1246;p24"/>
          <p:cNvPicPr preferRelativeResize="0"/>
          <p:nvPr/>
        </p:nvPicPr>
        <p:blipFill rotWithShape="1">
          <a:blip r:embed="rId32">
            <a:alphaModFix/>
          </a:blip>
          <a:srcRect b="0" l="0" r="0" t="0"/>
          <a:stretch/>
        </p:blipFill>
        <p:spPr>
          <a:xfrm>
            <a:off x="3015488" y="4264786"/>
            <a:ext cx="621284" cy="191401"/>
          </a:xfrm>
          <a:prstGeom prst="rect">
            <a:avLst/>
          </a:prstGeom>
          <a:noFill/>
          <a:ln>
            <a:noFill/>
          </a:ln>
        </p:spPr>
      </p:pic>
      <p:pic>
        <p:nvPicPr>
          <p:cNvPr id="1247" name="Google Shape;1247;p24"/>
          <p:cNvPicPr preferRelativeResize="0"/>
          <p:nvPr/>
        </p:nvPicPr>
        <p:blipFill rotWithShape="1">
          <a:blip r:embed="rId33">
            <a:alphaModFix/>
          </a:blip>
          <a:srcRect b="0" l="0" r="0" t="0"/>
          <a:stretch/>
        </p:blipFill>
        <p:spPr>
          <a:xfrm>
            <a:off x="3747896" y="4291698"/>
            <a:ext cx="590041" cy="224205"/>
          </a:xfrm>
          <a:prstGeom prst="rect">
            <a:avLst/>
          </a:prstGeom>
          <a:noFill/>
          <a:ln>
            <a:noFill/>
          </a:ln>
        </p:spPr>
      </p:pic>
      <p:pic>
        <p:nvPicPr>
          <p:cNvPr id="1248" name="Google Shape;1248;p24"/>
          <p:cNvPicPr preferRelativeResize="0"/>
          <p:nvPr/>
        </p:nvPicPr>
        <p:blipFill rotWithShape="1">
          <a:blip r:embed="rId34">
            <a:alphaModFix/>
          </a:blip>
          <a:srcRect b="0" l="0" r="0" t="0"/>
          <a:stretch/>
        </p:blipFill>
        <p:spPr>
          <a:xfrm>
            <a:off x="4456862" y="4210405"/>
            <a:ext cx="567384" cy="188899"/>
          </a:xfrm>
          <a:prstGeom prst="rect">
            <a:avLst/>
          </a:prstGeom>
          <a:noFill/>
          <a:ln>
            <a:noFill/>
          </a:ln>
        </p:spPr>
      </p:pic>
      <p:pic>
        <p:nvPicPr>
          <p:cNvPr id="1249" name="Google Shape;1249;p24"/>
          <p:cNvPicPr preferRelativeResize="0"/>
          <p:nvPr/>
        </p:nvPicPr>
        <p:blipFill rotWithShape="1">
          <a:blip r:embed="rId35">
            <a:alphaModFix/>
          </a:blip>
          <a:srcRect b="0" l="0" r="0" t="0"/>
          <a:stretch/>
        </p:blipFill>
        <p:spPr>
          <a:xfrm>
            <a:off x="5092191" y="4231601"/>
            <a:ext cx="196977" cy="185737"/>
          </a:xfrm>
          <a:prstGeom prst="rect">
            <a:avLst/>
          </a:prstGeom>
          <a:noFill/>
          <a:ln>
            <a:noFill/>
          </a:ln>
        </p:spPr>
      </p:pic>
      <p:pic>
        <p:nvPicPr>
          <p:cNvPr id="1250" name="Google Shape;1250;p24"/>
          <p:cNvPicPr preferRelativeResize="0"/>
          <p:nvPr/>
        </p:nvPicPr>
        <p:blipFill rotWithShape="1">
          <a:blip r:embed="rId36">
            <a:alphaModFix/>
          </a:blip>
          <a:srcRect b="0" l="0" r="0" t="0"/>
          <a:stretch/>
        </p:blipFill>
        <p:spPr>
          <a:xfrm>
            <a:off x="5356225" y="4167009"/>
            <a:ext cx="165085" cy="284988"/>
          </a:xfrm>
          <a:prstGeom prst="rect">
            <a:avLst/>
          </a:prstGeom>
          <a:noFill/>
          <a:ln>
            <a:noFill/>
          </a:ln>
        </p:spPr>
      </p:pic>
      <p:pic>
        <p:nvPicPr>
          <p:cNvPr id="1251" name="Google Shape;1251;p24"/>
          <p:cNvPicPr preferRelativeResize="0"/>
          <p:nvPr/>
        </p:nvPicPr>
        <p:blipFill rotWithShape="1">
          <a:blip r:embed="rId37">
            <a:alphaModFix/>
          </a:blip>
          <a:srcRect b="0" l="0" r="0" t="0"/>
          <a:stretch/>
        </p:blipFill>
        <p:spPr>
          <a:xfrm>
            <a:off x="1857375" y="3543300"/>
            <a:ext cx="171450" cy="180975"/>
          </a:xfrm>
          <a:prstGeom prst="rect">
            <a:avLst/>
          </a:prstGeom>
          <a:noFill/>
          <a:ln>
            <a:noFill/>
          </a:ln>
        </p:spPr>
      </p:pic>
      <p:sp>
        <p:nvSpPr>
          <p:cNvPr id="1252" name="Google Shape;1252;p24"/>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25"/>
          <p:cNvSpPr txBox="1"/>
          <p:nvPr/>
        </p:nvSpPr>
        <p:spPr>
          <a:xfrm>
            <a:off x="3473703" y="3037403"/>
            <a:ext cx="4901565" cy="1572260"/>
          </a:xfrm>
          <a:prstGeom prst="rect">
            <a:avLst/>
          </a:prstGeom>
          <a:noFill/>
          <a:ln>
            <a:noFill/>
          </a:ln>
        </p:spPr>
        <p:txBody>
          <a:bodyPr anchorCtr="0" anchor="t" bIns="0" lIns="0" spcFirstLastPara="1" rIns="0" wrap="square" tIns="12050">
            <a:spAutoFit/>
          </a:bodyPr>
          <a:lstStyle/>
          <a:p>
            <a:pPr indent="-200660" lvl="0" marL="212725" marR="5080" rtl="0" algn="l">
              <a:lnSpc>
                <a:spcPct val="115300"/>
              </a:lnSpc>
              <a:spcBef>
                <a:spcPts val="0"/>
              </a:spcBef>
              <a:spcAft>
                <a:spcPts val="0"/>
              </a:spcAft>
              <a:buNone/>
            </a:pPr>
            <a:r>
              <a:rPr lang="en-US" sz="4400">
                <a:latin typeface="Verdana"/>
                <a:ea typeface="Verdana"/>
                <a:cs typeface="Verdana"/>
                <a:sym typeface="Verdana"/>
              </a:rPr>
              <a:t>Gradient Descent Implementation</a:t>
            </a:r>
            <a:endParaRPr sz="4400">
              <a:latin typeface="Verdana"/>
              <a:ea typeface="Verdana"/>
              <a:cs typeface="Verdana"/>
              <a:sym typeface="Verdana"/>
            </a:endParaRPr>
          </a:p>
        </p:txBody>
      </p:sp>
      <p:sp>
        <p:nvSpPr>
          <p:cNvPr id="1258" name="Google Shape;1258;p25"/>
          <p:cNvSpPr txBox="1"/>
          <p:nvPr>
            <p:ph type="ctrTitle"/>
          </p:nvPr>
        </p:nvSpPr>
        <p:spPr>
          <a:xfrm>
            <a:off x="3227070" y="552513"/>
            <a:ext cx="5326380" cy="1378585"/>
          </a:xfrm>
          <a:prstGeom prst="rect">
            <a:avLst/>
          </a:prstGeom>
          <a:noFill/>
          <a:ln>
            <a:noFill/>
          </a:ln>
        </p:spPr>
        <p:txBody>
          <a:bodyPr anchorCtr="0" anchor="t" bIns="0" lIns="0" spcFirstLastPara="1" rIns="0" wrap="square" tIns="435925">
            <a:spAutoFit/>
          </a:bodyPr>
          <a:lstStyle/>
          <a:p>
            <a:pPr indent="0" lvl="0" marL="12700" rtl="0" algn="l">
              <a:lnSpc>
                <a:spcPct val="100000"/>
              </a:lnSpc>
              <a:spcBef>
                <a:spcPts val="0"/>
              </a:spcBef>
              <a:spcAft>
                <a:spcPts val="0"/>
              </a:spcAft>
              <a:buNone/>
            </a:pPr>
            <a:r>
              <a:rPr lang="en-US" sz="4800">
                <a:solidFill>
                  <a:srgbClr val="0070EA"/>
                </a:solidFill>
              </a:rPr>
              <a:t>Gradient Descent</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26"/>
          <p:cNvSpPr txBox="1"/>
          <p:nvPr>
            <p:ph type="title"/>
          </p:nvPr>
        </p:nvSpPr>
        <p:spPr>
          <a:xfrm>
            <a:off x="303529" y="70470"/>
            <a:ext cx="6536055" cy="868680"/>
          </a:xfrm>
          <a:prstGeom prst="rect">
            <a:avLst/>
          </a:prstGeom>
          <a:noFill/>
          <a:ln>
            <a:noFill/>
          </a:ln>
        </p:spPr>
        <p:txBody>
          <a:bodyPr anchorCtr="0" anchor="t" bIns="0" lIns="0" spcFirstLastPara="1" rIns="0" wrap="square" tIns="234575">
            <a:spAutoFit/>
          </a:bodyPr>
          <a:lstStyle/>
          <a:p>
            <a:pPr indent="0" lvl="0" marL="99695" rtl="0" algn="l">
              <a:lnSpc>
                <a:spcPct val="100000"/>
              </a:lnSpc>
              <a:spcBef>
                <a:spcPts val="0"/>
              </a:spcBef>
              <a:spcAft>
                <a:spcPts val="0"/>
              </a:spcAft>
              <a:buNone/>
            </a:pPr>
            <a:r>
              <a:rPr lang="en-US" sz="2750"/>
              <a:t>Training logistic regression</a:t>
            </a:r>
            <a:endParaRPr sz="2750"/>
          </a:p>
        </p:txBody>
      </p:sp>
      <p:pic>
        <p:nvPicPr>
          <p:cNvPr id="1264" name="Google Shape;1264;p26"/>
          <p:cNvPicPr preferRelativeResize="0"/>
          <p:nvPr/>
        </p:nvPicPr>
        <p:blipFill rotWithShape="1">
          <a:blip r:embed="rId3">
            <a:alphaModFix/>
          </a:blip>
          <a:srcRect b="0" l="0" r="0" t="0"/>
          <a:stretch/>
        </p:blipFill>
        <p:spPr>
          <a:xfrm>
            <a:off x="3291840" y="2461767"/>
            <a:ext cx="150368" cy="73151"/>
          </a:xfrm>
          <a:prstGeom prst="rect">
            <a:avLst/>
          </a:prstGeom>
          <a:noFill/>
          <a:ln>
            <a:noFill/>
          </a:ln>
        </p:spPr>
      </p:pic>
      <p:sp>
        <p:nvSpPr>
          <p:cNvPr id="1265" name="Google Shape;1265;p26"/>
          <p:cNvSpPr/>
          <p:nvPr/>
        </p:nvSpPr>
        <p:spPr>
          <a:xfrm>
            <a:off x="4863465" y="2595879"/>
            <a:ext cx="194945" cy="52705"/>
          </a:xfrm>
          <a:custGeom>
            <a:rect b="b" l="l" r="r" t="t"/>
            <a:pathLst>
              <a:path extrusionOk="0" h="52705" w="194945">
                <a:moveTo>
                  <a:pt x="168148" y="0"/>
                </a:moveTo>
                <a:lnTo>
                  <a:pt x="162433" y="6350"/>
                </a:lnTo>
                <a:lnTo>
                  <a:pt x="179577" y="21336"/>
                </a:lnTo>
                <a:lnTo>
                  <a:pt x="0" y="21336"/>
                </a:lnTo>
                <a:lnTo>
                  <a:pt x="0" y="31368"/>
                </a:lnTo>
                <a:lnTo>
                  <a:pt x="179577" y="31368"/>
                </a:lnTo>
                <a:lnTo>
                  <a:pt x="162433" y="46227"/>
                </a:lnTo>
                <a:lnTo>
                  <a:pt x="168148" y="52577"/>
                </a:lnTo>
                <a:lnTo>
                  <a:pt x="194945" y="29463"/>
                </a:lnTo>
                <a:lnTo>
                  <a:pt x="194945" y="23240"/>
                </a:lnTo>
                <a:lnTo>
                  <a:pt x="16814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6" name="Google Shape;1266;p26"/>
          <p:cNvSpPr txBox="1"/>
          <p:nvPr/>
        </p:nvSpPr>
        <p:spPr>
          <a:xfrm>
            <a:off x="4855845" y="2540888"/>
            <a:ext cx="395605" cy="2895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700">
                <a:solidFill>
                  <a:srgbClr val="0096FF"/>
                </a:solidFill>
                <a:latin typeface="Cambria Math"/>
                <a:ea typeface="Cambria Math"/>
                <a:cs typeface="Cambria Math"/>
                <a:sym typeface="Cambria Math"/>
              </a:rPr>
              <a:t>w</a:t>
            </a:r>
            <a:r>
              <a:rPr lang="en-US" sz="1700">
                <a:latin typeface="Cambria Math"/>
                <a:ea typeface="Cambria Math"/>
                <a:cs typeface="Cambria Math"/>
                <a:sym typeface="Cambria Math"/>
              </a:rPr>
              <a:t>,</a:t>
            </a:r>
            <a:r>
              <a:rPr lang="en-US" sz="1700">
                <a:solidFill>
                  <a:srgbClr val="0096FF"/>
                </a:solidFill>
                <a:latin typeface="Cambria Math"/>
                <a:ea typeface="Cambria Math"/>
                <a:cs typeface="Cambria Math"/>
                <a:sym typeface="Cambria Math"/>
              </a:rPr>
              <a:t>𝑏</a:t>
            </a:r>
            <a:endParaRPr sz="1700">
              <a:latin typeface="Cambria Math"/>
              <a:ea typeface="Cambria Math"/>
              <a:cs typeface="Cambria Math"/>
              <a:sym typeface="Cambria Math"/>
            </a:endParaRPr>
          </a:p>
        </p:txBody>
      </p:sp>
      <p:grpSp>
        <p:nvGrpSpPr>
          <p:cNvPr id="1267" name="Google Shape;1267;p26"/>
          <p:cNvGrpSpPr/>
          <p:nvPr/>
        </p:nvGrpSpPr>
        <p:grpSpPr>
          <a:xfrm>
            <a:off x="5280786" y="2461767"/>
            <a:ext cx="349250" cy="297815"/>
            <a:chOff x="5280786" y="2461767"/>
            <a:chExt cx="349250" cy="297815"/>
          </a:xfrm>
        </p:grpSpPr>
        <p:sp>
          <p:nvSpPr>
            <p:cNvPr id="1268" name="Google Shape;1268;p26"/>
            <p:cNvSpPr/>
            <p:nvPr/>
          </p:nvSpPr>
          <p:spPr>
            <a:xfrm>
              <a:off x="5280786" y="2477007"/>
              <a:ext cx="349250" cy="282575"/>
            </a:xfrm>
            <a:custGeom>
              <a:rect b="b" l="l" r="r" t="t"/>
              <a:pathLst>
                <a:path extrusionOk="0" h="282575" w="349250">
                  <a:moveTo>
                    <a:pt x="259207" y="0"/>
                  </a:moveTo>
                  <a:lnTo>
                    <a:pt x="255142" y="11556"/>
                  </a:lnTo>
                  <a:lnTo>
                    <a:pt x="271506" y="18631"/>
                  </a:lnTo>
                  <a:lnTo>
                    <a:pt x="285559" y="28432"/>
                  </a:lnTo>
                  <a:lnTo>
                    <a:pt x="314092" y="73925"/>
                  </a:lnTo>
                  <a:lnTo>
                    <a:pt x="322423" y="115732"/>
                  </a:lnTo>
                  <a:lnTo>
                    <a:pt x="323468" y="139827"/>
                  </a:lnTo>
                  <a:lnTo>
                    <a:pt x="322421" y="164707"/>
                  </a:lnTo>
                  <a:lnTo>
                    <a:pt x="314039" y="207656"/>
                  </a:lnTo>
                  <a:lnTo>
                    <a:pt x="285543" y="253857"/>
                  </a:lnTo>
                  <a:lnTo>
                    <a:pt x="255524" y="270891"/>
                  </a:lnTo>
                  <a:lnTo>
                    <a:pt x="259207" y="282321"/>
                  </a:lnTo>
                  <a:lnTo>
                    <a:pt x="297656" y="264302"/>
                  </a:lnTo>
                  <a:lnTo>
                    <a:pt x="326009" y="233044"/>
                  </a:lnTo>
                  <a:lnTo>
                    <a:pt x="343439" y="191135"/>
                  </a:lnTo>
                  <a:lnTo>
                    <a:pt x="349250" y="141224"/>
                  </a:lnTo>
                  <a:lnTo>
                    <a:pt x="347777" y="115359"/>
                  </a:lnTo>
                  <a:lnTo>
                    <a:pt x="336069" y="69536"/>
                  </a:lnTo>
                  <a:lnTo>
                    <a:pt x="312999" y="32146"/>
                  </a:lnTo>
                  <a:lnTo>
                    <a:pt x="279661" y="7381"/>
                  </a:lnTo>
                  <a:lnTo>
                    <a:pt x="259207" y="0"/>
                  </a:lnTo>
                  <a:close/>
                </a:path>
                <a:path extrusionOk="0" h="282575" w="349250">
                  <a:moveTo>
                    <a:pt x="90042" y="0"/>
                  </a:moveTo>
                  <a:lnTo>
                    <a:pt x="51657" y="18097"/>
                  </a:lnTo>
                  <a:lnTo>
                    <a:pt x="23367" y="49530"/>
                  </a:lnTo>
                  <a:lnTo>
                    <a:pt x="5826" y="91471"/>
                  </a:lnTo>
                  <a:lnTo>
                    <a:pt x="0" y="141224"/>
                  </a:lnTo>
                  <a:lnTo>
                    <a:pt x="1452" y="167179"/>
                  </a:lnTo>
                  <a:lnTo>
                    <a:pt x="13073" y="213090"/>
                  </a:lnTo>
                  <a:lnTo>
                    <a:pt x="36125" y="250334"/>
                  </a:lnTo>
                  <a:lnTo>
                    <a:pt x="69514" y="274960"/>
                  </a:lnTo>
                  <a:lnTo>
                    <a:pt x="90042" y="282321"/>
                  </a:lnTo>
                  <a:lnTo>
                    <a:pt x="93599" y="270891"/>
                  </a:lnTo>
                  <a:lnTo>
                    <a:pt x="77549" y="263773"/>
                  </a:lnTo>
                  <a:lnTo>
                    <a:pt x="63690" y="253857"/>
                  </a:lnTo>
                  <a:lnTo>
                    <a:pt x="35210" y="207656"/>
                  </a:lnTo>
                  <a:lnTo>
                    <a:pt x="26828" y="164707"/>
                  </a:lnTo>
                  <a:lnTo>
                    <a:pt x="25780" y="139827"/>
                  </a:lnTo>
                  <a:lnTo>
                    <a:pt x="26828" y="115732"/>
                  </a:lnTo>
                  <a:lnTo>
                    <a:pt x="35210" y="73925"/>
                  </a:lnTo>
                  <a:lnTo>
                    <a:pt x="63801" y="28432"/>
                  </a:lnTo>
                  <a:lnTo>
                    <a:pt x="94107" y="11556"/>
                  </a:lnTo>
                  <a:lnTo>
                    <a:pt x="9004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69" name="Google Shape;1269;p26"/>
            <p:cNvPicPr preferRelativeResize="0"/>
            <p:nvPr/>
          </p:nvPicPr>
          <p:blipFill rotWithShape="1">
            <a:blip r:embed="rId3">
              <a:alphaModFix/>
            </a:blip>
            <a:srcRect b="0" l="0" r="0" t="0"/>
            <a:stretch/>
          </p:blipFill>
          <p:spPr>
            <a:xfrm>
              <a:off x="5368289" y="2461767"/>
              <a:ext cx="150368" cy="73151"/>
            </a:xfrm>
            <a:prstGeom prst="rect">
              <a:avLst/>
            </a:prstGeom>
            <a:noFill/>
            <a:ln>
              <a:noFill/>
            </a:ln>
          </p:spPr>
        </p:pic>
      </p:grpSp>
      <p:sp>
        <p:nvSpPr>
          <p:cNvPr id="1270" name="Google Shape;1270;p26"/>
          <p:cNvSpPr txBox="1"/>
          <p:nvPr/>
        </p:nvSpPr>
        <p:spPr>
          <a:xfrm>
            <a:off x="1575816" y="2388488"/>
            <a:ext cx="4411345" cy="3924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400">
                <a:latin typeface="Verdana"/>
                <a:ea typeface="Verdana"/>
                <a:cs typeface="Verdana"/>
                <a:sym typeface="Verdana"/>
              </a:rPr>
              <a:t>Given new </a:t>
            </a:r>
            <a:r>
              <a:rPr lang="en-US" sz="2400">
                <a:solidFill>
                  <a:srgbClr val="FF9300"/>
                </a:solidFill>
                <a:latin typeface="Cambria Math"/>
                <a:ea typeface="Cambria Math"/>
                <a:cs typeface="Cambria Math"/>
                <a:sym typeface="Cambria Math"/>
              </a:rPr>
              <a:t>x, </a:t>
            </a:r>
            <a:r>
              <a:rPr lang="en-US" sz="2400">
                <a:latin typeface="Verdana"/>
                <a:ea typeface="Verdana"/>
                <a:cs typeface="Verdana"/>
                <a:sym typeface="Verdana"/>
              </a:rPr>
              <a:t>output </a:t>
            </a:r>
            <a:r>
              <a:rPr lang="en-US" sz="2400">
                <a:solidFill>
                  <a:srgbClr val="FF40FF"/>
                </a:solidFill>
                <a:latin typeface="Cambria Math"/>
                <a:ea typeface="Cambria Math"/>
                <a:cs typeface="Cambria Math"/>
                <a:sym typeface="Cambria Math"/>
              </a:rPr>
              <a:t>𝑓	</a:t>
            </a:r>
            <a:r>
              <a:rPr lang="en-US" sz="2400">
                <a:solidFill>
                  <a:srgbClr val="FF9300"/>
                </a:solidFill>
                <a:latin typeface="Cambria Math"/>
                <a:ea typeface="Cambria Math"/>
                <a:cs typeface="Cambria Math"/>
                <a:sym typeface="Cambria Math"/>
              </a:rPr>
              <a:t>x	</a:t>
            </a:r>
            <a:r>
              <a:rPr lang="en-US" sz="2400">
                <a:latin typeface="Cambria Math"/>
                <a:ea typeface="Cambria Math"/>
                <a:cs typeface="Cambria Math"/>
                <a:sym typeface="Cambria Math"/>
              </a:rPr>
              <a:t>=</a:t>
            </a:r>
            <a:endParaRPr sz="2400">
              <a:latin typeface="Cambria Math"/>
              <a:ea typeface="Cambria Math"/>
              <a:cs typeface="Cambria Math"/>
              <a:sym typeface="Cambria Math"/>
            </a:endParaRPr>
          </a:p>
        </p:txBody>
      </p:sp>
      <p:sp>
        <p:nvSpPr>
          <p:cNvPr id="1271" name="Google Shape;1271;p26"/>
          <p:cNvSpPr/>
          <p:nvPr/>
        </p:nvSpPr>
        <p:spPr>
          <a:xfrm>
            <a:off x="6044565" y="2606420"/>
            <a:ext cx="1314450" cy="19050"/>
          </a:xfrm>
          <a:custGeom>
            <a:rect b="b" l="l" r="r" t="t"/>
            <a:pathLst>
              <a:path extrusionOk="0" h="19050" w="1314450">
                <a:moveTo>
                  <a:pt x="1314450" y="0"/>
                </a:moveTo>
                <a:lnTo>
                  <a:pt x="0" y="0"/>
                </a:lnTo>
                <a:lnTo>
                  <a:pt x="0" y="19050"/>
                </a:lnTo>
                <a:lnTo>
                  <a:pt x="1314450" y="19050"/>
                </a:lnTo>
                <a:lnTo>
                  <a:pt x="13144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2" name="Google Shape;1272;p26"/>
          <p:cNvSpPr txBox="1"/>
          <p:nvPr/>
        </p:nvSpPr>
        <p:spPr>
          <a:xfrm>
            <a:off x="6629400" y="2293302"/>
            <a:ext cx="152400" cy="28892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700">
                <a:latin typeface="Cambria Math"/>
                <a:ea typeface="Cambria Math"/>
                <a:cs typeface="Cambria Math"/>
                <a:sym typeface="Cambria Math"/>
              </a:rPr>
              <a:t>1</a:t>
            </a:r>
            <a:endParaRPr sz="1700">
              <a:latin typeface="Cambria Math"/>
              <a:ea typeface="Cambria Math"/>
              <a:cs typeface="Cambria Math"/>
              <a:sym typeface="Cambria Math"/>
            </a:endParaRPr>
          </a:p>
        </p:txBody>
      </p:sp>
      <p:grpSp>
        <p:nvGrpSpPr>
          <p:cNvPr id="1273" name="Google Shape;1273;p26"/>
          <p:cNvGrpSpPr/>
          <p:nvPr/>
        </p:nvGrpSpPr>
        <p:grpSpPr>
          <a:xfrm>
            <a:off x="6682740" y="2644901"/>
            <a:ext cx="333375" cy="43815"/>
            <a:chOff x="6682740" y="2644901"/>
            <a:chExt cx="333375" cy="43815"/>
          </a:xfrm>
        </p:grpSpPr>
        <p:sp>
          <p:nvSpPr>
            <p:cNvPr id="1274" name="Google Shape;1274;p26"/>
            <p:cNvSpPr/>
            <p:nvPr/>
          </p:nvSpPr>
          <p:spPr>
            <a:xfrm>
              <a:off x="6682740" y="2644901"/>
              <a:ext cx="171450" cy="43815"/>
            </a:xfrm>
            <a:custGeom>
              <a:rect b="b" l="l" r="r" t="t"/>
              <a:pathLst>
                <a:path extrusionOk="0" h="43814" w="171450">
                  <a:moveTo>
                    <a:pt x="149225" y="0"/>
                  </a:moveTo>
                  <a:lnTo>
                    <a:pt x="144652" y="5334"/>
                  </a:lnTo>
                  <a:lnTo>
                    <a:pt x="158750" y="17525"/>
                  </a:lnTo>
                  <a:lnTo>
                    <a:pt x="0" y="17525"/>
                  </a:lnTo>
                  <a:lnTo>
                    <a:pt x="0" y="25908"/>
                  </a:lnTo>
                  <a:lnTo>
                    <a:pt x="158750" y="25908"/>
                  </a:lnTo>
                  <a:lnTo>
                    <a:pt x="144652" y="38227"/>
                  </a:lnTo>
                  <a:lnTo>
                    <a:pt x="149225" y="43434"/>
                  </a:lnTo>
                  <a:lnTo>
                    <a:pt x="171450" y="24256"/>
                  </a:lnTo>
                  <a:lnTo>
                    <a:pt x="171450" y="19177"/>
                  </a:lnTo>
                  <a:lnTo>
                    <a:pt x="149225"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5" name="Google Shape;1275;p26"/>
            <p:cNvSpPr/>
            <p:nvPr/>
          </p:nvSpPr>
          <p:spPr>
            <a:xfrm>
              <a:off x="6911340" y="2644901"/>
              <a:ext cx="104775" cy="43815"/>
            </a:xfrm>
            <a:custGeom>
              <a:rect b="b" l="l" r="r" t="t"/>
              <a:pathLst>
                <a:path extrusionOk="0" h="43814" w="104775">
                  <a:moveTo>
                    <a:pt x="82550" y="0"/>
                  </a:moveTo>
                  <a:lnTo>
                    <a:pt x="77977" y="5334"/>
                  </a:lnTo>
                  <a:lnTo>
                    <a:pt x="92075" y="17525"/>
                  </a:lnTo>
                  <a:lnTo>
                    <a:pt x="0" y="17525"/>
                  </a:lnTo>
                  <a:lnTo>
                    <a:pt x="0" y="25908"/>
                  </a:lnTo>
                  <a:lnTo>
                    <a:pt x="92075" y="25908"/>
                  </a:lnTo>
                  <a:lnTo>
                    <a:pt x="77977" y="38227"/>
                  </a:lnTo>
                  <a:lnTo>
                    <a:pt x="82550" y="43434"/>
                  </a:lnTo>
                  <a:lnTo>
                    <a:pt x="104775" y="24256"/>
                  </a:lnTo>
                  <a:lnTo>
                    <a:pt x="104775" y="19177"/>
                  </a:lnTo>
                  <a:lnTo>
                    <a:pt x="82550"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276" name="Google Shape;1276;p26"/>
          <p:cNvSpPr txBox="1"/>
          <p:nvPr/>
        </p:nvSpPr>
        <p:spPr>
          <a:xfrm>
            <a:off x="6012815" y="2569781"/>
            <a:ext cx="1381760" cy="28892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baseline="-25000" lang="en-US" sz="2550">
                <a:latin typeface="Cambria Math"/>
                <a:ea typeface="Cambria Math"/>
                <a:cs typeface="Cambria Math"/>
                <a:sym typeface="Cambria Math"/>
              </a:rPr>
              <a:t>1+𝑒</a:t>
            </a:r>
            <a:r>
              <a:rPr lang="en-US" sz="1400">
                <a:latin typeface="Cambria Math"/>
                <a:ea typeface="Cambria Math"/>
                <a:cs typeface="Cambria Math"/>
                <a:sym typeface="Cambria Math"/>
              </a:rPr>
              <a:t>−(</a:t>
            </a:r>
            <a:r>
              <a:rPr lang="en-US" sz="1400">
                <a:solidFill>
                  <a:srgbClr val="0096FF"/>
                </a:solidFill>
                <a:latin typeface="Cambria Math"/>
                <a:ea typeface="Cambria Math"/>
                <a:cs typeface="Cambria Math"/>
                <a:sym typeface="Cambria Math"/>
              </a:rPr>
              <a:t>w</a:t>
            </a:r>
            <a:r>
              <a:rPr lang="en-US" sz="1400">
                <a:latin typeface="Cambria Math"/>
                <a:ea typeface="Cambria Math"/>
                <a:cs typeface="Cambria Math"/>
                <a:sym typeface="Cambria Math"/>
              </a:rPr>
              <a:t>∙</a:t>
            </a:r>
            <a:r>
              <a:rPr lang="en-US" sz="1400">
                <a:solidFill>
                  <a:srgbClr val="FF9300"/>
                </a:solidFill>
                <a:latin typeface="Cambria Math"/>
                <a:ea typeface="Cambria Math"/>
                <a:cs typeface="Cambria Math"/>
                <a:sym typeface="Cambria Math"/>
              </a:rPr>
              <a:t>x</a:t>
            </a:r>
            <a:r>
              <a:rPr lang="en-US" sz="1400">
                <a:latin typeface="Cambria Math"/>
                <a:ea typeface="Cambria Math"/>
                <a:cs typeface="Cambria Math"/>
                <a:sym typeface="Cambria Math"/>
              </a:rPr>
              <a:t>+</a:t>
            </a:r>
            <a:r>
              <a:rPr lang="en-US" sz="1400">
                <a:solidFill>
                  <a:srgbClr val="0096FF"/>
                </a:solidFill>
                <a:latin typeface="Cambria Math"/>
                <a:ea typeface="Cambria Math"/>
                <a:cs typeface="Cambria Math"/>
                <a:sym typeface="Cambria Math"/>
              </a:rPr>
              <a:t>𝑏)</a:t>
            </a:r>
            <a:endParaRPr sz="1400">
              <a:latin typeface="Cambria Math"/>
              <a:ea typeface="Cambria Math"/>
              <a:cs typeface="Cambria Math"/>
              <a:sym typeface="Cambria Math"/>
            </a:endParaRPr>
          </a:p>
        </p:txBody>
      </p:sp>
      <p:grpSp>
        <p:nvGrpSpPr>
          <p:cNvPr id="1277" name="Google Shape;1277;p26"/>
          <p:cNvGrpSpPr/>
          <p:nvPr/>
        </p:nvGrpSpPr>
        <p:grpSpPr>
          <a:xfrm>
            <a:off x="4334128" y="3088004"/>
            <a:ext cx="1835150" cy="297942"/>
            <a:chOff x="4334128" y="3088004"/>
            <a:chExt cx="1835150" cy="297942"/>
          </a:xfrm>
        </p:grpSpPr>
        <p:sp>
          <p:nvSpPr>
            <p:cNvPr id="1278" name="Google Shape;1278;p26"/>
            <p:cNvSpPr/>
            <p:nvPr/>
          </p:nvSpPr>
          <p:spPr>
            <a:xfrm>
              <a:off x="4334128" y="3103371"/>
              <a:ext cx="1835150" cy="282575"/>
            </a:xfrm>
            <a:custGeom>
              <a:rect b="b" l="l" r="r" t="t"/>
              <a:pathLst>
                <a:path extrusionOk="0" h="282575" w="1835150">
                  <a:moveTo>
                    <a:pt x="899668" y="2031"/>
                  </a:moveTo>
                  <a:lnTo>
                    <a:pt x="876681" y="2031"/>
                  </a:lnTo>
                  <a:lnTo>
                    <a:pt x="876681" y="279019"/>
                  </a:lnTo>
                  <a:lnTo>
                    <a:pt x="899668" y="279019"/>
                  </a:lnTo>
                  <a:lnTo>
                    <a:pt x="899668" y="2031"/>
                  </a:lnTo>
                  <a:close/>
                </a:path>
                <a:path extrusionOk="0" h="282575" w="1835150">
                  <a:moveTo>
                    <a:pt x="90043" y="0"/>
                  </a:moveTo>
                  <a:lnTo>
                    <a:pt x="51641" y="18081"/>
                  </a:lnTo>
                  <a:lnTo>
                    <a:pt x="23241" y="49402"/>
                  </a:lnTo>
                  <a:lnTo>
                    <a:pt x="5810" y="91408"/>
                  </a:lnTo>
                  <a:lnTo>
                    <a:pt x="0" y="141223"/>
                  </a:lnTo>
                  <a:lnTo>
                    <a:pt x="1452" y="167159"/>
                  </a:lnTo>
                  <a:lnTo>
                    <a:pt x="13073" y="212982"/>
                  </a:lnTo>
                  <a:lnTo>
                    <a:pt x="36125" y="250209"/>
                  </a:lnTo>
                  <a:lnTo>
                    <a:pt x="69514" y="274887"/>
                  </a:lnTo>
                  <a:lnTo>
                    <a:pt x="90043" y="282320"/>
                  </a:lnTo>
                  <a:lnTo>
                    <a:pt x="93599" y="270763"/>
                  </a:lnTo>
                  <a:lnTo>
                    <a:pt x="77529" y="263663"/>
                  </a:lnTo>
                  <a:lnTo>
                    <a:pt x="63627" y="253777"/>
                  </a:lnTo>
                  <a:lnTo>
                    <a:pt x="35157" y="207529"/>
                  </a:lnTo>
                  <a:lnTo>
                    <a:pt x="26826" y="164580"/>
                  </a:lnTo>
                  <a:lnTo>
                    <a:pt x="25781" y="139700"/>
                  </a:lnTo>
                  <a:lnTo>
                    <a:pt x="26826" y="115623"/>
                  </a:lnTo>
                  <a:lnTo>
                    <a:pt x="35157" y="73852"/>
                  </a:lnTo>
                  <a:lnTo>
                    <a:pt x="63722" y="28305"/>
                  </a:lnTo>
                  <a:lnTo>
                    <a:pt x="93980" y="11429"/>
                  </a:lnTo>
                  <a:lnTo>
                    <a:pt x="90043" y="0"/>
                  </a:lnTo>
                  <a:close/>
                </a:path>
                <a:path extrusionOk="0" h="282575" w="1835150">
                  <a:moveTo>
                    <a:pt x="1744980" y="0"/>
                  </a:moveTo>
                  <a:lnTo>
                    <a:pt x="1740916" y="11429"/>
                  </a:lnTo>
                  <a:lnTo>
                    <a:pt x="1757297" y="18504"/>
                  </a:lnTo>
                  <a:lnTo>
                    <a:pt x="1771380" y="28305"/>
                  </a:lnTo>
                  <a:lnTo>
                    <a:pt x="1799919" y="73852"/>
                  </a:lnTo>
                  <a:lnTo>
                    <a:pt x="1808214" y="115623"/>
                  </a:lnTo>
                  <a:lnTo>
                    <a:pt x="1809242" y="139700"/>
                  </a:lnTo>
                  <a:lnTo>
                    <a:pt x="1808196" y="164580"/>
                  </a:lnTo>
                  <a:lnTo>
                    <a:pt x="1799865" y="207529"/>
                  </a:lnTo>
                  <a:lnTo>
                    <a:pt x="1771396" y="253777"/>
                  </a:lnTo>
                  <a:lnTo>
                    <a:pt x="1741424" y="270763"/>
                  </a:lnTo>
                  <a:lnTo>
                    <a:pt x="1744980" y="282320"/>
                  </a:lnTo>
                  <a:lnTo>
                    <a:pt x="1783476" y="264191"/>
                  </a:lnTo>
                  <a:lnTo>
                    <a:pt x="1811782" y="232917"/>
                  </a:lnTo>
                  <a:lnTo>
                    <a:pt x="1829212" y="191071"/>
                  </a:lnTo>
                  <a:lnTo>
                    <a:pt x="1835023" y="141223"/>
                  </a:lnTo>
                  <a:lnTo>
                    <a:pt x="1833570" y="115339"/>
                  </a:lnTo>
                  <a:lnTo>
                    <a:pt x="1821949" y="69429"/>
                  </a:lnTo>
                  <a:lnTo>
                    <a:pt x="1798826" y="32093"/>
                  </a:lnTo>
                  <a:lnTo>
                    <a:pt x="1765436" y="7379"/>
                  </a:lnTo>
                  <a:lnTo>
                    <a:pt x="174498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79" name="Google Shape;1279;p26"/>
            <p:cNvPicPr preferRelativeResize="0"/>
            <p:nvPr/>
          </p:nvPicPr>
          <p:blipFill rotWithShape="1">
            <a:blip r:embed="rId4">
              <a:alphaModFix/>
            </a:blip>
            <a:srcRect b="0" l="0" r="0" t="0"/>
            <a:stretch/>
          </p:blipFill>
          <p:spPr>
            <a:xfrm>
              <a:off x="5259831" y="3088004"/>
              <a:ext cx="150367" cy="73151"/>
            </a:xfrm>
            <a:prstGeom prst="rect">
              <a:avLst/>
            </a:prstGeom>
            <a:noFill/>
            <a:ln>
              <a:noFill/>
            </a:ln>
          </p:spPr>
        </p:pic>
        <p:pic>
          <p:nvPicPr>
            <p:cNvPr id="1280" name="Google Shape;1280;p26"/>
            <p:cNvPicPr preferRelativeResize="0"/>
            <p:nvPr/>
          </p:nvPicPr>
          <p:blipFill rotWithShape="1">
            <a:blip r:embed="rId5">
              <a:alphaModFix/>
            </a:blip>
            <a:srcRect b="0" l="0" r="0" t="0"/>
            <a:stretch/>
          </p:blipFill>
          <p:spPr>
            <a:xfrm>
              <a:off x="5555106" y="3088004"/>
              <a:ext cx="236092" cy="73151"/>
            </a:xfrm>
            <a:prstGeom prst="rect">
              <a:avLst/>
            </a:prstGeom>
            <a:noFill/>
            <a:ln>
              <a:noFill/>
            </a:ln>
          </p:spPr>
        </p:pic>
      </p:grpSp>
      <p:sp>
        <p:nvSpPr>
          <p:cNvPr id="1281" name="Google Shape;1281;p26"/>
          <p:cNvSpPr txBox="1"/>
          <p:nvPr/>
        </p:nvSpPr>
        <p:spPr>
          <a:xfrm>
            <a:off x="4108450" y="3015869"/>
            <a:ext cx="1973580" cy="3924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400">
                <a:latin typeface="Cambria Math"/>
                <a:ea typeface="Cambria Math"/>
                <a:cs typeface="Cambria Math"/>
                <a:sym typeface="Cambria Math"/>
              </a:rPr>
              <a:t>𝑃 </a:t>
            </a:r>
            <a:r>
              <a:rPr lang="en-US" sz="2400">
                <a:solidFill>
                  <a:srgbClr val="C00000"/>
                </a:solidFill>
                <a:latin typeface="Cambria Math"/>
                <a:ea typeface="Cambria Math"/>
                <a:cs typeface="Cambria Math"/>
                <a:sym typeface="Cambria Math"/>
              </a:rPr>
              <a:t>𝑦 </a:t>
            </a:r>
            <a:r>
              <a:rPr lang="en-US" sz="2400">
                <a:latin typeface="Cambria Math"/>
                <a:ea typeface="Cambria Math"/>
                <a:cs typeface="Cambria Math"/>
                <a:sym typeface="Cambria Math"/>
              </a:rPr>
              <a:t>= </a:t>
            </a:r>
            <a:r>
              <a:rPr lang="en-US" sz="2400">
                <a:solidFill>
                  <a:srgbClr val="945200"/>
                </a:solidFill>
                <a:latin typeface="Cambria Math"/>
                <a:ea typeface="Cambria Math"/>
                <a:cs typeface="Cambria Math"/>
                <a:sym typeface="Cambria Math"/>
              </a:rPr>
              <a:t>1 </a:t>
            </a:r>
            <a:r>
              <a:rPr lang="en-US" sz="2400">
                <a:solidFill>
                  <a:srgbClr val="FF9300"/>
                </a:solidFill>
                <a:latin typeface="Cambria Math"/>
                <a:ea typeface="Cambria Math"/>
                <a:cs typeface="Cambria Math"/>
                <a:sym typeface="Cambria Math"/>
              </a:rPr>
              <a:t>x</a:t>
            </a:r>
            <a:r>
              <a:rPr lang="en-US" sz="2400">
                <a:latin typeface="Cambria Math"/>
                <a:ea typeface="Cambria Math"/>
                <a:cs typeface="Cambria Math"/>
                <a:sym typeface="Cambria Math"/>
              </a:rPr>
              <a:t>; </a:t>
            </a:r>
            <a:r>
              <a:rPr lang="en-US" sz="2400">
                <a:solidFill>
                  <a:srgbClr val="0096FF"/>
                </a:solidFill>
                <a:latin typeface="Cambria Math"/>
                <a:ea typeface="Cambria Math"/>
                <a:cs typeface="Cambria Math"/>
                <a:sym typeface="Cambria Math"/>
              </a:rPr>
              <a:t>w</a:t>
            </a:r>
            <a:r>
              <a:rPr lang="en-US" sz="2400">
                <a:latin typeface="Cambria Math"/>
                <a:ea typeface="Cambria Math"/>
                <a:cs typeface="Cambria Math"/>
                <a:sym typeface="Cambria Math"/>
              </a:rPr>
              <a:t>, </a:t>
            </a:r>
            <a:r>
              <a:rPr lang="en-US" sz="2400">
                <a:solidFill>
                  <a:srgbClr val="0096FF"/>
                </a:solidFill>
                <a:latin typeface="Cambria Math"/>
                <a:ea typeface="Cambria Math"/>
                <a:cs typeface="Cambria Math"/>
                <a:sym typeface="Cambria Math"/>
              </a:rPr>
              <a:t>𝑏</a:t>
            </a:r>
            <a:endParaRPr sz="2400">
              <a:latin typeface="Cambria Math"/>
              <a:ea typeface="Cambria Math"/>
              <a:cs typeface="Cambria Math"/>
              <a:sym typeface="Cambria Math"/>
            </a:endParaRPr>
          </a:p>
        </p:txBody>
      </p:sp>
      <p:pic>
        <p:nvPicPr>
          <p:cNvPr id="1282" name="Google Shape;1282;p26"/>
          <p:cNvPicPr preferRelativeResize="0"/>
          <p:nvPr/>
        </p:nvPicPr>
        <p:blipFill rotWithShape="1">
          <a:blip r:embed="rId6">
            <a:alphaModFix/>
          </a:blip>
          <a:srcRect b="0" l="0" r="0" t="0"/>
          <a:stretch/>
        </p:blipFill>
        <p:spPr>
          <a:xfrm>
            <a:off x="2339339" y="1464944"/>
            <a:ext cx="236093" cy="73278"/>
          </a:xfrm>
          <a:prstGeom prst="rect">
            <a:avLst/>
          </a:prstGeom>
          <a:noFill/>
          <a:ln>
            <a:noFill/>
          </a:ln>
        </p:spPr>
      </p:pic>
      <p:sp>
        <p:nvSpPr>
          <p:cNvPr id="1283" name="Google Shape;1283;p26"/>
          <p:cNvSpPr txBox="1"/>
          <p:nvPr/>
        </p:nvSpPr>
        <p:spPr>
          <a:xfrm>
            <a:off x="1575816" y="1390014"/>
            <a:ext cx="1296670" cy="3924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400">
                <a:latin typeface="Verdana"/>
                <a:ea typeface="Verdana"/>
                <a:cs typeface="Verdana"/>
                <a:sym typeface="Verdana"/>
              </a:rPr>
              <a:t>Find </a:t>
            </a:r>
            <a:r>
              <a:rPr lang="en-US" sz="2400">
                <a:solidFill>
                  <a:srgbClr val="0096FF"/>
                </a:solidFill>
                <a:latin typeface="Cambria Math"/>
                <a:ea typeface="Cambria Math"/>
                <a:cs typeface="Cambria Math"/>
                <a:sym typeface="Cambria Math"/>
              </a:rPr>
              <a:t>w</a:t>
            </a:r>
            <a:r>
              <a:rPr lang="en-US" sz="2400">
                <a:latin typeface="Cambria Math"/>
                <a:ea typeface="Cambria Math"/>
                <a:cs typeface="Cambria Math"/>
                <a:sym typeface="Cambria Math"/>
              </a:rPr>
              <a:t>, </a:t>
            </a:r>
            <a:r>
              <a:rPr lang="en-US" sz="2400">
                <a:solidFill>
                  <a:srgbClr val="0096FF"/>
                </a:solidFill>
                <a:latin typeface="Cambria Math"/>
                <a:ea typeface="Cambria Math"/>
                <a:cs typeface="Cambria Math"/>
                <a:sym typeface="Cambria Math"/>
              </a:rPr>
              <a:t>𝑏</a:t>
            </a:r>
            <a:endParaRPr sz="2400">
              <a:latin typeface="Cambria Math"/>
              <a:ea typeface="Cambria Math"/>
              <a:cs typeface="Cambria Math"/>
              <a:sym typeface="Cambria Math"/>
            </a:endParaRPr>
          </a:p>
        </p:txBody>
      </p:sp>
      <p:sp>
        <p:nvSpPr>
          <p:cNvPr id="1284" name="Google Shape;1284;p26"/>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7"/>
          <p:cNvSpPr txBox="1"/>
          <p:nvPr>
            <p:ph type="title"/>
          </p:nvPr>
        </p:nvSpPr>
        <p:spPr>
          <a:xfrm>
            <a:off x="303529" y="70470"/>
            <a:ext cx="6536055" cy="868680"/>
          </a:xfrm>
          <a:prstGeom prst="rect">
            <a:avLst/>
          </a:prstGeom>
          <a:noFill/>
          <a:ln>
            <a:noFill/>
          </a:ln>
        </p:spPr>
        <p:txBody>
          <a:bodyPr anchorCtr="0" anchor="t" bIns="0" lIns="0" spcFirstLastPara="1" rIns="0" wrap="square" tIns="152025">
            <a:spAutoFit/>
          </a:bodyPr>
          <a:lstStyle/>
          <a:p>
            <a:pPr indent="0" lvl="0" marL="101600" rtl="0" algn="l">
              <a:lnSpc>
                <a:spcPct val="100000"/>
              </a:lnSpc>
              <a:spcBef>
                <a:spcPts val="0"/>
              </a:spcBef>
              <a:spcAft>
                <a:spcPts val="0"/>
              </a:spcAft>
              <a:buNone/>
            </a:pPr>
            <a:r>
              <a:rPr lang="en-US" sz="2750"/>
              <a:t>Gradient descent</a:t>
            </a:r>
            <a:endParaRPr sz="2750"/>
          </a:p>
        </p:txBody>
      </p:sp>
      <p:sp>
        <p:nvSpPr>
          <p:cNvPr id="1290" name="Google Shape;1290;p27"/>
          <p:cNvSpPr txBox="1"/>
          <p:nvPr/>
        </p:nvSpPr>
        <p:spPr>
          <a:xfrm>
            <a:off x="556894" y="2064067"/>
            <a:ext cx="93408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repeat </a:t>
            </a: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sp>
        <p:nvSpPr>
          <p:cNvPr id="1291" name="Google Shape;1291;p27"/>
          <p:cNvSpPr/>
          <p:nvPr/>
        </p:nvSpPr>
        <p:spPr>
          <a:xfrm>
            <a:off x="2245232" y="2710942"/>
            <a:ext cx="361950" cy="9525"/>
          </a:xfrm>
          <a:custGeom>
            <a:rect b="b" l="l" r="r" t="t"/>
            <a:pathLst>
              <a:path extrusionOk="0" h="9525" w="361950">
                <a:moveTo>
                  <a:pt x="361950" y="0"/>
                </a:moveTo>
                <a:lnTo>
                  <a:pt x="0" y="0"/>
                </a:lnTo>
                <a:lnTo>
                  <a:pt x="0" y="9525"/>
                </a:lnTo>
                <a:lnTo>
                  <a:pt x="361950" y="9525"/>
                </a:lnTo>
                <a:lnTo>
                  <a:pt x="3619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2" name="Google Shape;1292;p27"/>
          <p:cNvSpPr txBox="1"/>
          <p:nvPr/>
        </p:nvSpPr>
        <p:spPr>
          <a:xfrm>
            <a:off x="2349245" y="2368930"/>
            <a:ext cx="153035"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sp>
        <p:nvSpPr>
          <p:cNvPr id="1293" name="Google Shape;1293;p27"/>
          <p:cNvSpPr txBox="1"/>
          <p:nvPr/>
        </p:nvSpPr>
        <p:spPr>
          <a:xfrm>
            <a:off x="2234945" y="2693288"/>
            <a:ext cx="328930"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𝜕𝑤</a:t>
            </a:r>
            <a:endParaRPr sz="1800">
              <a:latin typeface="Cambria Math"/>
              <a:ea typeface="Cambria Math"/>
              <a:cs typeface="Cambria Math"/>
              <a:sym typeface="Cambria Math"/>
            </a:endParaRPr>
          </a:p>
        </p:txBody>
      </p:sp>
      <p:sp>
        <p:nvSpPr>
          <p:cNvPr id="1294" name="Google Shape;1294;p27"/>
          <p:cNvSpPr txBox="1"/>
          <p:nvPr/>
        </p:nvSpPr>
        <p:spPr>
          <a:xfrm>
            <a:off x="2511425" y="2798762"/>
            <a:ext cx="10604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𝑗</a:t>
            </a:r>
            <a:endParaRPr sz="1350">
              <a:latin typeface="Cambria Math"/>
              <a:ea typeface="Cambria Math"/>
              <a:cs typeface="Cambria Math"/>
              <a:sym typeface="Cambria Math"/>
            </a:endParaRPr>
          </a:p>
        </p:txBody>
      </p:sp>
      <p:pic>
        <p:nvPicPr>
          <p:cNvPr id="1295" name="Google Shape;1295;p27"/>
          <p:cNvPicPr preferRelativeResize="0"/>
          <p:nvPr/>
        </p:nvPicPr>
        <p:blipFill rotWithShape="1">
          <a:blip r:embed="rId3">
            <a:alphaModFix/>
          </a:blip>
          <a:srcRect b="0" l="0" r="0" t="0"/>
          <a:stretch/>
        </p:blipFill>
        <p:spPr>
          <a:xfrm>
            <a:off x="2038350" y="2146554"/>
            <a:ext cx="2241169" cy="671957"/>
          </a:xfrm>
          <a:prstGeom prst="rect">
            <a:avLst/>
          </a:prstGeom>
          <a:noFill/>
          <a:ln>
            <a:noFill/>
          </a:ln>
        </p:spPr>
      </p:pic>
      <p:sp>
        <p:nvSpPr>
          <p:cNvPr id="1296" name="Google Shape;1296;p27"/>
          <p:cNvSpPr txBox="1"/>
          <p:nvPr/>
        </p:nvSpPr>
        <p:spPr>
          <a:xfrm>
            <a:off x="976312" y="2540635"/>
            <a:ext cx="2291715" cy="300990"/>
          </a:xfrm>
          <a:prstGeom prst="rect">
            <a:avLst/>
          </a:prstGeom>
          <a:noFill/>
          <a:ln>
            <a:noFill/>
          </a:ln>
        </p:spPr>
        <p:txBody>
          <a:bodyPr anchorCtr="0" anchor="t" bIns="0" lIns="0" spcFirstLastPara="1" rIns="0" wrap="square" tIns="13325">
            <a:spAutoFit/>
          </a:bodyPr>
          <a:lstStyle/>
          <a:p>
            <a:pPr indent="0" lvl="0" marL="50800" rtl="0" algn="l">
              <a:lnSpc>
                <a:spcPct val="100000"/>
              </a:lnSpc>
              <a:spcBef>
                <a:spcPts val="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𝑗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𝑗 </a:t>
            </a:r>
            <a:r>
              <a:rPr lang="en-US" sz="1800">
                <a:latin typeface="Cambria Math"/>
                <a:ea typeface="Cambria Math"/>
                <a:cs typeface="Cambria Math"/>
                <a:sym typeface="Cambria Math"/>
              </a:rPr>
              <a:t>− 𝛼	</a:t>
            </a:r>
            <a:r>
              <a:rPr lang="en-US" sz="1800">
                <a:solidFill>
                  <a:srgbClr val="0096FF"/>
                </a:solidFill>
                <a:latin typeface="Cambria Math"/>
                <a:ea typeface="Cambria Math"/>
                <a:cs typeface="Cambria Math"/>
                <a:sym typeface="Cambria Math"/>
              </a:rPr>
              <a:t>𝐽 </a:t>
            </a:r>
            <a:r>
              <a:rPr lang="en-US" sz="1800">
                <a:latin typeface="Cambria Math"/>
                <a:ea typeface="Cambria Math"/>
                <a:cs typeface="Cambria Math"/>
                <a:sym typeface="Cambria Math"/>
              </a:rPr>
              <a:t>w, 𝑏</a:t>
            </a:r>
            <a:endParaRPr sz="1800">
              <a:latin typeface="Cambria Math"/>
              <a:ea typeface="Cambria Math"/>
              <a:cs typeface="Cambria Math"/>
              <a:sym typeface="Cambria Math"/>
            </a:endParaRPr>
          </a:p>
        </p:txBody>
      </p:sp>
      <p:sp>
        <p:nvSpPr>
          <p:cNvPr id="1297" name="Google Shape;1297;p27"/>
          <p:cNvSpPr/>
          <p:nvPr/>
        </p:nvSpPr>
        <p:spPr>
          <a:xfrm>
            <a:off x="2035682" y="3311016"/>
            <a:ext cx="257175" cy="9525"/>
          </a:xfrm>
          <a:custGeom>
            <a:rect b="b" l="l" r="r" t="t"/>
            <a:pathLst>
              <a:path extrusionOk="0" h="9525" w="257175">
                <a:moveTo>
                  <a:pt x="257175" y="0"/>
                </a:moveTo>
                <a:lnTo>
                  <a:pt x="0" y="0"/>
                </a:lnTo>
                <a:lnTo>
                  <a:pt x="0" y="9524"/>
                </a:lnTo>
                <a:lnTo>
                  <a:pt x="257175" y="9524"/>
                </a:lnTo>
                <a:lnTo>
                  <a:pt x="2571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8" name="Google Shape;1298;p27"/>
          <p:cNvSpPr txBox="1"/>
          <p:nvPr/>
        </p:nvSpPr>
        <p:spPr>
          <a:xfrm>
            <a:off x="2025014" y="3295078"/>
            <a:ext cx="26987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𝜕𝑏</a:t>
            </a:r>
            <a:endParaRPr sz="1800">
              <a:latin typeface="Cambria Math"/>
              <a:ea typeface="Cambria Math"/>
              <a:cs typeface="Cambria Math"/>
              <a:sym typeface="Cambria Math"/>
            </a:endParaRPr>
          </a:p>
        </p:txBody>
      </p:sp>
      <p:pic>
        <p:nvPicPr>
          <p:cNvPr id="1299" name="Google Shape;1299;p27"/>
          <p:cNvPicPr preferRelativeResize="0"/>
          <p:nvPr/>
        </p:nvPicPr>
        <p:blipFill rotWithShape="1">
          <a:blip r:embed="rId4">
            <a:alphaModFix/>
          </a:blip>
          <a:srcRect b="0" l="0" r="0" t="0"/>
          <a:stretch/>
        </p:blipFill>
        <p:spPr>
          <a:xfrm>
            <a:off x="1996763" y="3197732"/>
            <a:ext cx="2292153" cy="586994"/>
          </a:xfrm>
          <a:prstGeom prst="rect">
            <a:avLst/>
          </a:prstGeom>
          <a:noFill/>
          <a:ln>
            <a:noFill/>
          </a:ln>
        </p:spPr>
      </p:pic>
      <p:sp>
        <p:nvSpPr>
          <p:cNvPr id="1300" name="Google Shape;1300;p27"/>
          <p:cNvSpPr txBox="1"/>
          <p:nvPr/>
        </p:nvSpPr>
        <p:spPr>
          <a:xfrm>
            <a:off x="1014412" y="2970466"/>
            <a:ext cx="1903730" cy="472440"/>
          </a:xfrm>
          <a:prstGeom prst="rect">
            <a:avLst/>
          </a:prstGeom>
          <a:noFill/>
          <a:ln>
            <a:noFill/>
          </a:ln>
        </p:spPr>
        <p:txBody>
          <a:bodyPr anchorCtr="0" anchor="t" bIns="0" lIns="0" spcFirstLastPara="1" rIns="0" wrap="square" tIns="12700">
            <a:spAutoFit/>
          </a:bodyPr>
          <a:lstStyle/>
          <a:p>
            <a:pPr indent="0" lvl="0" marL="385445" rtl="0" algn="ctr">
              <a:lnSpc>
                <a:spcPct val="97500"/>
              </a:lnSpc>
              <a:spcBef>
                <a:spcPts val="0"/>
              </a:spcBef>
              <a:spcAft>
                <a:spcPts val="0"/>
              </a:spcAft>
              <a:buNone/>
            </a:pP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a:p>
            <a:pPr indent="0" lvl="0" marL="0" rtl="0" algn="ctr">
              <a:lnSpc>
                <a:spcPct val="97500"/>
              </a:lnSpc>
              <a:spcBef>
                <a:spcPts val="0"/>
              </a:spcBef>
              <a:spcAft>
                <a:spcPts val="0"/>
              </a:spcAft>
              <a:buNone/>
            </a:pPr>
            <a:r>
              <a:rPr lang="en-US" sz="1800">
                <a:latin typeface="Cambria Math"/>
                <a:ea typeface="Cambria Math"/>
                <a:cs typeface="Cambria Math"/>
                <a:sym typeface="Cambria Math"/>
              </a:rPr>
              <a:t>𝑏 = 𝑏 − 𝛼	</a:t>
            </a:r>
            <a:r>
              <a:rPr lang="en-US" sz="1800">
                <a:solidFill>
                  <a:srgbClr val="0096FF"/>
                </a:solidFill>
                <a:latin typeface="Cambria Math"/>
                <a:ea typeface="Cambria Math"/>
                <a:cs typeface="Cambria Math"/>
                <a:sym typeface="Cambria Math"/>
              </a:rPr>
              <a:t>𝐽 </a:t>
            </a:r>
            <a:r>
              <a:rPr lang="en-US" sz="1800">
                <a:latin typeface="Cambria Math"/>
                <a:ea typeface="Cambria Math"/>
                <a:cs typeface="Cambria Math"/>
                <a:sym typeface="Cambria Math"/>
              </a:rPr>
              <a:t>w, 𝑏</a:t>
            </a:r>
            <a:endParaRPr sz="1800">
              <a:latin typeface="Cambria Math"/>
              <a:ea typeface="Cambria Math"/>
              <a:cs typeface="Cambria Math"/>
              <a:sym typeface="Cambria Math"/>
            </a:endParaRPr>
          </a:p>
        </p:txBody>
      </p:sp>
      <p:sp>
        <p:nvSpPr>
          <p:cNvPr id="1301" name="Google Shape;1301;p27"/>
          <p:cNvSpPr txBox="1"/>
          <p:nvPr/>
        </p:nvSpPr>
        <p:spPr>
          <a:xfrm>
            <a:off x="785494" y="3791267"/>
            <a:ext cx="11430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sp>
        <p:nvSpPr>
          <p:cNvPr id="1302" name="Google Shape;1302;p27"/>
          <p:cNvSpPr/>
          <p:nvPr/>
        </p:nvSpPr>
        <p:spPr>
          <a:xfrm>
            <a:off x="4551426" y="2678429"/>
            <a:ext cx="361950" cy="9525"/>
          </a:xfrm>
          <a:custGeom>
            <a:rect b="b" l="l" r="r" t="t"/>
            <a:pathLst>
              <a:path extrusionOk="0" h="9525" w="361950">
                <a:moveTo>
                  <a:pt x="361950" y="0"/>
                </a:moveTo>
                <a:lnTo>
                  <a:pt x="0" y="0"/>
                </a:lnTo>
                <a:lnTo>
                  <a:pt x="0" y="9525"/>
                </a:lnTo>
                <a:lnTo>
                  <a:pt x="361950" y="9525"/>
                </a:lnTo>
                <a:lnTo>
                  <a:pt x="3619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3" name="Google Shape;1303;p27"/>
          <p:cNvSpPr txBox="1"/>
          <p:nvPr/>
        </p:nvSpPr>
        <p:spPr>
          <a:xfrm>
            <a:off x="4657978" y="2336736"/>
            <a:ext cx="15303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sp>
        <p:nvSpPr>
          <p:cNvPr id="1304" name="Google Shape;1304;p27"/>
          <p:cNvSpPr txBox="1"/>
          <p:nvPr/>
        </p:nvSpPr>
        <p:spPr>
          <a:xfrm>
            <a:off x="4518025" y="2661221"/>
            <a:ext cx="43370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𝑗</a:t>
            </a:r>
            <a:endParaRPr baseline="-25000" sz="2025">
              <a:latin typeface="Cambria Math"/>
              <a:ea typeface="Cambria Math"/>
              <a:cs typeface="Cambria Math"/>
              <a:sym typeface="Cambria Math"/>
            </a:endParaRPr>
          </a:p>
        </p:txBody>
      </p:sp>
      <p:sp>
        <p:nvSpPr>
          <p:cNvPr id="1305" name="Google Shape;1305;p27"/>
          <p:cNvSpPr/>
          <p:nvPr/>
        </p:nvSpPr>
        <p:spPr>
          <a:xfrm>
            <a:off x="5066919" y="2565145"/>
            <a:ext cx="540385" cy="220979"/>
          </a:xfrm>
          <a:custGeom>
            <a:rect b="b" l="l" r="r" t="t"/>
            <a:pathLst>
              <a:path extrusionOk="0" h="220980" w="540385">
                <a:moveTo>
                  <a:pt x="70485" y="17780"/>
                </a:moveTo>
                <a:lnTo>
                  <a:pt x="67437" y="9144"/>
                </a:lnTo>
                <a:lnTo>
                  <a:pt x="52095" y="14681"/>
                </a:lnTo>
                <a:lnTo>
                  <a:pt x="38646" y="22694"/>
                </a:lnTo>
                <a:lnTo>
                  <a:pt x="9804" y="61239"/>
                </a:lnTo>
                <a:lnTo>
                  <a:pt x="0" y="115062"/>
                </a:lnTo>
                <a:lnTo>
                  <a:pt x="1066" y="134518"/>
                </a:lnTo>
                <a:lnTo>
                  <a:pt x="17399" y="183896"/>
                </a:lnTo>
                <a:lnTo>
                  <a:pt x="52070" y="215328"/>
                </a:lnTo>
                <a:lnTo>
                  <a:pt x="67437" y="220853"/>
                </a:lnTo>
                <a:lnTo>
                  <a:pt x="70231" y="212344"/>
                </a:lnTo>
                <a:lnTo>
                  <a:pt x="58127" y="206946"/>
                </a:lnTo>
                <a:lnTo>
                  <a:pt x="47713" y="199478"/>
                </a:lnTo>
                <a:lnTo>
                  <a:pt x="26365" y="164782"/>
                </a:lnTo>
                <a:lnTo>
                  <a:pt x="19304" y="113919"/>
                </a:lnTo>
                <a:lnTo>
                  <a:pt x="20078" y="95872"/>
                </a:lnTo>
                <a:lnTo>
                  <a:pt x="31877" y="51308"/>
                </a:lnTo>
                <a:lnTo>
                  <a:pt x="58280" y="23101"/>
                </a:lnTo>
                <a:lnTo>
                  <a:pt x="70485" y="17780"/>
                </a:lnTo>
                <a:close/>
              </a:path>
              <a:path extrusionOk="0" h="220980" w="540385">
                <a:moveTo>
                  <a:pt x="254508" y="24257"/>
                </a:moveTo>
                <a:lnTo>
                  <a:pt x="226568" y="0"/>
                </a:lnTo>
                <a:lnTo>
                  <a:pt x="220599" y="6731"/>
                </a:lnTo>
                <a:lnTo>
                  <a:pt x="238506" y="22225"/>
                </a:lnTo>
                <a:lnTo>
                  <a:pt x="75057" y="22225"/>
                </a:lnTo>
                <a:lnTo>
                  <a:pt x="75057" y="32766"/>
                </a:lnTo>
                <a:lnTo>
                  <a:pt x="238506" y="32766"/>
                </a:lnTo>
                <a:lnTo>
                  <a:pt x="220599" y="48260"/>
                </a:lnTo>
                <a:lnTo>
                  <a:pt x="226568" y="54991"/>
                </a:lnTo>
                <a:lnTo>
                  <a:pt x="254508" y="30734"/>
                </a:lnTo>
                <a:lnTo>
                  <a:pt x="254508" y="24257"/>
                </a:lnTo>
                <a:close/>
              </a:path>
              <a:path extrusionOk="0" h="220980" w="540385">
                <a:moveTo>
                  <a:pt x="540385" y="115062"/>
                </a:moveTo>
                <a:lnTo>
                  <a:pt x="530567" y="61239"/>
                </a:lnTo>
                <a:lnTo>
                  <a:pt x="501726" y="22694"/>
                </a:lnTo>
                <a:lnTo>
                  <a:pt x="472948" y="9144"/>
                </a:lnTo>
                <a:lnTo>
                  <a:pt x="469900" y="17780"/>
                </a:lnTo>
                <a:lnTo>
                  <a:pt x="482155" y="23101"/>
                </a:lnTo>
                <a:lnTo>
                  <a:pt x="492696" y="30454"/>
                </a:lnTo>
                <a:lnTo>
                  <a:pt x="514057" y="64579"/>
                </a:lnTo>
                <a:lnTo>
                  <a:pt x="521081" y="113919"/>
                </a:lnTo>
                <a:lnTo>
                  <a:pt x="520293" y="132588"/>
                </a:lnTo>
                <a:lnTo>
                  <a:pt x="508508" y="178308"/>
                </a:lnTo>
                <a:lnTo>
                  <a:pt x="482320" y="206946"/>
                </a:lnTo>
                <a:lnTo>
                  <a:pt x="470281" y="212344"/>
                </a:lnTo>
                <a:lnTo>
                  <a:pt x="472948" y="220853"/>
                </a:lnTo>
                <a:lnTo>
                  <a:pt x="513334" y="196850"/>
                </a:lnTo>
                <a:lnTo>
                  <a:pt x="536067" y="152488"/>
                </a:lnTo>
                <a:lnTo>
                  <a:pt x="539305" y="134518"/>
                </a:lnTo>
                <a:lnTo>
                  <a:pt x="540385" y="11506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6" name="Google Shape;1306;p27"/>
          <p:cNvSpPr/>
          <p:nvPr/>
        </p:nvSpPr>
        <p:spPr>
          <a:xfrm>
            <a:off x="5970651" y="2678429"/>
            <a:ext cx="200025" cy="9525"/>
          </a:xfrm>
          <a:custGeom>
            <a:rect b="b" l="l" r="r" t="t"/>
            <a:pathLst>
              <a:path extrusionOk="0" h="9525" w="200025">
                <a:moveTo>
                  <a:pt x="200025" y="0"/>
                </a:moveTo>
                <a:lnTo>
                  <a:pt x="0" y="0"/>
                </a:lnTo>
                <a:lnTo>
                  <a:pt x="0" y="9525"/>
                </a:lnTo>
                <a:lnTo>
                  <a:pt x="200025" y="9525"/>
                </a:lnTo>
                <a:lnTo>
                  <a:pt x="20002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7" name="Google Shape;1307;p27"/>
          <p:cNvSpPr txBox="1"/>
          <p:nvPr/>
        </p:nvSpPr>
        <p:spPr>
          <a:xfrm>
            <a:off x="5964301" y="2661221"/>
            <a:ext cx="217804"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𝑚</a:t>
            </a:r>
            <a:endParaRPr sz="1800">
              <a:latin typeface="Cambria Math"/>
              <a:ea typeface="Cambria Math"/>
              <a:cs typeface="Cambria Math"/>
              <a:sym typeface="Cambria Math"/>
            </a:endParaRPr>
          </a:p>
        </p:txBody>
      </p:sp>
      <p:sp>
        <p:nvSpPr>
          <p:cNvPr id="1308" name="Google Shape;1308;p27"/>
          <p:cNvSpPr txBox="1"/>
          <p:nvPr/>
        </p:nvSpPr>
        <p:spPr>
          <a:xfrm>
            <a:off x="6212204" y="2861627"/>
            <a:ext cx="31559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𝑖=1</a:t>
            </a:r>
            <a:endParaRPr sz="1350">
              <a:latin typeface="Cambria Math"/>
              <a:ea typeface="Cambria Math"/>
              <a:cs typeface="Cambria Math"/>
              <a:sym typeface="Cambria Math"/>
            </a:endParaRPr>
          </a:p>
        </p:txBody>
      </p:sp>
      <p:sp>
        <p:nvSpPr>
          <p:cNvPr id="1309" name="Google Shape;1309;p27"/>
          <p:cNvSpPr txBox="1"/>
          <p:nvPr/>
        </p:nvSpPr>
        <p:spPr>
          <a:xfrm>
            <a:off x="6269354" y="2212657"/>
            <a:ext cx="18605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𝑚</a:t>
            </a:r>
            <a:endParaRPr sz="1350">
              <a:latin typeface="Cambria Math"/>
              <a:ea typeface="Cambria Math"/>
              <a:cs typeface="Cambria Math"/>
              <a:sym typeface="Cambria Math"/>
            </a:endParaRPr>
          </a:p>
        </p:txBody>
      </p:sp>
      <p:sp>
        <p:nvSpPr>
          <p:cNvPr id="1310" name="Google Shape;1310;p27"/>
          <p:cNvSpPr txBox="1"/>
          <p:nvPr/>
        </p:nvSpPr>
        <p:spPr>
          <a:xfrm>
            <a:off x="4944109" y="2336736"/>
            <a:ext cx="1896110" cy="472440"/>
          </a:xfrm>
          <a:prstGeom prst="rect">
            <a:avLst/>
          </a:prstGeom>
          <a:noFill/>
          <a:ln>
            <a:noFill/>
          </a:ln>
        </p:spPr>
        <p:txBody>
          <a:bodyPr anchorCtr="0" anchor="t" bIns="0" lIns="0" spcFirstLastPara="1" rIns="0" wrap="square" tIns="12700">
            <a:spAutoFit/>
          </a:bodyPr>
          <a:lstStyle/>
          <a:p>
            <a:pPr indent="0" lvl="0" marL="372745" rtl="0" algn="ctr">
              <a:lnSpc>
                <a:spcPct val="97500"/>
              </a:lnSpc>
              <a:spcBef>
                <a:spcPts val="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a:p>
            <a:pPr indent="0" lvl="0" marL="0" rtl="0" algn="ctr">
              <a:lnSpc>
                <a:spcPct val="97500"/>
              </a:lnSpc>
              <a:spcBef>
                <a:spcPts val="0"/>
              </a:spcBef>
              <a:spcAft>
                <a:spcPts val="0"/>
              </a:spcAft>
              <a:buNone/>
            </a:pPr>
            <a:r>
              <a:rPr lang="en-US" sz="1800">
                <a:solidFill>
                  <a:srgbClr val="0096FF"/>
                </a:solidFill>
                <a:latin typeface="Cambria Math"/>
                <a:ea typeface="Cambria Math"/>
                <a:cs typeface="Cambria Math"/>
                <a:sym typeface="Cambria Math"/>
              </a:rPr>
              <a:t>𝐽 </a:t>
            </a:r>
            <a:r>
              <a:rPr lang="en-US" sz="1800">
                <a:latin typeface="Cambria Math"/>
                <a:ea typeface="Cambria Math"/>
                <a:cs typeface="Cambria Math"/>
                <a:sym typeface="Cambria Math"/>
              </a:rPr>
              <a:t>w, 𝑏	=	෍ (</a:t>
            </a:r>
            <a:endParaRPr sz="1800">
              <a:latin typeface="Cambria Math"/>
              <a:ea typeface="Cambria Math"/>
              <a:cs typeface="Cambria Math"/>
              <a:sym typeface="Cambria Math"/>
            </a:endParaRPr>
          </a:p>
        </p:txBody>
      </p:sp>
      <p:sp>
        <p:nvSpPr>
          <p:cNvPr id="1311" name="Google Shape;1311;p27"/>
          <p:cNvSpPr/>
          <p:nvPr/>
        </p:nvSpPr>
        <p:spPr>
          <a:xfrm>
            <a:off x="6818376" y="2648204"/>
            <a:ext cx="149225" cy="41275"/>
          </a:xfrm>
          <a:custGeom>
            <a:rect b="b" l="l" r="r" t="t"/>
            <a:pathLst>
              <a:path extrusionOk="0" h="41275" w="149225">
                <a:moveTo>
                  <a:pt x="127889" y="0"/>
                </a:moveTo>
                <a:lnTo>
                  <a:pt x="123444" y="5079"/>
                </a:lnTo>
                <a:lnTo>
                  <a:pt x="136905" y="16637"/>
                </a:lnTo>
                <a:lnTo>
                  <a:pt x="0" y="16637"/>
                </a:lnTo>
                <a:lnTo>
                  <a:pt x="0" y="24510"/>
                </a:lnTo>
                <a:lnTo>
                  <a:pt x="136905" y="24510"/>
                </a:lnTo>
                <a:lnTo>
                  <a:pt x="123444" y="36194"/>
                </a:lnTo>
                <a:lnTo>
                  <a:pt x="127889" y="41275"/>
                </a:lnTo>
                <a:lnTo>
                  <a:pt x="148844" y="23113"/>
                </a:lnTo>
                <a:lnTo>
                  <a:pt x="148844" y="18160"/>
                </a:lnTo>
                <a:lnTo>
                  <a:pt x="12788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2" name="Google Shape;1312;p27"/>
          <p:cNvSpPr txBox="1"/>
          <p:nvPr/>
        </p:nvSpPr>
        <p:spPr>
          <a:xfrm>
            <a:off x="6812915" y="2613342"/>
            <a:ext cx="31877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w,𝑏</a:t>
            </a:r>
            <a:endParaRPr sz="1350">
              <a:latin typeface="Cambria Math"/>
              <a:ea typeface="Cambria Math"/>
              <a:cs typeface="Cambria Math"/>
              <a:sym typeface="Cambria Math"/>
            </a:endParaRPr>
          </a:p>
        </p:txBody>
      </p:sp>
      <p:grpSp>
        <p:nvGrpSpPr>
          <p:cNvPr id="1313" name="Google Shape;1313;p27"/>
          <p:cNvGrpSpPr/>
          <p:nvPr/>
        </p:nvGrpSpPr>
        <p:grpSpPr>
          <a:xfrm>
            <a:off x="7143369" y="2538348"/>
            <a:ext cx="501015" cy="279654"/>
            <a:chOff x="7143369" y="2538348"/>
            <a:chExt cx="501015" cy="279654"/>
          </a:xfrm>
        </p:grpSpPr>
        <p:sp>
          <p:nvSpPr>
            <p:cNvPr id="1314" name="Google Shape;1314;p27"/>
            <p:cNvSpPr/>
            <p:nvPr/>
          </p:nvSpPr>
          <p:spPr>
            <a:xfrm>
              <a:off x="7143369" y="2541777"/>
              <a:ext cx="501015" cy="276225"/>
            </a:xfrm>
            <a:custGeom>
              <a:rect b="b" l="l" r="r" t="t"/>
              <a:pathLst>
                <a:path extrusionOk="0" h="276225" w="501015">
                  <a:moveTo>
                    <a:pt x="75311" y="9144"/>
                  </a:moveTo>
                  <a:lnTo>
                    <a:pt x="72517" y="0"/>
                  </a:lnTo>
                  <a:lnTo>
                    <a:pt x="56083" y="6388"/>
                  </a:lnTo>
                  <a:lnTo>
                    <a:pt x="41656" y="16408"/>
                  </a:lnTo>
                  <a:lnTo>
                    <a:pt x="18796" y="47371"/>
                  </a:lnTo>
                  <a:lnTo>
                    <a:pt x="4673" y="89192"/>
                  </a:lnTo>
                  <a:lnTo>
                    <a:pt x="0" y="138176"/>
                  </a:lnTo>
                  <a:lnTo>
                    <a:pt x="1168" y="163347"/>
                  </a:lnTo>
                  <a:lnTo>
                    <a:pt x="10553" y="208597"/>
                  </a:lnTo>
                  <a:lnTo>
                    <a:pt x="29222" y="245935"/>
                  </a:lnTo>
                  <a:lnTo>
                    <a:pt x="72517" y="276098"/>
                  </a:lnTo>
                  <a:lnTo>
                    <a:pt x="75311" y="266954"/>
                  </a:lnTo>
                  <a:lnTo>
                    <a:pt x="62611" y="260388"/>
                  </a:lnTo>
                  <a:lnTo>
                    <a:pt x="51574" y="250799"/>
                  </a:lnTo>
                  <a:lnTo>
                    <a:pt x="28321" y="204571"/>
                  </a:lnTo>
                  <a:lnTo>
                    <a:pt x="21323" y="162331"/>
                  </a:lnTo>
                  <a:lnTo>
                    <a:pt x="20447" y="138049"/>
                  </a:lnTo>
                  <a:lnTo>
                    <a:pt x="21323" y="113893"/>
                  </a:lnTo>
                  <a:lnTo>
                    <a:pt x="28321" y="71551"/>
                  </a:lnTo>
                  <a:lnTo>
                    <a:pt x="51574" y="25260"/>
                  </a:lnTo>
                  <a:lnTo>
                    <a:pt x="62611" y="15697"/>
                  </a:lnTo>
                  <a:lnTo>
                    <a:pt x="75311" y="9144"/>
                  </a:lnTo>
                  <a:close/>
                </a:path>
                <a:path extrusionOk="0" h="276225" w="501015">
                  <a:moveTo>
                    <a:pt x="197358" y="47625"/>
                  </a:moveTo>
                  <a:lnTo>
                    <a:pt x="169418" y="23368"/>
                  </a:lnTo>
                  <a:lnTo>
                    <a:pt x="163449" y="30099"/>
                  </a:lnTo>
                  <a:lnTo>
                    <a:pt x="181356" y="45593"/>
                  </a:lnTo>
                  <a:lnTo>
                    <a:pt x="84582" y="45593"/>
                  </a:lnTo>
                  <a:lnTo>
                    <a:pt x="84582" y="56134"/>
                  </a:lnTo>
                  <a:lnTo>
                    <a:pt x="181356" y="56134"/>
                  </a:lnTo>
                  <a:lnTo>
                    <a:pt x="163449" y="71628"/>
                  </a:lnTo>
                  <a:lnTo>
                    <a:pt x="169418" y="78359"/>
                  </a:lnTo>
                  <a:lnTo>
                    <a:pt x="197358" y="54102"/>
                  </a:lnTo>
                  <a:lnTo>
                    <a:pt x="197358" y="47625"/>
                  </a:lnTo>
                  <a:close/>
                </a:path>
                <a:path extrusionOk="0" h="276225" w="501015">
                  <a:moveTo>
                    <a:pt x="500634" y="138049"/>
                  </a:moveTo>
                  <a:lnTo>
                    <a:pt x="495884" y="89192"/>
                  </a:lnTo>
                  <a:lnTo>
                    <a:pt x="481711" y="47371"/>
                  </a:lnTo>
                  <a:lnTo>
                    <a:pt x="458863" y="16408"/>
                  </a:lnTo>
                  <a:lnTo>
                    <a:pt x="428117" y="0"/>
                  </a:lnTo>
                  <a:lnTo>
                    <a:pt x="425323" y="9144"/>
                  </a:lnTo>
                  <a:lnTo>
                    <a:pt x="437959" y="15697"/>
                  </a:lnTo>
                  <a:lnTo>
                    <a:pt x="449008" y="25260"/>
                  </a:lnTo>
                  <a:lnTo>
                    <a:pt x="472287" y="71551"/>
                  </a:lnTo>
                  <a:lnTo>
                    <a:pt x="479196" y="113893"/>
                  </a:lnTo>
                  <a:lnTo>
                    <a:pt x="480060" y="138176"/>
                  </a:lnTo>
                  <a:lnTo>
                    <a:pt x="479196" y="162331"/>
                  </a:lnTo>
                  <a:lnTo>
                    <a:pt x="472287" y="204571"/>
                  </a:lnTo>
                  <a:lnTo>
                    <a:pt x="448995" y="250799"/>
                  </a:lnTo>
                  <a:lnTo>
                    <a:pt x="425323" y="266954"/>
                  </a:lnTo>
                  <a:lnTo>
                    <a:pt x="428117" y="276098"/>
                  </a:lnTo>
                  <a:lnTo>
                    <a:pt x="471271" y="245935"/>
                  </a:lnTo>
                  <a:lnTo>
                    <a:pt x="489966" y="208597"/>
                  </a:lnTo>
                  <a:lnTo>
                    <a:pt x="499440" y="163347"/>
                  </a:lnTo>
                  <a:lnTo>
                    <a:pt x="500634" y="13804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15" name="Google Shape;1315;p27"/>
            <p:cNvPicPr preferRelativeResize="0"/>
            <p:nvPr/>
          </p:nvPicPr>
          <p:blipFill rotWithShape="1">
            <a:blip r:embed="rId5">
              <a:alphaModFix/>
            </a:blip>
            <a:srcRect b="0" l="0" r="0" t="0"/>
            <a:stretch/>
          </p:blipFill>
          <p:spPr>
            <a:xfrm>
              <a:off x="7366888" y="2538348"/>
              <a:ext cx="174370" cy="158876"/>
            </a:xfrm>
            <a:prstGeom prst="rect">
              <a:avLst/>
            </a:prstGeom>
            <a:noFill/>
            <a:ln>
              <a:noFill/>
            </a:ln>
          </p:spPr>
        </p:pic>
      </p:grpSp>
      <p:sp>
        <p:nvSpPr>
          <p:cNvPr id="1316" name="Google Shape;1316;p27"/>
          <p:cNvSpPr txBox="1"/>
          <p:nvPr/>
        </p:nvSpPr>
        <p:spPr>
          <a:xfrm>
            <a:off x="7197343" y="2422842"/>
            <a:ext cx="32766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pic>
        <p:nvPicPr>
          <p:cNvPr id="1317" name="Google Shape;1317;p27"/>
          <p:cNvPicPr preferRelativeResize="0"/>
          <p:nvPr/>
        </p:nvPicPr>
        <p:blipFill rotWithShape="1">
          <a:blip r:embed="rId5">
            <a:alphaModFix/>
          </a:blip>
          <a:srcRect b="0" l="0" r="0" t="0"/>
          <a:stretch/>
        </p:blipFill>
        <p:spPr>
          <a:xfrm>
            <a:off x="8081264" y="2538348"/>
            <a:ext cx="174370" cy="158876"/>
          </a:xfrm>
          <a:prstGeom prst="rect">
            <a:avLst/>
          </a:prstGeom>
          <a:noFill/>
          <a:ln>
            <a:noFill/>
          </a:ln>
        </p:spPr>
      </p:pic>
      <p:sp>
        <p:nvSpPr>
          <p:cNvPr id="1318" name="Google Shape;1318;p27"/>
          <p:cNvSpPr txBox="1"/>
          <p:nvPr/>
        </p:nvSpPr>
        <p:spPr>
          <a:xfrm>
            <a:off x="8471789" y="2641917"/>
            <a:ext cx="10604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FF9300"/>
                </a:solidFill>
                <a:latin typeface="Cambria Math"/>
                <a:ea typeface="Cambria Math"/>
                <a:cs typeface="Cambria Math"/>
                <a:sym typeface="Cambria Math"/>
              </a:rPr>
              <a:t>𝑗</a:t>
            </a:r>
            <a:endParaRPr sz="1350">
              <a:latin typeface="Cambria Math"/>
              <a:ea typeface="Cambria Math"/>
              <a:cs typeface="Cambria Math"/>
              <a:sym typeface="Cambria Math"/>
            </a:endParaRPr>
          </a:p>
        </p:txBody>
      </p:sp>
      <p:pic>
        <p:nvPicPr>
          <p:cNvPr id="1319" name="Google Shape;1319;p27"/>
          <p:cNvPicPr preferRelativeResize="0"/>
          <p:nvPr/>
        </p:nvPicPr>
        <p:blipFill rotWithShape="1">
          <a:blip r:embed="rId5">
            <a:alphaModFix/>
          </a:blip>
          <a:srcRect b="0" l="0" r="0" t="0"/>
          <a:stretch/>
        </p:blipFill>
        <p:spPr>
          <a:xfrm>
            <a:off x="8528939" y="2509773"/>
            <a:ext cx="174370" cy="158876"/>
          </a:xfrm>
          <a:prstGeom prst="rect">
            <a:avLst/>
          </a:prstGeom>
          <a:noFill/>
          <a:ln>
            <a:noFill/>
          </a:ln>
        </p:spPr>
      </p:pic>
      <p:sp>
        <p:nvSpPr>
          <p:cNvPr id="1320" name="Google Shape;1320;p27"/>
          <p:cNvSpPr txBox="1"/>
          <p:nvPr/>
        </p:nvSpPr>
        <p:spPr>
          <a:xfrm>
            <a:off x="7674229" y="2508567"/>
            <a:ext cx="1014094"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 </a:t>
            </a:r>
            <a:r>
              <a:rPr lang="en-US" sz="1800">
                <a:solidFill>
                  <a:srgbClr val="C00000"/>
                </a:solidFill>
                <a:latin typeface="Cambria Math"/>
                <a:ea typeface="Cambria Math"/>
                <a:cs typeface="Cambria Math"/>
                <a:sym typeface="Cambria Math"/>
              </a:rPr>
              <a:t>𝑦 </a:t>
            </a:r>
            <a:r>
              <a:rPr baseline="30000" lang="en-US" sz="2025">
                <a:latin typeface="Cambria Math"/>
                <a:ea typeface="Cambria Math"/>
                <a:cs typeface="Cambria Math"/>
                <a:sym typeface="Cambria Math"/>
              </a:rPr>
              <a:t>𝑖 </a:t>
            </a:r>
            <a:r>
              <a:rPr lang="en-US" sz="1800">
                <a:latin typeface="Cambria Math"/>
                <a:ea typeface="Cambria Math"/>
                <a:cs typeface="Cambria Math"/>
                <a:sym typeface="Cambria Math"/>
              </a:rPr>
              <a:t>)</a:t>
            </a:r>
            <a:r>
              <a:rPr lang="en-US" sz="1800">
                <a:solidFill>
                  <a:srgbClr val="FF9300"/>
                </a:solidFill>
                <a:latin typeface="Cambria Math"/>
                <a:ea typeface="Cambria Math"/>
                <a:cs typeface="Cambria Math"/>
                <a:sym typeface="Cambria Math"/>
              </a:rPr>
              <a:t>𝑥 </a:t>
            </a:r>
            <a:r>
              <a:rPr baseline="30000" lang="en-US" sz="2025">
                <a:latin typeface="Cambria Math"/>
                <a:ea typeface="Cambria Math"/>
                <a:cs typeface="Cambria Math"/>
                <a:sym typeface="Cambria Math"/>
              </a:rPr>
              <a:t>𝑖</a:t>
            </a:r>
            <a:endParaRPr baseline="30000" sz="2025">
              <a:latin typeface="Cambria Math"/>
              <a:ea typeface="Cambria Math"/>
              <a:cs typeface="Cambria Math"/>
              <a:sym typeface="Cambria Math"/>
            </a:endParaRPr>
          </a:p>
        </p:txBody>
      </p:sp>
      <p:sp>
        <p:nvSpPr>
          <p:cNvPr id="1321" name="Google Shape;1321;p27"/>
          <p:cNvSpPr/>
          <p:nvPr/>
        </p:nvSpPr>
        <p:spPr>
          <a:xfrm>
            <a:off x="4579492" y="3457066"/>
            <a:ext cx="257175" cy="9525"/>
          </a:xfrm>
          <a:custGeom>
            <a:rect b="b" l="l" r="r" t="t"/>
            <a:pathLst>
              <a:path extrusionOk="0" h="9525" w="257175">
                <a:moveTo>
                  <a:pt x="257175" y="0"/>
                </a:moveTo>
                <a:lnTo>
                  <a:pt x="0" y="0"/>
                </a:lnTo>
                <a:lnTo>
                  <a:pt x="0" y="9524"/>
                </a:lnTo>
                <a:lnTo>
                  <a:pt x="257175" y="9524"/>
                </a:lnTo>
                <a:lnTo>
                  <a:pt x="2571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2" name="Google Shape;1322;p27"/>
          <p:cNvSpPr txBox="1"/>
          <p:nvPr/>
        </p:nvSpPr>
        <p:spPr>
          <a:xfrm>
            <a:off x="4628896" y="3116897"/>
            <a:ext cx="15303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sp>
        <p:nvSpPr>
          <p:cNvPr id="1323" name="Google Shape;1323;p27"/>
          <p:cNvSpPr txBox="1"/>
          <p:nvPr/>
        </p:nvSpPr>
        <p:spPr>
          <a:xfrm>
            <a:off x="4571746" y="3441382"/>
            <a:ext cx="26924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𝜕𝑏</a:t>
            </a:r>
            <a:endParaRPr sz="1800">
              <a:latin typeface="Cambria Math"/>
              <a:ea typeface="Cambria Math"/>
              <a:cs typeface="Cambria Math"/>
              <a:sym typeface="Cambria Math"/>
            </a:endParaRPr>
          </a:p>
        </p:txBody>
      </p:sp>
      <p:sp>
        <p:nvSpPr>
          <p:cNvPr id="1324" name="Google Shape;1324;p27"/>
          <p:cNvSpPr/>
          <p:nvPr/>
        </p:nvSpPr>
        <p:spPr>
          <a:xfrm>
            <a:off x="4990211" y="3343782"/>
            <a:ext cx="540385" cy="220979"/>
          </a:xfrm>
          <a:custGeom>
            <a:rect b="b" l="l" r="r" t="t"/>
            <a:pathLst>
              <a:path extrusionOk="0" h="220979" w="540385">
                <a:moveTo>
                  <a:pt x="70485" y="17780"/>
                </a:moveTo>
                <a:lnTo>
                  <a:pt x="67437" y="9144"/>
                </a:lnTo>
                <a:lnTo>
                  <a:pt x="52095" y="14681"/>
                </a:lnTo>
                <a:lnTo>
                  <a:pt x="38646" y="22694"/>
                </a:lnTo>
                <a:lnTo>
                  <a:pt x="9740" y="61252"/>
                </a:lnTo>
                <a:lnTo>
                  <a:pt x="0" y="115062"/>
                </a:lnTo>
                <a:lnTo>
                  <a:pt x="1066" y="134518"/>
                </a:lnTo>
                <a:lnTo>
                  <a:pt x="17399" y="183896"/>
                </a:lnTo>
                <a:lnTo>
                  <a:pt x="52070" y="215328"/>
                </a:lnTo>
                <a:lnTo>
                  <a:pt x="67437" y="220853"/>
                </a:lnTo>
                <a:lnTo>
                  <a:pt x="70104" y="212344"/>
                </a:lnTo>
                <a:lnTo>
                  <a:pt x="58051" y="206946"/>
                </a:lnTo>
                <a:lnTo>
                  <a:pt x="47637" y="199478"/>
                </a:lnTo>
                <a:lnTo>
                  <a:pt x="26314" y="164782"/>
                </a:lnTo>
                <a:lnTo>
                  <a:pt x="19304" y="113919"/>
                </a:lnTo>
                <a:lnTo>
                  <a:pt x="20078" y="95872"/>
                </a:lnTo>
                <a:lnTo>
                  <a:pt x="31750" y="51308"/>
                </a:lnTo>
                <a:lnTo>
                  <a:pt x="58267" y="23101"/>
                </a:lnTo>
                <a:lnTo>
                  <a:pt x="70485" y="17780"/>
                </a:lnTo>
                <a:close/>
              </a:path>
              <a:path extrusionOk="0" h="220979" w="540385">
                <a:moveTo>
                  <a:pt x="254508" y="24257"/>
                </a:moveTo>
                <a:lnTo>
                  <a:pt x="226441" y="0"/>
                </a:lnTo>
                <a:lnTo>
                  <a:pt x="220599" y="6731"/>
                </a:lnTo>
                <a:lnTo>
                  <a:pt x="238379" y="22225"/>
                </a:lnTo>
                <a:lnTo>
                  <a:pt x="75057" y="22225"/>
                </a:lnTo>
                <a:lnTo>
                  <a:pt x="75057" y="32766"/>
                </a:lnTo>
                <a:lnTo>
                  <a:pt x="238379" y="32766"/>
                </a:lnTo>
                <a:lnTo>
                  <a:pt x="220599" y="48260"/>
                </a:lnTo>
                <a:lnTo>
                  <a:pt x="226441" y="54991"/>
                </a:lnTo>
                <a:lnTo>
                  <a:pt x="254508" y="30734"/>
                </a:lnTo>
                <a:lnTo>
                  <a:pt x="254508" y="24257"/>
                </a:lnTo>
                <a:close/>
              </a:path>
              <a:path extrusionOk="0" h="220979" w="540385">
                <a:moveTo>
                  <a:pt x="540385" y="115062"/>
                </a:moveTo>
                <a:lnTo>
                  <a:pt x="530567" y="61252"/>
                </a:lnTo>
                <a:lnTo>
                  <a:pt x="501713" y="22694"/>
                </a:lnTo>
                <a:lnTo>
                  <a:pt x="472821" y="9144"/>
                </a:lnTo>
                <a:lnTo>
                  <a:pt x="469900" y="17780"/>
                </a:lnTo>
                <a:lnTo>
                  <a:pt x="482104" y="23101"/>
                </a:lnTo>
                <a:lnTo>
                  <a:pt x="492645" y="30454"/>
                </a:lnTo>
                <a:lnTo>
                  <a:pt x="514057" y="64579"/>
                </a:lnTo>
                <a:lnTo>
                  <a:pt x="521081" y="113919"/>
                </a:lnTo>
                <a:lnTo>
                  <a:pt x="520293" y="132588"/>
                </a:lnTo>
                <a:lnTo>
                  <a:pt x="508508" y="178308"/>
                </a:lnTo>
                <a:lnTo>
                  <a:pt x="482244" y="206946"/>
                </a:lnTo>
                <a:lnTo>
                  <a:pt x="470154" y="212344"/>
                </a:lnTo>
                <a:lnTo>
                  <a:pt x="472821" y="220853"/>
                </a:lnTo>
                <a:lnTo>
                  <a:pt x="513334" y="196850"/>
                </a:lnTo>
                <a:lnTo>
                  <a:pt x="536067" y="152488"/>
                </a:lnTo>
                <a:lnTo>
                  <a:pt x="539305" y="134518"/>
                </a:lnTo>
                <a:lnTo>
                  <a:pt x="540385" y="11506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5" name="Google Shape;1325;p27"/>
          <p:cNvSpPr txBox="1"/>
          <p:nvPr/>
        </p:nvSpPr>
        <p:spPr>
          <a:xfrm>
            <a:off x="4867275" y="3288728"/>
            <a:ext cx="59690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0096FF"/>
                </a:solidFill>
                <a:latin typeface="Cambria Math"/>
                <a:ea typeface="Cambria Math"/>
                <a:cs typeface="Cambria Math"/>
                <a:sym typeface="Cambria Math"/>
              </a:rPr>
              <a:t>𝐽 </a:t>
            </a:r>
            <a:r>
              <a:rPr lang="en-US" sz="1800">
                <a:latin typeface="Cambria Math"/>
                <a:ea typeface="Cambria Math"/>
                <a:cs typeface="Cambria Math"/>
                <a:sym typeface="Cambria Math"/>
              </a:rPr>
              <a:t>w, 𝑏</a:t>
            </a:r>
            <a:endParaRPr sz="1800">
              <a:latin typeface="Cambria Math"/>
              <a:ea typeface="Cambria Math"/>
              <a:cs typeface="Cambria Math"/>
              <a:sym typeface="Cambria Math"/>
            </a:endParaRPr>
          </a:p>
        </p:txBody>
      </p:sp>
      <p:sp>
        <p:nvSpPr>
          <p:cNvPr id="1326" name="Google Shape;1326;p27"/>
          <p:cNvSpPr/>
          <p:nvPr/>
        </p:nvSpPr>
        <p:spPr>
          <a:xfrm>
            <a:off x="5846317" y="3457066"/>
            <a:ext cx="200025" cy="9525"/>
          </a:xfrm>
          <a:custGeom>
            <a:rect b="b" l="l" r="r" t="t"/>
            <a:pathLst>
              <a:path extrusionOk="0" h="9525" w="200025">
                <a:moveTo>
                  <a:pt x="200025" y="0"/>
                </a:moveTo>
                <a:lnTo>
                  <a:pt x="0" y="0"/>
                </a:lnTo>
                <a:lnTo>
                  <a:pt x="0" y="9524"/>
                </a:lnTo>
                <a:lnTo>
                  <a:pt x="200025" y="9524"/>
                </a:lnTo>
                <a:lnTo>
                  <a:pt x="20002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7" name="Google Shape;1327;p27"/>
          <p:cNvSpPr txBox="1"/>
          <p:nvPr/>
        </p:nvSpPr>
        <p:spPr>
          <a:xfrm>
            <a:off x="5877814" y="3116897"/>
            <a:ext cx="15240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p:txBody>
      </p:sp>
      <p:sp>
        <p:nvSpPr>
          <p:cNvPr id="1328" name="Google Shape;1328;p27"/>
          <p:cNvSpPr txBox="1"/>
          <p:nvPr/>
        </p:nvSpPr>
        <p:spPr>
          <a:xfrm>
            <a:off x="5839840" y="3441382"/>
            <a:ext cx="217804"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𝑚</a:t>
            </a:r>
            <a:endParaRPr sz="1800">
              <a:latin typeface="Cambria Math"/>
              <a:ea typeface="Cambria Math"/>
              <a:cs typeface="Cambria Math"/>
              <a:sym typeface="Cambria Math"/>
            </a:endParaRPr>
          </a:p>
        </p:txBody>
      </p:sp>
      <p:sp>
        <p:nvSpPr>
          <p:cNvPr id="1329" name="Google Shape;1329;p27"/>
          <p:cNvSpPr txBox="1"/>
          <p:nvPr/>
        </p:nvSpPr>
        <p:spPr>
          <a:xfrm>
            <a:off x="6087745" y="3641661"/>
            <a:ext cx="31559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𝑖=1</a:t>
            </a:r>
            <a:endParaRPr sz="1350">
              <a:latin typeface="Cambria Math"/>
              <a:ea typeface="Cambria Math"/>
              <a:cs typeface="Cambria Math"/>
              <a:sym typeface="Cambria Math"/>
            </a:endParaRPr>
          </a:p>
        </p:txBody>
      </p:sp>
      <p:sp>
        <p:nvSpPr>
          <p:cNvPr id="1330" name="Google Shape;1330;p27"/>
          <p:cNvSpPr txBox="1"/>
          <p:nvPr/>
        </p:nvSpPr>
        <p:spPr>
          <a:xfrm>
            <a:off x="6144895" y="2992691"/>
            <a:ext cx="18605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𝑚</a:t>
            </a:r>
            <a:endParaRPr sz="1350">
              <a:latin typeface="Cambria Math"/>
              <a:ea typeface="Cambria Math"/>
              <a:cs typeface="Cambria Math"/>
              <a:sym typeface="Cambria Math"/>
            </a:endParaRPr>
          </a:p>
        </p:txBody>
      </p:sp>
      <p:sp>
        <p:nvSpPr>
          <p:cNvPr id="1331" name="Google Shape;1331;p27"/>
          <p:cNvSpPr/>
          <p:nvPr/>
        </p:nvSpPr>
        <p:spPr>
          <a:xfrm>
            <a:off x="6694043" y="3426840"/>
            <a:ext cx="149225" cy="41275"/>
          </a:xfrm>
          <a:custGeom>
            <a:rect b="b" l="l" r="r" t="t"/>
            <a:pathLst>
              <a:path extrusionOk="0" h="41275" w="149225">
                <a:moveTo>
                  <a:pt x="127888" y="0"/>
                </a:moveTo>
                <a:lnTo>
                  <a:pt x="123443" y="5079"/>
                </a:lnTo>
                <a:lnTo>
                  <a:pt x="136778" y="16763"/>
                </a:lnTo>
                <a:lnTo>
                  <a:pt x="0" y="16763"/>
                </a:lnTo>
                <a:lnTo>
                  <a:pt x="0" y="24637"/>
                </a:lnTo>
                <a:lnTo>
                  <a:pt x="136778" y="24637"/>
                </a:lnTo>
                <a:lnTo>
                  <a:pt x="123443" y="36194"/>
                </a:lnTo>
                <a:lnTo>
                  <a:pt x="127888" y="41274"/>
                </a:lnTo>
                <a:lnTo>
                  <a:pt x="148843" y="23113"/>
                </a:lnTo>
                <a:lnTo>
                  <a:pt x="148843" y="18160"/>
                </a:lnTo>
                <a:lnTo>
                  <a:pt x="12788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2" name="Google Shape;1332;p27"/>
          <p:cNvSpPr txBox="1"/>
          <p:nvPr/>
        </p:nvSpPr>
        <p:spPr>
          <a:xfrm>
            <a:off x="5575934" y="3288728"/>
            <a:ext cx="145669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	෍ (</a:t>
            </a:r>
            <a:r>
              <a:rPr lang="en-US" sz="1800">
                <a:solidFill>
                  <a:srgbClr val="FF40FF"/>
                </a:solidFill>
                <a:latin typeface="Cambria Math"/>
                <a:ea typeface="Cambria Math"/>
                <a:cs typeface="Cambria Math"/>
                <a:sym typeface="Cambria Math"/>
              </a:rPr>
              <a:t>𝑓</a:t>
            </a:r>
            <a:r>
              <a:rPr baseline="-25000" lang="en-US" sz="2025">
                <a:latin typeface="Cambria Math"/>
                <a:ea typeface="Cambria Math"/>
                <a:cs typeface="Cambria Math"/>
                <a:sym typeface="Cambria Math"/>
              </a:rPr>
              <a:t>w,𝑏</a:t>
            </a:r>
            <a:endParaRPr baseline="-25000" sz="2025">
              <a:latin typeface="Cambria Math"/>
              <a:ea typeface="Cambria Math"/>
              <a:cs typeface="Cambria Math"/>
              <a:sym typeface="Cambria Math"/>
            </a:endParaRPr>
          </a:p>
        </p:txBody>
      </p:sp>
      <p:grpSp>
        <p:nvGrpSpPr>
          <p:cNvPr id="1333" name="Google Shape;1333;p27"/>
          <p:cNvGrpSpPr/>
          <p:nvPr/>
        </p:nvGrpSpPr>
        <p:grpSpPr>
          <a:xfrm>
            <a:off x="7019036" y="3316985"/>
            <a:ext cx="491490" cy="279654"/>
            <a:chOff x="7019036" y="3316985"/>
            <a:chExt cx="491490" cy="279654"/>
          </a:xfrm>
        </p:grpSpPr>
        <p:sp>
          <p:nvSpPr>
            <p:cNvPr id="1334" name="Google Shape;1334;p27"/>
            <p:cNvSpPr/>
            <p:nvPr/>
          </p:nvSpPr>
          <p:spPr>
            <a:xfrm>
              <a:off x="7019036" y="3320414"/>
              <a:ext cx="491490" cy="276225"/>
            </a:xfrm>
            <a:custGeom>
              <a:rect b="b" l="l" r="r" t="t"/>
              <a:pathLst>
                <a:path extrusionOk="0" h="276225" w="491490">
                  <a:moveTo>
                    <a:pt x="75311" y="9144"/>
                  </a:moveTo>
                  <a:lnTo>
                    <a:pt x="72517" y="0"/>
                  </a:lnTo>
                  <a:lnTo>
                    <a:pt x="56083" y="6388"/>
                  </a:lnTo>
                  <a:lnTo>
                    <a:pt x="41643" y="16408"/>
                  </a:lnTo>
                  <a:lnTo>
                    <a:pt x="18796" y="47371"/>
                  </a:lnTo>
                  <a:lnTo>
                    <a:pt x="4673" y="89192"/>
                  </a:lnTo>
                  <a:lnTo>
                    <a:pt x="0" y="138176"/>
                  </a:lnTo>
                  <a:lnTo>
                    <a:pt x="1168" y="163372"/>
                  </a:lnTo>
                  <a:lnTo>
                    <a:pt x="10553" y="208711"/>
                  </a:lnTo>
                  <a:lnTo>
                    <a:pt x="29222" y="245999"/>
                  </a:lnTo>
                  <a:lnTo>
                    <a:pt x="72517" y="276098"/>
                  </a:lnTo>
                  <a:lnTo>
                    <a:pt x="75311" y="266954"/>
                  </a:lnTo>
                  <a:lnTo>
                    <a:pt x="62611" y="260388"/>
                  </a:lnTo>
                  <a:lnTo>
                    <a:pt x="51574" y="250799"/>
                  </a:lnTo>
                  <a:lnTo>
                    <a:pt x="28321" y="204584"/>
                  </a:lnTo>
                  <a:lnTo>
                    <a:pt x="21323" y="162382"/>
                  </a:lnTo>
                  <a:lnTo>
                    <a:pt x="20447" y="138049"/>
                  </a:lnTo>
                  <a:lnTo>
                    <a:pt x="21323" y="113893"/>
                  </a:lnTo>
                  <a:lnTo>
                    <a:pt x="28321" y="71551"/>
                  </a:lnTo>
                  <a:lnTo>
                    <a:pt x="51574" y="25260"/>
                  </a:lnTo>
                  <a:lnTo>
                    <a:pt x="62611" y="15697"/>
                  </a:lnTo>
                  <a:lnTo>
                    <a:pt x="75311" y="9144"/>
                  </a:lnTo>
                  <a:close/>
                </a:path>
                <a:path extrusionOk="0" h="276225" w="491490">
                  <a:moveTo>
                    <a:pt x="187833" y="47625"/>
                  </a:moveTo>
                  <a:lnTo>
                    <a:pt x="159766" y="23368"/>
                  </a:lnTo>
                  <a:lnTo>
                    <a:pt x="153924" y="30099"/>
                  </a:lnTo>
                  <a:lnTo>
                    <a:pt x="171704" y="45593"/>
                  </a:lnTo>
                  <a:lnTo>
                    <a:pt x="75057" y="45593"/>
                  </a:lnTo>
                  <a:lnTo>
                    <a:pt x="75057" y="56134"/>
                  </a:lnTo>
                  <a:lnTo>
                    <a:pt x="171704" y="56134"/>
                  </a:lnTo>
                  <a:lnTo>
                    <a:pt x="153924" y="71628"/>
                  </a:lnTo>
                  <a:lnTo>
                    <a:pt x="159766" y="78359"/>
                  </a:lnTo>
                  <a:lnTo>
                    <a:pt x="187833" y="54102"/>
                  </a:lnTo>
                  <a:lnTo>
                    <a:pt x="187833" y="47625"/>
                  </a:lnTo>
                  <a:close/>
                </a:path>
                <a:path extrusionOk="0" h="276225" w="491490">
                  <a:moveTo>
                    <a:pt x="491109" y="138049"/>
                  </a:moveTo>
                  <a:lnTo>
                    <a:pt x="486359" y="89192"/>
                  </a:lnTo>
                  <a:lnTo>
                    <a:pt x="472186" y="47371"/>
                  </a:lnTo>
                  <a:lnTo>
                    <a:pt x="449326" y="16408"/>
                  </a:lnTo>
                  <a:lnTo>
                    <a:pt x="418465" y="0"/>
                  </a:lnTo>
                  <a:lnTo>
                    <a:pt x="415671" y="9144"/>
                  </a:lnTo>
                  <a:lnTo>
                    <a:pt x="428383" y="15697"/>
                  </a:lnTo>
                  <a:lnTo>
                    <a:pt x="439458" y="25260"/>
                  </a:lnTo>
                  <a:lnTo>
                    <a:pt x="462762" y="71551"/>
                  </a:lnTo>
                  <a:lnTo>
                    <a:pt x="469671" y="113893"/>
                  </a:lnTo>
                  <a:lnTo>
                    <a:pt x="470535" y="138176"/>
                  </a:lnTo>
                  <a:lnTo>
                    <a:pt x="469671" y="162382"/>
                  </a:lnTo>
                  <a:lnTo>
                    <a:pt x="462762" y="204584"/>
                  </a:lnTo>
                  <a:lnTo>
                    <a:pt x="439458" y="250799"/>
                  </a:lnTo>
                  <a:lnTo>
                    <a:pt x="415671" y="266954"/>
                  </a:lnTo>
                  <a:lnTo>
                    <a:pt x="418465" y="276098"/>
                  </a:lnTo>
                  <a:lnTo>
                    <a:pt x="461746" y="245999"/>
                  </a:lnTo>
                  <a:lnTo>
                    <a:pt x="480441" y="208711"/>
                  </a:lnTo>
                  <a:lnTo>
                    <a:pt x="489915" y="163372"/>
                  </a:lnTo>
                  <a:lnTo>
                    <a:pt x="491109" y="13804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35" name="Google Shape;1335;p27"/>
            <p:cNvPicPr preferRelativeResize="0"/>
            <p:nvPr/>
          </p:nvPicPr>
          <p:blipFill rotWithShape="1">
            <a:blip r:embed="rId6">
              <a:alphaModFix/>
            </a:blip>
            <a:srcRect b="0" l="0" r="0" t="0"/>
            <a:stretch/>
          </p:blipFill>
          <p:spPr>
            <a:xfrm>
              <a:off x="7233031" y="3316985"/>
              <a:ext cx="174371" cy="158876"/>
            </a:xfrm>
            <a:prstGeom prst="rect">
              <a:avLst/>
            </a:prstGeom>
            <a:noFill/>
            <a:ln>
              <a:noFill/>
            </a:ln>
          </p:spPr>
        </p:pic>
      </p:grpSp>
      <p:sp>
        <p:nvSpPr>
          <p:cNvPr id="1336" name="Google Shape;1336;p27"/>
          <p:cNvSpPr txBox="1"/>
          <p:nvPr/>
        </p:nvSpPr>
        <p:spPr>
          <a:xfrm>
            <a:off x="7072883" y="3203003"/>
            <a:ext cx="31813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pic>
        <p:nvPicPr>
          <p:cNvPr id="1337" name="Google Shape;1337;p27"/>
          <p:cNvPicPr preferRelativeResize="0"/>
          <p:nvPr/>
        </p:nvPicPr>
        <p:blipFill rotWithShape="1">
          <a:blip r:embed="rId6">
            <a:alphaModFix/>
          </a:blip>
          <a:srcRect b="0" l="0" r="0" t="0"/>
          <a:stretch/>
        </p:blipFill>
        <p:spPr>
          <a:xfrm>
            <a:off x="7956931" y="3316985"/>
            <a:ext cx="174371" cy="158876"/>
          </a:xfrm>
          <a:prstGeom prst="rect">
            <a:avLst/>
          </a:prstGeom>
          <a:noFill/>
          <a:ln>
            <a:noFill/>
          </a:ln>
        </p:spPr>
      </p:pic>
      <p:sp>
        <p:nvSpPr>
          <p:cNvPr id="1338" name="Google Shape;1338;p27"/>
          <p:cNvSpPr txBox="1"/>
          <p:nvPr/>
        </p:nvSpPr>
        <p:spPr>
          <a:xfrm>
            <a:off x="7549515" y="3288728"/>
            <a:ext cx="74358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 </a:t>
            </a:r>
            <a:r>
              <a:rPr lang="en-US" sz="1800">
                <a:solidFill>
                  <a:srgbClr val="C00000"/>
                </a:solidFill>
                <a:latin typeface="Cambria Math"/>
                <a:ea typeface="Cambria Math"/>
                <a:cs typeface="Cambria Math"/>
                <a:sym typeface="Cambria Math"/>
              </a:rPr>
              <a:t>𝑦 </a:t>
            </a:r>
            <a:r>
              <a:rPr baseline="30000" lang="en-US" sz="2025">
                <a:latin typeface="Cambria Math"/>
                <a:ea typeface="Cambria Math"/>
                <a:cs typeface="Cambria Math"/>
                <a:sym typeface="Cambria Math"/>
              </a:rPr>
              <a:t>𝑖 </a:t>
            </a: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pic>
        <p:nvPicPr>
          <p:cNvPr id="1339" name="Google Shape;1339;p27"/>
          <p:cNvPicPr preferRelativeResize="0"/>
          <p:nvPr/>
        </p:nvPicPr>
        <p:blipFill rotWithShape="1">
          <a:blip r:embed="rId7">
            <a:alphaModFix/>
          </a:blip>
          <a:srcRect b="0" l="0" r="0" t="0"/>
          <a:stretch/>
        </p:blipFill>
        <p:spPr>
          <a:xfrm>
            <a:off x="8389476" y="2858897"/>
            <a:ext cx="380000" cy="90424"/>
          </a:xfrm>
          <a:prstGeom prst="rect">
            <a:avLst/>
          </a:prstGeom>
          <a:noFill/>
          <a:ln>
            <a:noFill/>
          </a:ln>
        </p:spPr>
      </p:pic>
      <p:pic>
        <p:nvPicPr>
          <p:cNvPr id="1340" name="Google Shape;1340;p27"/>
          <p:cNvPicPr preferRelativeResize="0"/>
          <p:nvPr/>
        </p:nvPicPr>
        <p:blipFill rotWithShape="1">
          <a:blip r:embed="rId8">
            <a:alphaModFix/>
          </a:blip>
          <a:srcRect b="0" l="0" r="0" t="0"/>
          <a:stretch/>
        </p:blipFill>
        <p:spPr>
          <a:xfrm>
            <a:off x="8247126" y="3546983"/>
            <a:ext cx="337566" cy="76200"/>
          </a:xfrm>
          <a:prstGeom prst="rect">
            <a:avLst/>
          </a:prstGeom>
          <a:noFill/>
          <a:ln>
            <a:noFill/>
          </a:ln>
        </p:spPr>
      </p:pic>
      <p:grpSp>
        <p:nvGrpSpPr>
          <p:cNvPr id="1341" name="Google Shape;1341;p27"/>
          <p:cNvGrpSpPr/>
          <p:nvPr/>
        </p:nvGrpSpPr>
        <p:grpSpPr>
          <a:xfrm>
            <a:off x="589394" y="1500123"/>
            <a:ext cx="755002" cy="251079"/>
            <a:chOff x="589394" y="1500123"/>
            <a:chExt cx="755002" cy="251079"/>
          </a:xfrm>
        </p:grpSpPr>
        <p:pic>
          <p:nvPicPr>
            <p:cNvPr id="1342" name="Google Shape;1342;p27"/>
            <p:cNvPicPr preferRelativeResize="0"/>
            <p:nvPr/>
          </p:nvPicPr>
          <p:blipFill rotWithShape="1">
            <a:blip r:embed="rId9">
              <a:alphaModFix/>
            </a:blip>
            <a:srcRect b="0" l="0" r="0" t="0"/>
            <a:stretch/>
          </p:blipFill>
          <p:spPr>
            <a:xfrm>
              <a:off x="589394" y="1531112"/>
              <a:ext cx="114134" cy="220090"/>
            </a:xfrm>
            <a:prstGeom prst="rect">
              <a:avLst/>
            </a:prstGeom>
            <a:noFill/>
            <a:ln>
              <a:noFill/>
            </a:ln>
          </p:spPr>
        </p:pic>
        <p:sp>
          <p:nvSpPr>
            <p:cNvPr id="1343" name="Google Shape;1343;p27"/>
            <p:cNvSpPr/>
            <p:nvPr/>
          </p:nvSpPr>
          <p:spPr>
            <a:xfrm>
              <a:off x="739876" y="1500123"/>
              <a:ext cx="604520" cy="250190"/>
            </a:xfrm>
            <a:custGeom>
              <a:rect b="b" l="l" r="r" t="t"/>
              <a:pathLst>
                <a:path extrusionOk="0" h="250189" w="604519">
                  <a:moveTo>
                    <a:pt x="79362" y="21082"/>
                  </a:moveTo>
                  <a:lnTo>
                    <a:pt x="75958" y="11430"/>
                  </a:lnTo>
                  <a:lnTo>
                    <a:pt x="58699" y="17691"/>
                  </a:lnTo>
                  <a:lnTo>
                    <a:pt x="43548" y="26758"/>
                  </a:lnTo>
                  <a:lnTo>
                    <a:pt x="11036" y="70129"/>
                  </a:lnTo>
                  <a:lnTo>
                    <a:pt x="1219" y="108851"/>
                  </a:lnTo>
                  <a:lnTo>
                    <a:pt x="0" y="130683"/>
                  </a:lnTo>
                  <a:lnTo>
                    <a:pt x="1219" y="152539"/>
                  </a:lnTo>
                  <a:lnTo>
                    <a:pt x="11010" y="191249"/>
                  </a:lnTo>
                  <a:lnTo>
                    <a:pt x="43472" y="234429"/>
                  </a:lnTo>
                  <a:lnTo>
                    <a:pt x="75958" y="249682"/>
                  </a:lnTo>
                  <a:lnTo>
                    <a:pt x="78981" y="240030"/>
                  </a:lnTo>
                  <a:lnTo>
                    <a:pt x="65405" y="234010"/>
                  </a:lnTo>
                  <a:lnTo>
                    <a:pt x="53682" y="225640"/>
                  </a:lnTo>
                  <a:lnTo>
                    <a:pt x="29667" y="186639"/>
                  </a:lnTo>
                  <a:lnTo>
                    <a:pt x="21717" y="129413"/>
                  </a:lnTo>
                  <a:lnTo>
                    <a:pt x="22593" y="109080"/>
                  </a:lnTo>
                  <a:lnTo>
                    <a:pt x="35852" y="58928"/>
                  </a:lnTo>
                  <a:lnTo>
                    <a:pt x="65608" y="27089"/>
                  </a:lnTo>
                  <a:lnTo>
                    <a:pt x="79362" y="21082"/>
                  </a:lnTo>
                  <a:close/>
                </a:path>
                <a:path extrusionOk="0" h="250189" w="604519">
                  <a:moveTo>
                    <a:pt x="281622" y="27305"/>
                  </a:moveTo>
                  <a:lnTo>
                    <a:pt x="250101" y="0"/>
                  </a:lnTo>
                  <a:lnTo>
                    <a:pt x="243446" y="7620"/>
                  </a:lnTo>
                  <a:lnTo>
                    <a:pt x="263537" y="25019"/>
                  </a:lnTo>
                  <a:lnTo>
                    <a:pt x="82156" y="25019"/>
                  </a:lnTo>
                  <a:lnTo>
                    <a:pt x="82156" y="36830"/>
                  </a:lnTo>
                  <a:lnTo>
                    <a:pt x="263537" y="36830"/>
                  </a:lnTo>
                  <a:lnTo>
                    <a:pt x="243446" y="54229"/>
                  </a:lnTo>
                  <a:lnTo>
                    <a:pt x="250101" y="61849"/>
                  </a:lnTo>
                  <a:lnTo>
                    <a:pt x="281622" y="34544"/>
                  </a:lnTo>
                  <a:lnTo>
                    <a:pt x="281622" y="27305"/>
                  </a:lnTo>
                  <a:close/>
                </a:path>
                <a:path extrusionOk="0" h="250189" w="604519">
                  <a:moveTo>
                    <a:pt x="604418" y="130683"/>
                  </a:moveTo>
                  <a:lnTo>
                    <a:pt x="599541" y="88671"/>
                  </a:lnTo>
                  <a:lnTo>
                    <a:pt x="584860" y="53213"/>
                  </a:lnTo>
                  <a:lnTo>
                    <a:pt x="545769" y="17691"/>
                  </a:lnTo>
                  <a:lnTo>
                    <a:pt x="528485" y="11430"/>
                  </a:lnTo>
                  <a:lnTo>
                    <a:pt x="525094" y="21082"/>
                  </a:lnTo>
                  <a:lnTo>
                    <a:pt x="538861" y="27089"/>
                  </a:lnTo>
                  <a:lnTo>
                    <a:pt x="550722" y="35394"/>
                  </a:lnTo>
                  <a:lnTo>
                    <a:pt x="574763" y="73837"/>
                  </a:lnTo>
                  <a:lnTo>
                    <a:pt x="582701" y="129413"/>
                  </a:lnTo>
                  <a:lnTo>
                    <a:pt x="581812" y="150444"/>
                  </a:lnTo>
                  <a:lnTo>
                    <a:pt x="568604" y="201803"/>
                  </a:lnTo>
                  <a:lnTo>
                    <a:pt x="539051" y="234010"/>
                  </a:lnTo>
                  <a:lnTo>
                    <a:pt x="525462" y="240030"/>
                  </a:lnTo>
                  <a:lnTo>
                    <a:pt x="528485" y="249682"/>
                  </a:lnTo>
                  <a:lnTo>
                    <a:pt x="573976" y="222631"/>
                  </a:lnTo>
                  <a:lnTo>
                    <a:pt x="599541" y="172745"/>
                  </a:lnTo>
                  <a:lnTo>
                    <a:pt x="603199" y="152539"/>
                  </a:lnTo>
                  <a:lnTo>
                    <a:pt x="604418" y="13068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44" name="Google Shape;1344;p27"/>
            <p:cNvPicPr preferRelativeResize="0"/>
            <p:nvPr/>
          </p:nvPicPr>
          <p:blipFill rotWithShape="1">
            <a:blip r:embed="rId10">
              <a:alphaModFix/>
            </a:blip>
            <a:srcRect b="0" l="0" r="0" t="0"/>
            <a:stretch/>
          </p:blipFill>
          <p:spPr>
            <a:xfrm>
              <a:off x="825690" y="1582547"/>
              <a:ext cx="236943" cy="154686"/>
            </a:xfrm>
            <a:prstGeom prst="rect">
              <a:avLst/>
            </a:prstGeom>
            <a:noFill/>
            <a:ln>
              <a:noFill/>
            </a:ln>
          </p:spPr>
        </p:pic>
        <p:pic>
          <p:nvPicPr>
            <p:cNvPr id="1345" name="Google Shape;1345;p27"/>
            <p:cNvPicPr preferRelativeResize="0"/>
            <p:nvPr/>
          </p:nvPicPr>
          <p:blipFill rotWithShape="1">
            <a:blip r:embed="rId11">
              <a:alphaModFix/>
            </a:blip>
            <a:srcRect b="0" l="0" r="0" t="0"/>
            <a:stretch/>
          </p:blipFill>
          <p:spPr>
            <a:xfrm>
              <a:off x="1119352" y="1522984"/>
              <a:ext cx="113893" cy="181610"/>
            </a:xfrm>
            <a:prstGeom prst="rect">
              <a:avLst/>
            </a:prstGeom>
            <a:noFill/>
            <a:ln>
              <a:noFill/>
            </a:ln>
          </p:spPr>
        </p:pic>
      </p:grpSp>
      <p:sp>
        <p:nvSpPr>
          <p:cNvPr id="1346" name="Google Shape;1346;p27"/>
          <p:cNvSpPr/>
          <p:nvPr/>
        </p:nvSpPr>
        <p:spPr>
          <a:xfrm>
            <a:off x="1450340" y="1594738"/>
            <a:ext cx="154940" cy="69215"/>
          </a:xfrm>
          <a:custGeom>
            <a:rect b="b" l="l" r="r" t="t"/>
            <a:pathLst>
              <a:path extrusionOk="0" h="69214" w="154940">
                <a:moveTo>
                  <a:pt x="154686" y="52070"/>
                </a:moveTo>
                <a:lnTo>
                  <a:pt x="0" y="52070"/>
                </a:lnTo>
                <a:lnTo>
                  <a:pt x="0" y="68834"/>
                </a:lnTo>
                <a:lnTo>
                  <a:pt x="154686" y="68834"/>
                </a:lnTo>
                <a:lnTo>
                  <a:pt x="154686" y="52070"/>
                </a:lnTo>
                <a:close/>
              </a:path>
              <a:path extrusionOk="0" h="69214" w="154940">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7" name="Google Shape;1347;p27"/>
          <p:cNvSpPr/>
          <p:nvPr/>
        </p:nvSpPr>
        <p:spPr>
          <a:xfrm>
            <a:off x="1707514" y="1620709"/>
            <a:ext cx="154940" cy="17145"/>
          </a:xfrm>
          <a:custGeom>
            <a:rect b="b" l="l" r="r" t="t"/>
            <a:pathLst>
              <a:path extrusionOk="0" h="17144" w="154939">
                <a:moveTo>
                  <a:pt x="154711" y="0"/>
                </a:moveTo>
                <a:lnTo>
                  <a:pt x="0" y="0"/>
                </a:lnTo>
                <a:lnTo>
                  <a:pt x="0" y="16701"/>
                </a:lnTo>
                <a:lnTo>
                  <a:pt x="154711" y="16701"/>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348" name="Google Shape;1348;p27"/>
          <p:cNvGrpSpPr/>
          <p:nvPr/>
        </p:nvGrpSpPr>
        <p:grpSpPr>
          <a:xfrm>
            <a:off x="1926971" y="1383664"/>
            <a:ext cx="581659" cy="644525"/>
            <a:chOff x="1926971" y="1383664"/>
            <a:chExt cx="581659" cy="644525"/>
          </a:xfrm>
        </p:grpSpPr>
        <p:sp>
          <p:nvSpPr>
            <p:cNvPr id="1349" name="Google Shape;1349;p27"/>
            <p:cNvSpPr/>
            <p:nvPr/>
          </p:nvSpPr>
          <p:spPr>
            <a:xfrm>
              <a:off x="1926971" y="1383664"/>
              <a:ext cx="575945" cy="644525"/>
            </a:xfrm>
            <a:custGeom>
              <a:rect b="b" l="l" r="r" t="t"/>
              <a:pathLst>
                <a:path extrusionOk="0" h="644525" w="575944">
                  <a:moveTo>
                    <a:pt x="219075" y="233172"/>
                  </a:moveTo>
                  <a:lnTo>
                    <a:pt x="0" y="233172"/>
                  </a:lnTo>
                  <a:lnTo>
                    <a:pt x="0" y="252222"/>
                  </a:lnTo>
                  <a:lnTo>
                    <a:pt x="219075" y="252222"/>
                  </a:lnTo>
                  <a:lnTo>
                    <a:pt x="219075" y="233172"/>
                  </a:lnTo>
                  <a:close/>
                </a:path>
                <a:path extrusionOk="0" h="644525" w="575944">
                  <a:moveTo>
                    <a:pt x="324485" y="511175"/>
                  </a:moveTo>
                  <a:lnTo>
                    <a:pt x="305943" y="511175"/>
                  </a:lnTo>
                  <a:lnTo>
                    <a:pt x="301498" y="531241"/>
                  </a:lnTo>
                  <a:lnTo>
                    <a:pt x="319913" y="531241"/>
                  </a:lnTo>
                  <a:lnTo>
                    <a:pt x="324485" y="511175"/>
                  </a:lnTo>
                  <a:close/>
                </a:path>
                <a:path extrusionOk="0" h="644525" w="575944">
                  <a:moveTo>
                    <a:pt x="328041" y="626618"/>
                  </a:moveTo>
                  <a:lnTo>
                    <a:pt x="321691" y="620395"/>
                  </a:lnTo>
                  <a:lnTo>
                    <a:pt x="319786" y="622554"/>
                  </a:lnTo>
                  <a:lnTo>
                    <a:pt x="315214" y="627126"/>
                  </a:lnTo>
                  <a:lnTo>
                    <a:pt x="313817" y="628396"/>
                  </a:lnTo>
                  <a:lnTo>
                    <a:pt x="312547" y="629285"/>
                  </a:lnTo>
                  <a:lnTo>
                    <a:pt x="311150" y="630174"/>
                  </a:lnTo>
                  <a:lnTo>
                    <a:pt x="310007" y="630936"/>
                  </a:lnTo>
                  <a:lnTo>
                    <a:pt x="308864" y="631317"/>
                  </a:lnTo>
                  <a:lnTo>
                    <a:pt x="307848" y="631698"/>
                  </a:lnTo>
                  <a:lnTo>
                    <a:pt x="306705" y="631952"/>
                  </a:lnTo>
                  <a:lnTo>
                    <a:pt x="303657" y="631952"/>
                  </a:lnTo>
                  <a:lnTo>
                    <a:pt x="302133" y="631444"/>
                  </a:lnTo>
                  <a:lnTo>
                    <a:pt x="300228" y="629285"/>
                  </a:lnTo>
                  <a:lnTo>
                    <a:pt x="299847" y="627634"/>
                  </a:lnTo>
                  <a:lnTo>
                    <a:pt x="299974" y="621538"/>
                  </a:lnTo>
                  <a:lnTo>
                    <a:pt x="300355" y="619379"/>
                  </a:lnTo>
                  <a:lnTo>
                    <a:pt x="300609" y="617220"/>
                  </a:lnTo>
                  <a:lnTo>
                    <a:pt x="301244" y="614299"/>
                  </a:lnTo>
                  <a:lnTo>
                    <a:pt x="302133" y="610616"/>
                  </a:lnTo>
                  <a:lnTo>
                    <a:pt x="315849" y="548767"/>
                  </a:lnTo>
                  <a:lnTo>
                    <a:pt x="311277" y="548767"/>
                  </a:lnTo>
                  <a:lnTo>
                    <a:pt x="284353" y="549783"/>
                  </a:lnTo>
                  <a:lnTo>
                    <a:pt x="283210" y="556133"/>
                  </a:lnTo>
                  <a:lnTo>
                    <a:pt x="287274" y="556133"/>
                  </a:lnTo>
                  <a:lnTo>
                    <a:pt x="290068" y="556768"/>
                  </a:lnTo>
                  <a:lnTo>
                    <a:pt x="291592" y="557911"/>
                  </a:lnTo>
                  <a:lnTo>
                    <a:pt x="293243" y="559054"/>
                  </a:lnTo>
                  <a:lnTo>
                    <a:pt x="294132" y="560832"/>
                  </a:lnTo>
                  <a:lnTo>
                    <a:pt x="294259" y="563245"/>
                  </a:lnTo>
                  <a:lnTo>
                    <a:pt x="294259" y="564896"/>
                  </a:lnTo>
                  <a:lnTo>
                    <a:pt x="294005" y="565912"/>
                  </a:lnTo>
                  <a:lnTo>
                    <a:pt x="293751" y="568833"/>
                  </a:lnTo>
                  <a:lnTo>
                    <a:pt x="293243" y="572135"/>
                  </a:lnTo>
                  <a:lnTo>
                    <a:pt x="291719" y="579247"/>
                  </a:lnTo>
                  <a:lnTo>
                    <a:pt x="290957" y="582930"/>
                  </a:lnTo>
                  <a:lnTo>
                    <a:pt x="289179" y="590550"/>
                  </a:lnTo>
                  <a:lnTo>
                    <a:pt x="288290" y="594487"/>
                  </a:lnTo>
                  <a:lnTo>
                    <a:pt x="287274" y="598424"/>
                  </a:lnTo>
                  <a:lnTo>
                    <a:pt x="286385" y="602361"/>
                  </a:lnTo>
                  <a:lnTo>
                    <a:pt x="285496" y="606044"/>
                  </a:lnTo>
                  <a:lnTo>
                    <a:pt x="283972" y="613156"/>
                  </a:lnTo>
                  <a:lnTo>
                    <a:pt x="283337" y="616458"/>
                  </a:lnTo>
                  <a:lnTo>
                    <a:pt x="282333" y="622427"/>
                  </a:lnTo>
                  <a:lnTo>
                    <a:pt x="282219" y="623570"/>
                  </a:lnTo>
                  <a:lnTo>
                    <a:pt x="282143" y="630174"/>
                  </a:lnTo>
                  <a:lnTo>
                    <a:pt x="282448" y="631952"/>
                  </a:lnTo>
                  <a:lnTo>
                    <a:pt x="291338" y="643128"/>
                  </a:lnTo>
                  <a:lnTo>
                    <a:pt x="293116" y="644017"/>
                  </a:lnTo>
                  <a:lnTo>
                    <a:pt x="295275" y="644398"/>
                  </a:lnTo>
                  <a:lnTo>
                    <a:pt x="300228" y="644398"/>
                  </a:lnTo>
                  <a:lnTo>
                    <a:pt x="302641" y="644144"/>
                  </a:lnTo>
                  <a:lnTo>
                    <a:pt x="304800" y="643509"/>
                  </a:lnTo>
                  <a:lnTo>
                    <a:pt x="307086" y="642874"/>
                  </a:lnTo>
                  <a:lnTo>
                    <a:pt x="322630" y="631952"/>
                  </a:lnTo>
                  <a:lnTo>
                    <a:pt x="324866" y="629920"/>
                  </a:lnTo>
                  <a:lnTo>
                    <a:pt x="328041" y="626618"/>
                  </a:lnTo>
                  <a:close/>
                </a:path>
                <a:path extrusionOk="0" h="644525" w="575944">
                  <a:moveTo>
                    <a:pt x="465709" y="601472"/>
                  </a:moveTo>
                  <a:lnTo>
                    <a:pt x="358648" y="601472"/>
                  </a:lnTo>
                  <a:lnTo>
                    <a:pt x="358648" y="615696"/>
                  </a:lnTo>
                  <a:lnTo>
                    <a:pt x="465709" y="615696"/>
                  </a:lnTo>
                  <a:lnTo>
                    <a:pt x="465709" y="601472"/>
                  </a:lnTo>
                  <a:close/>
                </a:path>
                <a:path extrusionOk="0" h="644525" w="575944">
                  <a:moveTo>
                    <a:pt x="465709" y="560959"/>
                  </a:moveTo>
                  <a:lnTo>
                    <a:pt x="358648" y="560959"/>
                  </a:lnTo>
                  <a:lnTo>
                    <a:pt x="358648" y="575183"/>
                  </a:lnTo>
                  <a:lnTo>
                    <a:pt x="465709" y="575183"/>
                  </a:lnTo>
                  <a:lnTo>
                    <a:pt x="465709" y="560959"/>
                  </a:lnTo>
                  <a:close/>
                </a:path>
                <a:path extrusionOk="0" h="644525" w="575944">
                  <a:moveTo>
                    <a:pt x="575564" y="398907"/>
                  </a:moveTo>
                  <a:lnTo>
                    <a:pt x="557022" y="398907"/>
                  </a:lnTo>
                  <a:lnTo>
                    <a:pt x="554113" y="414985"/>
                  </a:lnTo>
                  <a:lnTo>
                    <a:pt x="550938" y="427926"/>
                  </a:lnTo>
                  <a:lnTo>
                    <a:pt x="547497" y="437743"/>
                  </a:lnTo>
                  <a:lnTo>
                    <a:pt x="543814" y="444373"/>
                  </a:lnTo>
                  <a:lnTo>
                    <a:pt x="538734" y="451116"/>
                  </a:lnTo>
                  <a:lnTo>
                    <a:pt x="531368" y="454533"/>
                  </a:lnTo>
                  <a:lnTo>
                    <a:pt x="303911" y="454533"/>
                  </a:lnTo>
                  <a:lnTo>
                    <a:pt x="465582" y="235077"/>
                  </a:lnTo>
                  <a:lnTo>
                    <a:pt x="465582" y="219837"/>
                  </a:lnTo>
                  <a:lnTo>
                    <a:pt x="315849" y="16383"/>
                  </a:lnTo>
                  <a:lnTo>
                    <a:pt x="513969" y="16383"/>
                  </a:lnTo>
                  <a:lnTo>
                    <a:pt x="544576" y="40513"/>
                  </a:lnTo>
                  <a:lnTo>
                    <a:pt x="552196" y="74295"/>
                  </a:lnTo>
                  <a:lnTo>
                    <a:pt x="568833" y="74295"/>
                  </a:lnTo>
                  <a:lnTo>
                    <a:pt x="568833" y="0"/>
                  </a:lnTo>
                  <a:lnTo>
                    <a:pt x="265557" y="0"/>
                  </a:lnTo>
                  <a:lnTo>
                    <a:pt x="265557" y="11938"/>
                  </a:lnTo>
                  <a:lnTo>
                    <a:pt x="436372" y="240030"/>
                  </a:lnTo>
                  <a:lnTo>
                    <a:pt x="260350" y="478536"/>
                  </a:lnTo>
                  <a:lnTo>
                    <a:pt x="260350" y="490982"/>
                  </a:lnTo>
                  <a:lnTo>
                    <a:pt x="569214" y="490982"/>
                  </a:lnTo>
                  <a:lnTo>
                    <a:pt x="575564" y="39890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50" name="Google Shape;1350;p27"/>
            <p:cNvPicPr preferRelativeResize="0"/>
            <p:nvPr/>
          </p:nvPicPr>
          <p:blipFill rotWithShape="1">
            <a:blip r:embed="rId12">
              <a:alphaModFix/>
            </a:blip>
            <a:srcRect b="0" l="0" r="0" t="0"/>
            <a:stretch/>
          </p:blipFill>
          <p:spPr>
            <a:xfrm>
              <a:off x="2429763" y="1906650"/>
              <a:ext cx="78867" cy="119761"/>
            </a:xfrm>
            <a:prstGeom prst="rect">
              <a:avLst/>
            </a:prstGeom>
            <a:noFill/>
            <a:ln>
              <a:noFill/>
            </a:ln>
          </p:spPr>
        </p:pic>
      </p:grpSp>
      <p:pic>
        <p:nvPicPr>
          <p:cNvPr id="1351" name="Google Shape;1351;p27"/>
          <p:cNvPicPr preferRelativeResize="0"/>
          <p:nvPr/>
        </p:nvPicPr>
        <p:blipFill rotWithShape="1">
          <a:blip r:embed="rId13">
            <a:alphaModFix/>
          </a:blip>
          <a:srcRect b="0" l="0" r="0" t="0"/>
          <a:stretch/>
        </p:blipFill>
        <p:spPr>
          <a:xfrm>
            <a:off x="1987423" y="1338707"/>
            <a:ext cx="99949" cy="173354"/>
          </a:xfrm>
          <a:prstGeom prst="rect">
            <a:avLst/>
          </a:prstGeom>
          <a:noFill/>
          <a:ln>
            <a:noFill/>
          </a:ln>
        </p:spPr>
      </p:pic>
      <p:pic>
        <p:nvPicPr>
          <p:cNvPr id="1352" name="Google Shape;1352;p27"/>
          <p:cNvPicPr preferRelativeResize="0"/>
          <p:nvPr/>
        </p:nvPicPr>
        <p:blipFill rotWithShape="1">
          <a:blip r:embed="rId14">
            <a:alphaModFix/>
          </a:blip>
          <a:srcRect b="0" l="0" r="0" t="0"/>
          <a:stretch/>
        </p:blipFill>
        <p:spPr>
          <a:xfrm>
            <a:off x="1930019" y="1751838"/>
            <a:ext cx="209550" cy="124206"/>
          </a:xfrm>
          <a:prstGeom prst="rect">
            <a:avLst/>
          </a:prstGeom>
          <a:noFill/>
          <a:ln>
            <a:noFill/>
          </a:ln>
        </p:spPr>
      </p:pic>
      <p:pic>
        <p:nvPicPr>
          <p:cNvPr id="1353" name="Google Shape;1353;p27"/>
          <p:cNvPicPr preferRelativeResize="0"/>
          <p:nvPr/>
        </p:nvPicPr>
        <p:blipFill rotWithShape="1">
          <a:blip r:embed="rId15">
            <a:alphaModFix/>
          </a:blip>
          <a:srcRect b="0" l="0" r="0" t="0"/>
          <a:stretch/>
        </p:blipFill>
        <p:spPr>
          <a:xfrm>
            <a:off x="2264155" y="1217041"/>
            <a:ext cx="170942" cy="96647"/>
          </a:xfrm>
          <a:prstGeom prst="rect">
            <a:avLst/>
          </a:prstGeom>
          <a:noFill/>
          <a:ln>
            <a:noFill/>
          </a:ln>
        </p:spPr>
      </p:pic>
      <p:grpSp>
        <p:nvGrpSpPr>
          <p:cNvPr id="1354" name="Google Shape;1354;p27"/>
          <p:cNvGrpSpPr/>
          <p:nvPr/>
        </p:nvGrpSpPr>
        <p:grpSpPr>
          <a:xfrm>
            <a:off x="6492494" y="1416938"/>
            <a:ext cx="1805940" cy="424180"/>
            <a:chOff x="6492494" y="1416938"/>
            <a:chExt cx="1805940" cy="424180"/>
          </a:xfrm>
        </p:grpSpPr>
        <p:sp>
          <p:nvSpPr>
            <p:cNvPr id="1355" name="Google Shape;1355;p27"/>
            <p:cNvSpPr/>
            <p:nvPr/>
          </p:nvSpPr>
          <p:spPr>
            <a:xfrm>
              <a:off x="8238109" y="1418589"/>
              <a:ext cx="60325" cy="421640"/>
            </a:xfrm>
            <a:custGeom>
              <a:rect b="b" l="l" r="r" t="t"/>
              <a:pathLst>
                <a:path extrusionOk="0" h="421639" w="60325">
                  <a:moveTo>
                    <a:pt x="59817" y="0"/>
                  </a:moveTo>
                  <a:lnTo>
                    <a:pt x="0" y="0"/>
                  </a:lnTo>
                  <a:lnTo>
                    <a:pt x="0" y="10160"/>
                  </a:lnTo>
                  <a:lnTo>
                    <a:pt x="36576" y="10160"/>
                  </a:lnTo>
                  <a:lnTo>
                    <a:pt x="36576" y="410210"/>
                  </a:lnTo>
                  <a:lnTo>
                    <a:pt x="0" y="410210"/>
                  </a:lnTo>
                  <a:lnTo>
                    <a:pt x="0" y="421640"/>
                  </a:lnTo>
                  <a:lnTo>
                    <a:pt x="59817" y="421640"/>
                  </a:lnTo>
                  <a:lnTo>
                    <a:pt x="59817" y="410210"/>
                  </a:lnTo>
                  <a:lnTo>
                    <a:pt x="59817" y="10160"/>
                  </a:lnTo>
                  <a:lnTo>
                    <a:pt x="5981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56" name="Google Shape;1356;p27"/>
            <p:cNvPicPr preferRelativeResize="0"/>
            <p:nvPr/>
          </p:nvPicPr>
          <p:blipFill rotWithShape="1">
            <a:blip r:embed="rId16">
              <a:alphaModFix/>
            </a:blip>
            <a:srcRect b="0" l="0" r="0" t="0"/>
            <a:stretch/>
          </p:blipFill>
          <p:spPr>
            <a:xfrm>
              <a:off x="6492494" y="1416938"/>
              <a:ext cx="1720087" cy="424180"/>
            </a:xfrm>
            <a:prstGeom prst="rect">
              <a:avLst/>
            </a:prstGeom>
            <a:noFill/>
            <a:ln>
              <a:noFill/>
            </a:ln>
          </p:spPr>
        </p:pic>
      </p:grpSp>
      <p:grpSp>
        <p:nvGrpSpPr>
          <p:cNvPr id="1357" name="Google Shape;1357;p27"/>
          <p:cNvGrpSpPr/>
          <p:nvPr/>
        </p:nvGrpSpPr>
        <p:grpSpPr>
          <a:xfrm>
            <a:off x="2593594" y="1418589"/>
            <a:ext cx="782701" cy="421640"/>
            <a:chOff x="2593594" y="1418589"/>
            <a:chExt cx="782701" cy="421640"/>
          </a:xfrm>
        </p:grpSpPr>
        <p:sp>
          <p:nvSpPr>
            <p:cNvPr id="1358" name="Google Shape;1358;p27"/>
            <p:cNvSpPr/>
            <p:nvPr/>
          </p:nvSpPr>
          <p:spPr>
            <a:xfrm>
              <a:off x="2593594" y="1418589"/>
              <a:ext cx="60325" cy="421640"/>
            </a:xfrm>
            <a:custGeom>
              <a:rect b="b" l="l" r="r" t="t"/>
              <a:pathLst>
                <a:path extrusionOk="0" h="421639" w="60325">
                  <a:moveTo>
                    <a:pt x="59817" y="0"/>
                  </a:moveTo>
                  <a:lnTo>
                    <a:pt x="0" y="0"/>
                  </a:lnTo>
                  <a:lnTo>
                    <a:pt x="0" y="10160"/>
                  </a:lnTo>
                  <a:lnTo>
                    <a:pt x="0" y="410210"/>
                  </a:lnTo>
                  <a:lnTo>
                    <a:pt x="0" y="421640"/>
                  </a:lnTo>
                  <a:lnTo>
                    <a:pt x="59817" y="421640"/>
                  </a:lnTo>
                  <a:lnTo>
                    <a:pt x="59817" y="410210"/>
                  </a:lnTo>
                  <a:lnTo>
                    <a:pt x="23241" y="410210"/>
                  </a:lnTo>
                  <a:lnTo>
                    <a:pt x="23241" y="10160"/>
                  </a:lnTo>
                  <a:lnTo>
                    <a:pt x="59817" y="10160"/>
                  </a:lnTo>
                  <a:lnTo>
                    <a:pt x="5981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59" name="Google Shape;1359;p27"/>
            <p:cNvPicPr preferRelativeResize="0"/>
            <p:nvPr/>
          </p:nvPicPr>
          <p:blipFill rotWithShape="1">
            <a:blip r:embed="rId17">
              <a:alphaModFix/>
            </a:blip>
            <a:srcRect b="0" l="0" r="0" t="0"/>
            <a:stretch/>
          </p:blipFill>
          <p:spPr>
            <a:xfrm>
              <a:off x="2661285" y="1580514"/>
              <a:ext cx="139191" cy="176784"/>
            </a:xfrm>
            <a:prstGeom prst="rect">
              <a:avLst/>
            </a:prstGeom>
            <a:noFill/>
            <a:ln>
              <a:noFill/>
            </a:ln>
          </p:spPr>
        </p:pic>
        <p:pic>
          <p:nvPicPr>
            <p:cNvPr id="1360" name="Google Shape;1360;p27"/>
            <p:cNvPicPr preferRelativeResize="0"/>
            <p:nvPr/>
          </p:nvPicPr>
          <p:blipFill rotWithShape="1">
            <a:blip r:embed="rId18">
              <a:alphaModFix/>
            </a:blip>
            <a:srcRect b="0" l="0" r="0" t="0"/>
            <a:stretch/>
          </p:blipFill>
          <p:spPr>
            <a:xfrm>
              <a:off x="2829560" y="1463420"/>
              <a:ext cx="197992" cy="176402"/>
            </a:xfrm>
            <a:prstGeom prst="rect">
              <a:avLst/>
            </a:prstGeom>
            <a:noFill/>
            <a:ln>
              <a:noFill/>
            </a:ln>
          </p:spPr>
        </p:pic>
        <p:sp>
          <p:nvSpPr>
            <p:cNvPr id="1361" name="Google Shape;1361;p27"/>
            <p:cNvSpPr/>
            <p:nvPr/>
          </p:nvSpPr>
          <p:spPr>
            <a:xfrm>
              <a:off x="3058795" y="1522856"/>
              <a:ext cx="317500" cy="236220"/>
            </a:xfrm>
            <a:custGeom>
              <a:rect b="b" l="l" r="r" t="t"/>
              <a:pathLst>
                <a:path extrusionOk="0" h="236219" w="317500">
                  <a:moveTo>
                    <a:pt x="260604" y="57530"/>
                  </a:moveTo>
                  <a:lnTo>
                    <a:pt x="247777" y="57530"/>
                  </a:lnTo>
                  <a:lnTo>
                    <a:pt x="241554" y="58419"/>
                  </a:lnTo>
                  <a:lnTo>
                    <a:pt x="235839" y="60070"/>
                  </a:lnTo>
                  <a:lnTo>
                    <a:pt x="229996" y="61848"/>
                  </a:lnTo>
                  <a:lnTo>
                    <a:pt x="225044" y="64388"/>
                  </a:lnTo>
                  <a:lnTo>
                    <a:pt x="220853" y="67944"/>
                  </a:lnTo>
                  <a:lnTo>
                    <a:pt x="216534" y="71373"/>
                  </a:lnTo>
                  <a:lnTo>
                    <a:pt x="213232" y="75818"/>
                  </a:lnTo>
                  <a:lnTo>
                    <a:pt x="210946" y="81025"/>
                  </a:lnTo>
                  <a:lnTo>
                    <a:pt x="208533" y="86359"/>
                  </a:lnTo>
                  <a:lnTo>
                    <a:pt x="207314" y="92455"/>
                  </a:lnTo>
                  <a:lnTo>
                    <a:pt x="207325" y="107822"/>
                  </a:lnTo>
                  <a:lnTo>
                    <a:pt x="208915" y="114426"/>
                  </a:lnTo>
                  <a:lnTo>
                    <a:pt x="212090" y="120395"/>
                  </a:lnTo>
                  <a:lnTo>
                    <a:pt x="215138" y="126491"/>
                  </a:lnTo>
                  <a:lnTo>
                    <a:pt x="219709" y="131190"/>
                  </a:lnTo>
                  <a:lnTo>
                    <a:pt x="225806" y="134746"/>
                  </a:lnTo>
                  <a:lnTo>
                    <a:pt x="218947" y="139826"/>
                  </a:lnTo>
                  <a:lnTo>
                    <a:pt x="214249" y="144398"/>
                  </a:lnTo>
                  <a:lnTo>
                    <a:pt x="211581" y="148335"/>
                  </a:lnTo>
                  <a:lnTo>
                    <a:pt x="208915" y="152400"/>
                  </a:lnTo>
                  <a:lnTo>
                    <a:pt x="207518" y="156717"/>
                  </a:lnTo>
                  <a:lnTo>
                    <a:pt x="207518" y="165734"/>
                  </a:lnTo>
                  <a:lnTo>
                    <a:pt x="220218" y="179450"/>
                  </a:lnTo>
                  <a:lnTo>
                    <a:pt x="213868" y="182752"/>
                  </a:lnTo>
                  <a:lnTo>
                    <a:pt x="208788" y="186562"/>
                  </a:lnTo>
                  <a:lnTo>
                    <a:pt x="205358" y="190880"/>
                  </a:lnTo>
                  <a:lnTo>
                    <a:pt x="201803" y="195198"/>
                  </a:lnTo>
                  <a:lnTo>
                    <a:pt x="200217" y="199389"/>
                  </a:lnTo>
                  <a:lnTo>
                    <a:pt x="200135" y="211454"/>
                  </a:lnTo>
                  <a:lnTo>
                    <a:pt x="201421" y="215900"/>
                  </a:lnTo>
                  <a:lnTo>
                    <a:pt x="240665" y="235330"/>
                  </a:lnTo>
                  <a:lnTo>
                    <a:pt x="248284" y="235838"/>
                  </a:lnTo>
                  <a:lnTo>
                    <a:pt x="256794" y="235838"/>
                  </a:lnTo>
                  <a:lnTo>
                    <a:pt x="295275" y="227329"/>
                  </a:lnTo>
                  <a:lnTo>
                    <a:pt x="297149" y="225932"/>
                  </a:lnTo>
                  <a:lnTo>
                    <a:pt x="256540" y="225932"/>
                  </a:lnTo>
                  <a:lnTo>
                    <a:pt x="247896" y="225599"/>
                  </a:lnTo>
                  <a:lnTo>
                    <a:pt x="220091" y="211454"/>
                  </a:lnTo>
                  <a:lnTo>
                    <a:pt x="220091" y="199389"/>
                  </a:lnTo>
                  <a:lnTo>
                    <a:pt x="232918" y="181737"/>
                  </a:lnTo>
                  <a:lnTo>
                    <a:pt x="310906" y="181737"/>
                  </a:lnTo>
                  <a:lnTo>
                    <a:pt x="309499" y="179069"/>
                  </a:lnTo>
                  <a:lnTo>
                    <a:pt x="307085" y="174370"/>
                  </a:lnTo>
                  <a:lnTo>
                    <a:pt x="303149" y="170687"/>
                  </a:lnTo>
                  <a:lnTo>
                    <a:pt x="297433" y="167893"/>
                  </a:lnTo>
                  <a:lnTo>
                    <a:pt x="291845" y="165100"/>
                  </a:lnTo>
                  <a:lnTo>
                    <a:pt x="284606" y="163829"/>
                  </a:lnTo>
                  <a:lnTo>
                    <a:pt x="239903" y="163829"/>
                  </a:lnTo>
                  <a:lnTo>
                    <a:pt x="235712" y="163448"/>
                  </a:lnTo>
                  <a:lnTo>
                    <a:pt x="225044" y="155447"/>
                  </a:lnTo>
                  <a:lnTo>
                    <a:pt x="225044" y="147700"/>
                  </a:lnTo>
                  <a:lnTo>
                    <a:pt x="228219" y="142875"/>
                  </a:lnTo>
                  <a:lnTo>
                    <a:pt x="234569" y="138048"/>
                  </a:lnTo>
                  <a:lnTo>
                    <a:pt x="272342" y="138048"/>
                  </a:lnTo>
                  <a:lnTo>
                    <a:pt x="273065" y="137890"/>
                  </a:lnTo>
                  <a:lnTo>
                    <a:pt x="281390" y="134393"/>
                  </a:lnTo>
                  <a:lnTo>
                    <a:pt x="286762" y="130682"/>
                  </a:lnTo>
                  <a:lnTo>
                    <a:pt x="246633" y="130682"/>
                  </a:lnTo>
                  <a:lnTo>
                    <a:pt x="240410" y="127762"/>
                  </a:lnTo>
                  <a:lnTo>
                    <a:pt x="236219" y="122046"/>
                  </a:lnTo>
                  <a:lnTo>
                    <a:pt x="231902" y="116331"/>
                  </a:lnTo>
                  <a:lnTo>
                    <a:pt x="229743" y="108330"/>
                  </a:lnTo>
                  <a:lnTo>
                    <a:pt x="229743" y="87883"/>
                  </a:lnTo>
                  <a:lnTo>
                    <a:pt x="231902" y="80263"/>
                  </a:lnTo>
                  <a:lnTo>
                    <a:pt x="236093" y="74929"/>
                  </a:lnTo>
                  <a:lnTo>
                    <a:pt x="240283" y="69722"/>
                  </a:lnTo>
                  <a:lnTo>
                    <a:pt x="246380" y="67055"/>
                  </a:lnTo>
                  <a:lnTo>
                    <a:pt x="316992" y="67055"/>
                  </a:lnTo>
                  <a:lnTo>
                    <a:pt x="316992" y="59689"/>
                  </a:lnTo>
                  <a:lnTo>
                    <a:pt x="272542" y="59689"/>
                  </a:lnTo>
                  <a:lnTo>
                    <a:pt x="266572" y="58292"/>
                  </a:lnTo>
                  <a:lnTo>
                    <a:pt x="260604" y="57530"/>
                  </a:lnTo>
                  <a:close/>
                </a:path>
                <a:path extrusionOk="0" h="236219" w="317500">
                  <a:moveTo>
                    <a:pt x="310906" y="181737"/>
                  </a:moveTo>
                  <a:lnTo>
                    <a:pt x="232918" y="181737"/>
                  </a:lnTo>
                  <a:lnTo>
                    <a:pt x="238125" y="182244"/>
                  </a:lnTo>
                  <a:lnTo>
                    <a:pt x="244094" y="182498"/>
                  </a:lnTo>
                  <a:lnTo>
                    <a:pt x="274446" y="182498"/>
                  </a:lnTo>
                  <a:lnTo>
                    <a:pt x="278383" y="183006"/>
                  </a:lnTo>
                  <a:lnTo>
                    <a:pt x="292607" y="198754"/>
                  </a:lnTo>
                  <a:lnTo>
                    <a:pt x="292607" y="206120"/>
                  </a:lnTo>
                  <a:lnTo>
                    <a:pt x="291210" y="210438"/>
                  </a:lnTo>
                  <a:lnTo>
                    <a:pt x="288290" y="214248"/>
                  </a:lnTo>
                  <a:lnTo>
                    <a:pt x="285495" y="218058"/>
                  </a:lnTo>
                  <a:lnTo>
                    <a:pt x="281305" y="220852"/>
                  </a:lnTo>
                  <a:lnTo>
                    <a:pt x="270509" y="224916"/>
                  </a:lnTo>
                  <a:lnTo>
                    <a:pt x="264032" y="225932"/>
                  </a:lnTo>
                  <a:lnTo>
                    <a:pt x="297149" y="225932"/>
                  </a:lnTo>
                  <a:lnTo>
                    <a:pt x="301752" y="222503"/>
                  </a:lnTo>
                  <a:lnTo>
                    <a:pt x="306324" y="216280"/>
                  </a:lnTo>
                  <a:lnTo>
                    <a:pt x="310769" y="210184"/>
                  </a:lnTo>
                  <a:lnTo>
                    <a:pt x="313055" y="203200"/>
                  </a:lnTo>
                  <a:lnTo>
                    <a:pt x="313055" y="189102"/>
                  </a:lnTo>
                  <a:lnTo>
                    <a:pt x="311912" y="183641"/>
                  </a:lnTo>
                  <a:lnTo>
                    <a:pt x="310906" y="181737"/>
                  </a:lnTo>
                  <a:close/>
                </a:path>
                <a:path extrusionOk="0" h="236219" w="317500">
                  <a:moveTo>
                    <a:pt x="272342" y="138048"/>
                  </a:moveTo>
                  <a:lnTo>
                    <a:pt x="234569" y="138048"/>
                  </a:lnTo>
                  <a:lnTo>
                    <a:pt x="239649" y="139826"/>
                  </a:lnTo>
                  <a:lnTo>
                    <a:pt x="245618" y="140715"/>
                  </a:lnTo>
                  <a:lnTo>
                    <a:pt x="252476" y="140715"/>
                  </a:lnTo>
                  <a:lnTo>
                    <a:pt x="263431" y="140005"/>
                  </a:lnTo>
                  <a:lnTo>
                    <a:pt x="272342" y="138048"/>
                  </a:lnTo>
                  <a:close/>
                </a:path>
                <a:path extrusionOk="0" h="236219" w="317500">
                  <a:moveTo>
                    <a:pt x="316992" y="67055"/>
                  </a:moveTo>
                  <a:lnTo>
                    <a:pt x="258953" y="67055"/>
                  </a:lnTo>
                  <a:lnTo>
                    <a:pt x="263144" y="68198"/>
                  </a:lnTo>
                  <a:lnTo>
                    <a:pt x="266700" y="70484"/>
                  </a:lnTo>
                  <a:lnTo>
                    <a:pt x="270256" y="72897"/>
                  </a:lnTo>
                  <a:lnTo>
                    <a:pt x="273177" y="76453"/>
                  </a:lnTo>
                  <a:lnTo>
                    <a:pt x="275208" y="81406"/>
                  </a:lnTo>
                  <a:lnTo>
                    <a:pt x="277368" y="86359"/>
                  </a:lnTo>
                  <a:lnTo>
                    <a:pt x="278383" y="92455"/>
                  </a:lnTo>
                  <a:lnTo>
                    <a:pt x="278383" y="104012"/>
                  </a:lnTo>
                  <a:lnTo>
                    <a:pt x="272922" y="121412"/>
                  </a:lnTo>
                  <a:lnTo>
                    <a:pt x="271018" y="124332"/>
                  </a:lnTo>
                  <a:lnTo>
                    <a:pt x="268605" y="126491"/>
                  </a:lnTo>
                  <a:lnTo>
                    <a:pt x="262508" y="129793"/>
                  </a:lnTo>
                  <a:lnTo>
                    <a:pt x="258953" y="130682"/>
                  </a:lnTo>
                  <a:lnTo>
                    <a:pt x="286762" y="130682"/>
                  </a:lnTo>
                  <a:lnTo>
                    <a:pt x="300990" y="97916"/>
                  </a:lnTo>
                  <a:lnTo>
                    <a:pt x="300929" y="92455"/>
                  </a:lnTo>
                  <a:lnTo>
                    <a:pt x="292607" y="72897"/>
                  </a:lnTo>
                  <a:lnTo>
                    <a:pt x="293751" y="71500"/>
                  </a:lnTo>
                  <a:lnTo>
                    <a:pt x="316992" y="71500"/>
                  </a:lnTo>
                  <a:lnTo>
                    <a:pt x="316992" y="67055"/>
                  </a:lnTo>
                  <a:close/>
                </a:path>
                <a:path extrusionOk="0" h="236219" w="317500">
                  <a:moveTo>
                    <a:pt x="316992" y="71500"/>
                  </a:moveTo>
                  <a:lnTo>
                    <a:pt x="293751" y="71500"/>
                  </a:lnTo>
                  <a:lnTo>
                    <a:pt x="316992" y="72389"/>
                  </a:lnTo>
                  <a:lnTo>
                    <a:pt x="316992" y="71500"/>
                  </a:lnTo>
                  <a:close/>
                </a:path>
                <a:path extrusionOk="0" h="236219" w="317500">
                  <a:moveTo>
                    <a:pt x="127635" y="57530"/>
                  </a:moveTo>
                  <a:lnTo>
                    <a:pt x="87693" y="73326"/>
                  </a:lnTo>
                  <a:lnTo>
                    <a:pt x="72459" y="110872"/>
                  </a:lnTo>
                  <a:lnTo>
                    <a:pt x="72062" y="121665"/>
                  </a:lnTo>
                  <a:lnTo>
                    <a:pt x="72866" y="134973"/>
                  </a:lnTo>
                  <a:lnTo>
                    <a:pt x="93366" y="173110"/>
                  </a:lnTo>
                  <a:lnTo>
                    <a:pt x="125603" y="181737"/>
                  </a:lnTo>
                  <a:lnTo>
                    <a:pt x="133983" y="181286"/>
                  </a:lnTo>
                  <a:lnTo>
                    <a:pt x="141779" y="179943"/>
                  </a:lnTo>
                  <a:lnTo>
                    <a:pt x="148980" y="177718"/>
                  </a:lnTo>
                  <a:lnTo>
                    <a:pt x="155575" y="174625"/>
                  </a:lnTo>
                  <a:lnTo>
                    <a:pt x="159792" y="171830"/>
                  </a:lnTo>
                  <a:lnTo>
                    <a:pt x="127507" y="171830"/>
                  </a:lnTo>
                  <a:lnTo>
                    <a:pt x="120245" y="170953"/>
                  </a:lnTo>
                  <a:lnTo>
                    <a:pt x="96152" y="130377"/>
                  </a:lnTo>
                  <a:lnTo>
                    <a:pt x="95636" y="118109"/>
                  </a:lnTo>
                  <a:lnTo>
                    <a:pt x="96150" y="106737"/>
                  </a:lnTo>
                  <a:lnTo>
                    <a:pt x="113680" y="70754"/>
                  </a:lnTo>
                  <a:lnTo>
                    <a:pt x="127127" y="67437"/>
                  </a:lnTo>
                  <a:lnTo>
                    <a:pt x="161799" y="67437"/>
                  </a:lnTo>
                  <a:lnTo>
                    <a:pt x="160531" y="66317"/>
                  </a:lnTo>
                  <a:lnTo>
                    <a:pt x="151193" y="61436"/>
                  </a:lnTo>
                  <a:lnTo>
                    <a:pt x="140235" y="58507"/>
                  </a:lnTo>
                  <a:lnTo>
                    <a:pt x="127635" y="57530"/>
                  </a:lnTo>
                  <a:close/>
                </a:path>
                <a:path extrusionOk="0" h="236219" w="317500">
                  <a:moveTo>
                    <a:pt x="161799" y="67437"/>
                  </a:moveTo>
                  <a:lnTo>
                    <a:pt x="133096" y="67437"/>
                  </a:lnTo>
                  <a:lnTo>
                    <a:pt x="138430" y="69341"/>
                  </a:lnTo>
                  <a:lnTo>
                    <a:pt x="147828" y="76962"/>
                  </a:lnTo>
                  <a:lnTo>
                    <a:pt x="158264" y="118109"/>
                  </a:lnTo>
                  <a:lnTo>
                    <a:pt x="158369" y="128269"/>
                  </a:lnTo>
                  <a:lnTo>
                    <a:pt x="157861" y="134619"/>
                  </a:lnTo>
                  <a:lnTo>
                    <a:pt x="137794" y="170433"/>
                  </a:lnTo>
                  <a:lnTo>
                    <a:pt x="133096" y="171830"/>
                  </a:lnTo>
                  <a:lnTo>
                    <a:pt x="159792" y="171830"/>
                  </a:lnTo>
                  <a:lnTo>
                    <a:pt x="180387" y="137271"/>
                  </a:lnTo>
                  <a:lnTo>
                    <a:pt x="182118" y="118109"/>
                  </a:lnTo>
                  <a:lnTo>
                    <a:pt x="181258" y="104298"/>
                  </a:lnTo>
                  <a:lnTo>
                    <a:pt x="178673" y="92201"/>
                  </a:lnTo>
                  <a:lnTo>
                    <a:pt x="174349" y="81819"/>
                  </a:lnTo>
                  <a:lnTo>
                    <a:pt x="168275" y="73151"/>
                  </a:lnTo>
                  <a:lnTo>
                    <a:pt x="161799" y="67437"/>
                  </a:lnTo>
                  <a:close/>
                </a:path>
                <a:path extrusionOk="0" h="236219" w="317500">
                  <a:moveTo>
                    <a:pt x="37846" y="0"/>
                  </a:moveTo>
                  <a:lnTo>
                    <a:pt x="30225" y="0"/>
                  </a:lnTo>
                  <a:lnTo>
                    <a:pt x="0" y="1269"/>
                  </a:lnTo>
                  <a:lnTo>
                    <a:pt x="0" y="7873"/>
                  </a:lnTo>
                  <a:lnTo>
                    <a:pt x="4318" y="8508"/>
                  </a:lnTo>
                  <a:lnTo>
                    <a:pt x="7238" y="9270"/>
                  </a:lnTo>
                  <a:lnTo>
                    <a:pt x="10541" y="10794"/>
                  </a:lnTo>
                  <a:lnTo>
                    <a:pt x="11811" y="11810"/>
                  </a:lnTo>
                  <a:lnTo>
                    <a:pt x="12700" y="13080"/>
                  </a:lnTo>
                  <a:lnTo>
                    <a:pt x="13716" y="14350"/>
                  </a:lnTo>
                  <a:lnTo>
                    <a:pt x="14478" y="16128"/>
                  </a:lnTo>
                  <a:lnTo>
                    <a:pt x="14986" y="18287"/>
                  </a:lnTo>
                  <a:lnTo>
                    <a:pt x="15621" y="20573"/>
                  </a:lnTo>
                  <a:lnTo>
                    <a:pt x="15875" y="23240"/>
                  </a:lnTo>
                  <a:lnTo>
                    <a:pt x="16129" y="29590"/>
                  </a:lnTo>
                  <a:lnTo>
                    <a:pt x="16256" y="152907"/>
                  </a:lnTo>
                  <a:lnTo>
                    <a:pt x="16002" y="156463"/>
                  </a:lnTo>
                  <a:lnTo>
                    <a:pt x="15493" y="162178"/>
                  </a:lnTo>
                  <a:lnTo>
                    <a:pt x="14986" y="164337"/>
                  </a:lnTo>
                  <a:lnTo>
                    <a:pt x="14175" y="166115"/>
                  </a:lnTo>
                  <a:lnTo>
                    <a:pt x="13588" y="167639"/>
                  </a:lnTo>
                  <a:lnTo>
                    <a:pt x="2031" y="173608"/>
                  </a:lnTo>
                  <a:lnTo>
                    <a:pt x="2031" y="179704"/>
                  </a:lnTo>
                  <a:lnTo>
                    <a:pt x="51816" y="179704"/>
                  </a:lnTo>
                  <a:lnTo>
                    <a:pt x="51816" y="173608"/>
                  </a:lnTo>
                  <a:lnTo>
                    <a:pt x="47625" y="172465"/>
                  </a:lnTo>
                  <a:lnTo>
                    <a:pt x="44577" y="171195"/>
                  </a:lnTo>
                  <a:lnTo>
                    <a:pt x="42672" y="169798"/>
                  </a:lnTo>
                  <a:lnTo>
                    <a:pt x="40767" y="168275"/>
                  </a:lnTo>
                  <a:lnTo>
                    <a:pt x="39497" y="166115"/>
                  </a:lnTo>
                  <a:lnTo>
                    <a:pt x="38862" y="163321"/>
                  </a:lnTo>
                  <a:lnTo>
                    <a:pt x="38100" y="160527"/>
                  </a:lnTo>
                  <a:lnTo>
                    <a:pt x="37891" y="156463"/>
                  </a:lnTo>
                  <a:lnTo>
                    <a:pt x="378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362" name="Google Shape;1362;p27"/>
          <p:cNvPicPr preferRelativeResize="0"/>
          <p:nvPr/>
        </p:nvPicPr>
        <p:blipFill rotWithShape="1">
          <a:blip r:embed="rId19">
            <a:alphaModFix/>
          </a:blip>
          <a:srcRect b="0" l="0" r="0" t="0"/>
          <a:stretch/>
        </p:blipFill>
        <p:spPr>
          <a:xfrm>
            <a:off x="3434969" y="1416938"/>
            <a:ext cx="1281938" cy="424180"/>
          </a:xfrm>
          <a:prstGeom prst="rect">
            <a:avLst/>
          </a:prstGeom>
          <a:noFill/>
          <a:ln>
            <a:noFill/>
          </a:ln>
        </p:spPr>
      </p:pic>
      <p:sp>
        <p:nvSpPr>
          <p:cNvPr id="1363" name="Google Shape;1363;p27"/>
          <p:cNvSpPr/>
          <p:nvPr/>
        </p:nvSpPr>
        <p:spPr>
          <a:xfrm>
            <a:off x="4803140" y="1548129"/>
            <a:ext cx="154940" cy="161290"/>
          </a:xfrm>
          <a:custGeom>
            <a:rect b="b" l="l" r="r" t="t"/>
            <a:pathLst>
              <a:path extrusionOk="0" h="161289" w="154939">
                <a:moveTo>
                  <a:pt x="154686" y="72390"/>
                </a:moveTo>
                <a:lnTo>
                  <a:pt x="86233" y="72390"/>
                </a:lnTo>
                <a:lnTo>
                  <a:pt x="86233" y="0"/>
                </a:lnTo>
                <a:lnTo>
                  <a:pt x="68453" y="0"/>
                </a:lnTo>
                <a:lnTo>
                  <a:pt x="68453" y="72390"/>
                </a:lnTo>
                <a:lnTo>
                  <a:pt x="0" y="72390"/>
                </a:lnTo>
                <a:lnTo>
                  <a:pt x="0" y="88900"/>
                </a:lnTo>
                <a:lnTo>
                  <a:pt x="68453" y="88900"/>
                </a:lnTo>
                <a:lnTo>
                  <a:pt x="68453" y="161290"/>
                </a:lnTo>
                <a:lnTo>
                  <a:pt x="86233" y="161290"/>
                </a:lnTo>
                <a:lnTo>
                  <a:pt x="86233" y="88900"/>
                </a:lnTo>
                <a:lnTo>
                  <a:pt x="154686" y="88900"/>
                </a:lnTo>
                <a:lnTo>
                  <a:pt x="154686" y="7239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364" name="Google Shape;1364;p27"/>
          <p:cNvGrpSpPr/>
          <p:nvPr/>
        </p:nvGrpSpPr>
        <p:grpSpPr>
          <a:xfrm>
            <a:off x="5054732" y="1463421"/>
            <a:ext cx="1369563" cy="321564"/>
            <a:chOff x="5054732" y="1463421"/>
            <a:chExt cx="1369563" cy="321564"/>
          </a:xfrm>
        </p:grpSpPr>
        <p:sp>
          <p:nvSpPr>
            <p:cNvPr id="1365" name="Google Shape;1365;p27"/>
            <p:cNvSpPr/>
            <p:nvPr/>
          </p:nvSpPr>
          <p:spPr>
            <a:xfrm>
              <a:off x="5054732" y="1473835"/>
              <a:ext cx="1022985" cy="311150"/>
            </a:xfrm>
            <a:custGeom>
              <a:rect b="b" l="l" r="r" t="t"/>
              <a:pathLst>
                <a:path extrusionOk="0" h="311150" w="1022985">
                  <a:moveTo>
                    <a:pt x="941191" y="0"/>
                  </a:moveTo>
                  <a:lnTo>
                    <a:pt x="938016" y="10287"/>
                  </a:lnTo>
                  <a:lnTo>
                    <a:pt x="952307" y="17690"/>
                  </a:lnTo>
                  <a:lnTo>
                    <a:pt x="964717" y="28463"/>
                  </a:lnTo>
                  <a:lnTo>
                    <a:pt x="990897" y="80456"/>
                  </a:lnTo>
                  <a:lnTo>
                    <a:pt x="998759" y="128133"/>
                  </a:lnTo>
                  <a:lnTo>
                    <a:pt x="999738" y="155448"/>
                  </a:lnTo>
                  <a:lnTo>
                    <a:pt x="998759" y="182669"/>
                  </a:lnTo>
                  <a:lnTo>
                    <a:pt x="990897" y="230207"/>
                  </a:lnTo>
                  <a:lnTo>
                    <a:pt x="975270" y="268047"/>
                  </a:lnTo>
                  <a:lnTo>
                    <a:pt x="938016" y="300354"/>
                  </a:lnTo>
                  <a:lnTo>
                    <a:pt x="941191" y="310641"/>
                  </a:lnTo>
                  <a:lnTo>
                    <a:pt x="975830" y="292163"/>
                  </a:lnTo>
                  <a:lnTo>
                    <a:pt x="1001516" y="257301"/>
                  </a:lnTo>
                  <a:lnTo>
                    <a:pt x="1017454" y="210216"/>
                  </a:lnTo>
                  <a:lnTo>
                    <a:pt x="1022725" y="155320"/>
                  </a:lnTo>
                  <a:lnTo>
                    <a:pt x="1021411" y="126867"/>
                  </a:lnTo>
                  <a:lnTo>
                    <a:pt x="1010830" y="75864"/>
                  </a:lnTo>
                  <a:lnTo>
                    <a:pt x="989804" y="33861"/>
                  </a:lnTo>
                  <a:lnTo>
                    <a:pt x="959618" y="7191"/>
                  </a:lnTo>
                  <a:lnTo>
                    <a:pt x="941191" y="0"/>
                  </a:lnTo>
                  <a:close/>
                </a:path>
                <a:path extrusionOk="0" h="311150" w="1022985">
                  <a:moveTo>
                    <a:pt x="81528" y="0"/>
                  </a:moveTo>
                  <a:lnTo>
                    <a:pt x="46888" y="18478"/>
                  </a:lnTo>
                  <a:lnTo>
                    <a:pt x="21203" y="53339"/>
                  </a:lnTo>
                  <a:lnTo>
                    <a:pt x="5264" y="100377"/>
                  </a:lnTo>
                  <a:lnTo>
                    <a:pt x="0" y="155448"/>
                  </a:lnTo>
                  <a:lnTo>
                    <a:pt x="1307" y="183757"/>
                  </a:lnTo>
                  <a:lnTo>
                    <a:pt x="11888" y="234723"/>
                  </a:lnTo>
                  <a:lnTo>
                    <a:pt x="32914" y="276780"/>
                  </a:lnTo>
                  <a:lnTo>
                    <a:pt x="63101" y="303450"/>
                  </a:lnTo>
                  <a:lnTo>
                    <a:pt x="81528" y="310641"/>
                  </a:lnTo>
                  <a:lnTo>
                    <a:pt x="84703" y="300354"/>
                  </a:lnTo>
                  <a:lnTo>
                    <a:pt x="70465" y="292951"/>
                  </a:lnTo>
                  <a:lnTo>
                    <a:pt x="58049" y="282178"/>
                  </a:lnTo>
                  <a:lnTo>
                    <a:pt x="31894" y="230207"/>
                  </a:lnTo>
                  <a:lnTo>
                    <a:pt x="24084" y="182669"/>
                  </a:lnTo>
                  <a:lnTo>
                    <a:pt x="23112" y="155320"/>
                  </a:lnTo>
                  <a:lnTo>
                    <a:pt x="24084" y="128133"/>
                  </a:lnTo>
                  <a:lnTo>
                    <a:pt x="31894" y="80456"/>
                  </a:lnTo>
                  <a:lnTo>
                    <a:pt x="47466" y="42594"/>
                  </a:lnTo>
                  <a:lnTo>
                    <a:pt x="84703" y="10287"/>
                  </a:lnTo>
                  <a:lnTo>
                    <a:pt x="8152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66" name="Google Shape;1366;p27"/>
            <p:cNvPicPr preferRelativeResize="0"/>
            <p:nvPr/>
          </p:nvPicPr>
          <p:blipFill rotWithShape="1">
            <a:blip r:embed="rId13">
              <a:alphaModFix/>
            </a:blip>
            <a:srcRect b="0" l="0" r="0" t="0"/>
            <a:stretch/>
          </p:blipFill>
          <p:spPr>
            <a:xfrm>
              <a:off x="5168773" y="1529207"/>
              <a:ext cx="99949" cy="173354"/>
            </a:xfrm>
            <a:prstGeom prst="rect">
              <a:avLst/>
            </a:prstGeom>
            <a:noFill/>
            <a:ln>
              <a:noFill/>
            </a:ln>
          </p:spPr>
        </p:pic>
        <p:sp>
          <p:nvSpPr>
            <p:cNvPr id="1367" name="Google Shape;1367;p27"/>
            <p:cNvSpPr/>
            <p:nvPr/>
          </p:nvSpPr>
          <p:spPr>
            <a:xfrm>
              <a:off x="5365115" y="1620709"/>
              <a:ext cx="154940" cy="17145"/>
            </a:xfrm>
            <a:custGeom>
              <a:rect b="b" l="l" r="r" t="t"/>
              <a:pathLst>
                <a:path extrusionOk="0" h="17144" w="154939">
                  <a:moveTo>
                    <a:pt x="154711" y="0"/>
                  </a:moveTo>
                  <a:lnTo>
                    <a:pt x="0" y="0"/>
                  </a:lnTo>
                  <a:lnTo>
                    <a:pt x="0" y="16701"/>
                  </a:lnTo>
                  <a:lnTo>
                    <a:pt x="154711" y="16701"/>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68" name="Google Shape;1368;p27"/>
            <p:cNvPicPr preferRelativeResize="0"/>
            <p:nvPr/>
          </p:nvPicPr>
          <p:blipFill rotWithShape="1">
            <a:blip r:embed="rId17">
              <a:alphaModFix/>
            </a:blip>
            <a:srcRect b="0" l="0" r="0" t="0"/>
            <a:stretch/>
          </p:blipFill>
          <p:spPr>
            <a:xfrm>
              <a:off x="5594985" y="1580515"/>
              <a:ext cx="139191" cy="176784"/>
            </a:xfrm>
            <a:prstGeom prst="rect">
              <a:avLst/>
            </a:prstGeom>
            <a:noFill/>
            <a:ln>
              <a:noFill/>
            </a:ln>
          </p:spPr>
        </p:pic>
        <p:pic>
          <p:nvPicPr>
            <p:cNvPr id="1369" name="Google Shape;1369;p27"/>
            <p:cNvPicPr preferRelativeResize="0"/>
            <p:nvPr/>
          </p:nvPicPr>
          <p:blipFill rotWithShape="1">
            <a:blip r:embed="rId20">
              <a:alphaModFix/>
            </a:blip>
            <a:srcRect b="0" l="0" r="0" t="0"/>
            <a:stretch/>
          </p:blipFill>
          <p:spPr>
            <a:xfrm>
              <a:off x="5763260" y="1463421"/>
              <a:ext cx="197992" cy="176402"/>
            </a:xfrm>
            <a:prstGeom prst="rect">
              <a:avLst/>
            </a:prstGeom>
            <a:noFill/>
            <a:ln>
              <a:noFill/>
            </a:ln>
          </p:spPr>
        </p:pic>
        <p:sp>
          <p:nvSpPr>
            <p:cNvPr id="1370" name="Google Shape;1370;p27"/>
            <p:cNvSpPr/>
            <p:nvPr/>
          </p:nvSpPr>
          <p:spPr>
            <a:xfrm>
              <a:off x="6106795" y="1522857"/>
              <a:ext cx="317500" cy="236220"/>
            </a:xfrm>
            <a:custGeom>
              <a:rect b="b" l="l" r="r" t="t"/>
              <a:pathLst>
                <a:path extrusionOk="0" h="236219" w="317500">
                  <a:moveTo>
                    <a:pt x="260603" y="57530"/>
                  </a:moveTo>
                  <a:lnTo>
                    <a:pt x="247776" y="57530"/>
                  </a:lnTo>
                  <a:lnTo>
                    <a:pt x="241553" y="58419"/>
                  </a:lnTo>
                  <a:lnTo>
                    <a:pt x="235838" y="60070"/>
                  </a:lnTo>
                  <a:lnTo>
                    <a:pt x="229996" y="61848"/>
                  </a:lnTo>
                  <a:lnTo>
                    <a:pt x="225043" y="64388"/>
                  </a:lnTo>
                  <a:lnTo>
                    <a:pt x="220852" y="67944"/>
                  </a:lnTo>
                  <a:lnTo>
                    <a:pt x="216534" y="71373"/>
                  </a:lnTo>
                  <a:lnTo>
                    <a:pt x="213232" y="75818"/>
                  </a:lnTo>
                  <a:lnTo>
                    <a:pt x="210946" y="81025"/>
                  </a:lnTo>
                  <a:lnTo>
                    <a:pt x="208533" y="86359"/>
                  </a:lnTo>
                  <a:lnTo>
                    <a:pt x="207314" y="92455"/>
                  </a:lnTo>
                  <a:lnTo>
                    <a:pt x="207325" y="107822"/>
                  </a:lnTo>
                  <a:lnTo>
                    <a:pt x="208914" y="114426"/>
                  </a:lnTo>
                  <a:lnTo>
                    <a:pt x="212089" y="120395"/>
                  </a:lnTo>
                  <a:lnTo>
                    <a:pt x="215137" y="126491"/>
                  </a:lnTo>
                  <a:lnTo>
                    <a:pt x="219709" y="131190"/>
                  </a:lnTo>
                  <a:lnTo>
                    <a:pt x="225805" y="134746"/>
                  </a:lnTo>
                  <a:lnTo>
                    <a:pt x="218947" y="139826"/>
                  </a:lnTo>
                  <a:lnTo>
                    <a:pt x="214249" y="144398"/>
                  </a:lnTo>
                  <a:lnTo>
                    <a:pt x="211581" y="148335"/>
                  </a:lnTo>
                  <a:lnTo>
                    <a:pt x="208914" y="152400"/>
                  </a:lnTo>
                  <a:lnTo>
                    <a:pt x="207517" y="156717"/>
                  </a:lnTo>
                  <a:lnTo>
                    <a:pt x="207517" y="165734"/>
                  </a:lnTo>
                  <a:lnTo>
                    <a:pt x="220217" y="179450"/>
                  </a:lnTo>
                  <a:lnTo>
                    <a:pt x="213867" y="182752"/>
                  </a:lnTo>
                  <a:lnTo>
                    <a:pt x="208787" y="186562"/>
                  </a:lnTo>
                  <a:lnTo>
                    <a:pt x="205358" y="190880"/>
                  </a:lnTo>
                  <a:lnTo>
                    <a:pt x="201802" y="195198"/>
                  </a:lnTo>
                  <a:lnTo>
                    <a:pt x="200217" y="199389"/>
                  </a:lnTo>
                  <a:lnTo>
                    <a:pt x="200135" y="211454"/>
                  </a:lnTo>
                  <a:lnTo>
                    <a:pt x="201421" y="215900"/>
                  </a:lnTo>
                  <a:lnTo>
                    <a:pt x="240664" y="235330"/>
                  </a:lnTo>
                  <a:lnTo>
                    <a:pt x="248284" y="235838"/>
                  </a:lnTo>
                  <a:lnTo>
                    <a:pt x="256793" y="235838"/>
                  </a:lnTo>
                  <a:lnTo>
                    <a:pt x="295275" y="227329"/>
                  </a:lnTo>
                  <a:lnTo>
                    <a:pt x="297149" y="225932"/>
                  </a:lnTo>
                  <a:lnTo>
                    <a:pt x="256539" y="225932"/>
                  </a:lnTo>
                  <a:lnTo>
                    <a:pt x="247896" y="225599"/>
                  </a:lnTo>
                  <a:lnTo>
                    <a:pt x="220090" y="211454"/>
                  </a:lnTo>
                  <a:lnTo>
                    <a:pt x="220090" y="199389"/>
                  </a:lnTo>
                  <a:lnTo>
                    <a:pt x="232917" y="181737"/>
                  </a:lnTo>
                  <a:lnTo>
                    <a:pt x="310906" y="181737"/>
                  </a:lnTo>
                  <a:lnTo>
                    <a:pt x="309499" y="179069"/>
                  </a:lnTo>
                  <a:lnTo>
                    <a:pt x="307085" y="174370"/>
                  </a:lnTo>
                  <a:lnTo>
                    <a:pt x="303149" y="170687"/>
                  </a:lnTo>
                  <a:lnTo>
                    <a:pt x="297433" y="167893"/>
                  </a:lnTo>
                  <a:lnTo>
                    <a:pt x="291845" y="165100"/>
                  </a:lnTo>
                  <a:lnTo>
                    <a:pt x="284606" y="163829"/>
                  </a:lnTo>
                  <a:lnTo>
                    <a:pt x="239902" y="163829"/>
                  </a:lnTo>
                  <a:lnTo>
                    <a:pt x="235712" y="163448"/>
                  </a:lnTo>
                  <a:lnTo>
                    <a:pt x="225043" y="155447"/>
                  </a:lnTo>
                  <a:lnTo>
                    <a:pt x="225043" y="147700"/>
                  </a:lnTo>
                  <a:lnTo>
                    <a:pt x="228218" y="142875"/>
                  </a:lnTo>
                  <a:lnTo>
                    <a:pt x="234568" y="138048"/>
                  </a:lnTo>
                  <a:lnTo>
                    <a:pt x="272342" y="138048"/>
                  </a:lnTo>
                  <a:lnTo>
                    <a:pt x="273065" y="137890"/>
                  </a:lnTo>
                  <a:lnTo>
                    <a:pt x="281390" y="134393"/>
                  </a:lnTo>
                  <a:lnTo>
                    <a:pt x="286762" y="130682"/>
                  </a:lnTo>
                  <a:lnTo>
                    <a:pt x="246633" y="130682"/>
                  </a:lnTo>
                  <a:lnTo>
                    <a:pt x="240410" y="127762"/>
                  </a:lnTo>
                  <a:lnTo>
                    <a:pt x="236219" y="122046"/>
                  </a:lnTo>
                  <a:lnTo>
                    <a:pt x="231901" y="116331"/>
                  </a:lnTo>
                  <a:lnTo>
                    <a:pt x="229742" y="108330"/>
                  </a:lnTo>
                  <a:lnTo>
                    <a:pt x="229742" y="87883"/>
                  </a:lnTo>
                  <a:lnTo>
                    <a:pt x="231901" y="80263"/>
                  </a:lnTo>
                  <a:lnTo>
                    <a:pt x="236092" y="74929"/>
                  </a:lnTo>
                  <a:lnTo>
                    <a:pt x="240283" y="69722"/>
                  </a:lnTo>
                  <a:lnTo>
                    <a:pt x="246379" y="67055"/>
                  </a:lnTo>
                  <a:lnTo>
                    <a:pt x="316991" y="67055"/>
                  </a:lnTo>
                  <a:lnTo>
                    <a:pt x="316991" y="59689"/>
                  </a:lnTo>
                  <a:lnTo>
                    <a:pt x="272541" y="59689"/>
                  </a:lnTo>
                  <a:lnTo>
                    <a:pt x="266572" y="58292"/>
                  </a:lnTo>
                  <a:lnTo>
                    <a:pt x="260603" y="57530"/>
                  </a:lnTo>
                  <a:close/>
                </a:path>
                <a:path extrusionOk="0" h="236219" w="317500">
                  <a:moveTo>
                    <a:pt x="310906" y="181737"/>
                  </a:moveTo>
                  <a:lnTo>
                    <a:pt x="232917" y="181737"/>
                  </a:lnTo>
                  <a:lnTo>
                    <a:pt x="238125" y="182244"/>
                  </a:lnTo>
                  <a:lnTo>
                    <a:pt x="244093" y="182498"/>
                  </a:lnTo>
                  <a:lnTo>
                    <a:pt x="274446" y="182498"/>
                  </a:lnTo>
                  <a:lnTo>
                    <a:pt x="278383" y="183006"/>
                  </a:lnTo>
                  <a:lnTo>
                    <a:pt x="292607" y="198754"/>
                  </a:lnTo>
                  <a:lnTo>
                    <a:pt x="292607" y="206120"/>
                  </a:lnTo>
                  <a:lnTo>
                    <a:pt x="291210" y="210438"/>
                  </a:lnTo>
                  <a:lnTo>
                    <a:pt x="288289" y="214248"/>
                  </a:lnTo>
                  <a:lnTo>
                    <a:pt x="285495" y="218058"/>
                  </a:lnTo>
                  <a:lnTo>
                    <a:pt x="281304" y="220852"/>
                  </a:lnTo>
                  <a:lnTo>
                    <a:pt x="270509" y="224916"/>
                  </a:lnTo>
                  <a:lnTo>
                    <a:pt x="264032" y="225932"/>
                  </a:lnTo>
                  <a:lnTo>
                    <a:pt x="297149" y="225932"/>
                  </a:lnTo>
                  <a:lnTo>
                    <a:pt x="301751" y="222503"/>
                  </a:lnTo>
                  <a:lnTo>
                    <a:pt x="306324" y="216280"/>
                  </a:lnTo>
                  <a:lnTo>
                    <a:pt x="310768" y="210184"/>
                  </a:lnTo>
                  <a:lnTo>
                    <a:pt x="313054" y="203200"/>
                  </a:lnTo>
                  <a:lnTo>
                    <a:pt x="313054" y="189102"/>
                  </a:lnTo>
                  <a:lnTo>
                    <a:pt x="311912" y="183641"/>
                  </a:lnTo>
                  <a:lnTo>
                    <a:pt x="310906" y="181737"/>
                  </a:lnTo>
                  <a:close/>
                </a:path>
                <a:path extrusionOk="0" h="236219" w="317500">
                  <a:moveTo>
                    <a:pt x="272342" y="138048"/>
                  </a:moveTo>
                  <a:lnTo>
                    <a:pt x="234568" y="138048"/>
                  </a:lnTo>
                  <a:lnTo>
                    <a:pt x="239649" y="139826"/>
                  </a:lnTo>
                  <a:lnTo>
                    <a:pt x="245617" y="140715"/>
                  </a:lnTo>
                  <a:lnTo>
                    <a:pt x="252475" y="140715"/>
                  </a:lnTo>
                  <a:lnTo>
                    <a:pt x="263431" y="140005"/>
                  </a:lnTo>
                  <a:lnTo>
                    <a:pt x="272342" y="138048"/>
                  </a:lnTo>
                  <a:close/>
                </a:path>
                <a:path extrusionOk="0" h="236219" w="317500">
                  <a:moveTo>
                    <a:pt x="316991" y="67055"/>
                  </a:moveTo>
                  <a:lnTo>
                    <a:pt x="258952" y="67055"/>
                  </a:lnTo>
                  <a:lnTo>
                    <a:pt x="263143" y="68198"/>
                  </a:lnTo>
                  <a:lnTo>
                    <a:pt x="266700" y="70484"/>
                  </a:lnTo>
                  <a:lnTo>
                    <a:pt x="270255" y="72897"/>
                  </a:lnTo>
                  <a:lnTo>
                    <a:pt x="273176" y="76453"/>
                  </a:lnTo>
                  <a:lnTo>
                    <a:pt x="275208" y="81406"/>
                  </a:lnTo>
                  <a:lnTo>
                    <a:pt x="277367" y="86359"/>
                  </a:lnTo>
                  <a:lnTo>
                    <a:pt x="278383" y="92455"/>
                  </a:lnTo>
                  <a:lnTo>
                    <a:pt x="278383" y="104012"/>
                  </a:lnTo>
                  <a:lnTo>
                    <a:pt x="272922" y="121412"/>
                  </a:lnTo>
                  <a:lnTo>
                    <a:pt x="271017" y="124332"/>
                  </a:lnTo>
                  <a:lnTo>
                    <a:pt x="268604" y="126491"/>
                  </a:lnTo>
                  <a:lnTo>
                    <a:pt x="262508" y="129793"/>
                  </a:lnTo>
                  <a:lnTo>
                    <a:pt x="258952" y="130682"/>
                  </a:lnTo>
                  <a:lnTo>
                    <a:pt x="286762" y="130682"/>
                  </a:lnTo>
                  <a:lnTo>
                    <a:pt x="300989" y="97916"/>
                  </a:lnTo>
                  <a:lnTo>
                    <a:pt x="300929" y="92455"/>
                  </a:lnTo>
                  <a:lnTo>
                    <a:pt x="292607" y="72897"/>
                  </a:lnTo>
                  <a:lnTo>
                    <a:pt x="293750" y="71500"/>
                  </a:lnTo>
                  <a:lnTo>
                    <a:pt x="316991" y="71500"/>
                  </a:lnTo>
                  <a:lnTo>
                    <a:pt x="316991" y="67055"/>
                  </a:lnTo>
                  <a:close/>
                </a:path>
                <a:path extrusionOk="0" h="236219" w="317500">
                  <a:moveTo>
                    <a:pt x="316991" y="71500"/>
                  </a:moveTo>
                  <a:lnTo>
                    <a:pt x="293750" y="71500"/>
                  </a:lnTo>
                  <a:lnTo>
                    <a:pt x="316991" y="72389"/>
                  </a:lnTo>
                  <a:lnTo>
                    <a:pt x="316991" y="71500"/>
                  </a:lnTo>
                  <a:close/>
                </a:path>
                <a:path extrusionOk="0" h="236219" w="317500">
                  <a:moveTo>
                    <a:pt x="127634" y="57530"/>
                  </a:moveTo>
                  <a:lnTo>
                    <a:pt x="87693" y="73326"/>
                  </a:lnTo>
                  <a:lnTo>
                    <a:pt x="72459" y="110872"/>
                  </a:lnTo>
                  <a:lnTo>
                    <a:pt x="72062" y="121665"/>
                  </a:lnTo>
                  <a:lnTo>
                    <a:pt x="72866" y="134973"/>
                  </a:lnTo>
                  <a:lnTo>
                    <a:pt x="93366" y="173110"/>
                  </a:lnTo>
                  <a:lnTo>
                    <a:pt x="125602" y="181737"/>
                  </a:lnTo>
                  <a:lnTo>
                    <a:pt x="133983" y="181286"/>
                  </a:lnTo>
                  <a:lnTo>
                    <a:pt x="141779" y="179943"/>
                  </a:lnTo>
                  <a:lnTo>
                    <a:pt x="148980" y="177718"/>
                  </a:lnTo>
                  <a:lnTo>
                    <a:pt x="155575" y="174625"/>
                  </a:lnTo>
                  <a:lnTo>
                    <a:pt x="159792" y="171830"/>
                  </a:lnTo>
                  <a:lnTo>
                    <a:pt x="127507" y="171830"/>
                  </a:lnTo>
                  <a:lnTo>
                    <a:pt x="120245" y="170953"/>
                  </a:lnTo>
                  <a:lnTo>
                    <a:pt x="96152" y="130377"/>
                  </a:lnTo>
                  <a:lnTo>
                    <a:pt x="95636" y="118109"/>
                  </a:lnTo>
                  <a:lnTo>
                    <a:pt x="96150" y="106737"/>
                  </a:lnTo>
                  <a:lnTo>
                    <a:pt x="113680" y="70754"/>
                  </a:lnTo>
                  <a:lnTo>
                    <a:pt x="127126" y="67437"/>
                  </a:lnTo>
                  <a:lnTo>
                    <a:pt x="161799" y="67437"/>
                  </a:lnTo>
                  <a:lnTo>
                    <a:pt x="160531" y="66317"/>
                  </a:lnTo>
                  <a:lnTo>
                    <a:pt x="151193" y="61436"/>
                  </a:lnTo>
                  <a:lnTo>
                    <a:pt x="140235" y="58507"/>
                  </a:lnTo>
                  <a:lnTo>
                    <a:pt x="127634" y="57530"/>
                  </a:lnTo>
                  <a:close/>
                </a:path>
                <a:path extrusionOk="0" h="236219" w="317500">
                  <a:moveTo>
                    <a:pt x="161799" y="67437"/>
                  </a:moveTo>
                  <a:lnTo>
                    <a:pt x="133095" y="67437"/>
                  </a:lnTo>
                  <a:lnTo>
                    <a:pt x="138429" y="69341"/>
                  </a:lnTo>
                  <a:lnTo>
                    <a:pt x="147827" y="76962"/>
                  </a:lnTo>
                  <a:lnTo>
                    <a:pt x="158264" y="118109"/>
                  </a:lnTo>
                  <a:lnTo>
                    <a:pt x="158368" y="128269"/>
                  </a:lnTo>
                  <a:lnTo>
                    <a:pt x="157860" y="134619"/>
                  </a:lnTo>
                  <a:lnTo>
                    <a:pt x="137794" y="170433"/>
                  </a:lnTo>
                  <a:lnTo>
                    <a:pt x="133095" y="171830"/>
                  </a:lnTo>
                  <a:lnTo>
                    <a:pt x="159792" y="171830"/>
                  </a:lnTo>
                  <a:lnTo>
                    <a:pt x="180387" y="137271"/>
                  </a:lnTo>
                  <a:lnTo>
                    <a:pt x="182117" y="118109"/>
                  </a:lnTo>
                  <a:lnTo>
                    <a:pt x="181258" y="104298"/>
                  </a:lnTo>
                  <a:lnTo>
                    <a:pt x="178673" y="92201"/>
                  </a:lnTo>
                  <a:lnTo>
                    <a:pt x="174349" y="81819"/>
                  </a:lnTo>
                  <a:lnTo>
                    <a:pt x="168275" y="73151"/>
                  </a:lnTo>
                  <a:lnTo>
                    <a:pt x="161799" y="67437"/>
                  </a:lnTo>
                  <a:close/>
                </a:path>
                <a:path extrusionOk="0" h="236219" w="317500">
                  <a:moveTo>
                    <a:pt x="37845" y="0"/>
                  </a:moveTo>
                  <a:lnTo>
                    <a:pt x="30225" y="0"/>
                  </a:lnTo>
                  <a:lnTo>
                    <a:pt x="0" y="1269"/>
                  </a:lnTo>
                  <a:lnTo>
                    <a:pt x="0" y="7873"/>
                  </a:lnTo>
                  <a:lnTo>
                    <a:pt x="4317" y="8508"/>
                  </a:lnTo>
                  <a:lnTo>
                    <a:pt x="7238" y="9270"/>
                  </a:lnTo>
                  <a:lnTo>
                    <a:pt x="10540" y="10794"/>
                  </a:lnTo>
                  <a:lnTo>
                    <a:pt x="11810" y="11810"/>
                  </a:lnTo>
                  <a:lnTo>
                    <a:pt x="12700" y="13080"/>
                  </a:lnTo>
                  <a:lnTo>
                    <a:pt x="13715" y="14350"/>
                  </a:lnTo>
                  <a:lnTo>
                    <a:pt x="14477" y="16128"/>
                  </a:lnTo>
                  <a:lnTo>
                    <a:pt x="14985" y="18287"/>
                  </a:lnTo>
                  <a:lnTo>
                    <a:pt x="15620" y="20573"/>
                  </a:lnTo>
                  <a:lnTo>
                    <a:pt x="15875" y="23240"/>
                  </a:lnTo>
                  <a:lnTo>
                    <a:pt x="16128" y="29590"/>
                  </a:lnTo>
                  <a:lnTo>
                    <a:pt x="16255" y="152907"/>
                  </a:lnTo>
                  <a:lnTo>
                    <a:pt x="16001" y="156463"/>
                  </a:lnTo>
                  <a:lnTo>
                    <a:pt x="15493" y="162178"/>
                  </a:lnTo>
                  <a:lnTo>
                    <a:pt x="14985" y="164337"/>
                  </a:lnTo>
                  <a:lnTo>
                    <a:pt x="14175" y="166115"/>
                  </a:lnTo>
                  <a:lnTo>
                    <a:pt x="13588" y="167639"/>
                  </a:lnTo>
                  <a:lnTo>
                    <a:pt x="2031" y="173608"/>
                  </a:lnTo>
                  <a:lnTo>
                    <a:pt x="2031" y="179704"/>
                  </a:lnTo>
                  <a:lnTo>
                    <a:pt x="51815" y="179704"/>
                  </a:lnTo>
                  <a:lnTo>
                    <a:pt x="51815" y="173608"/>
                  </a:lnTo>
                  <a:lnTo>
                    <a:pt x="47625" y="172465"/>
                  </a:lnTo>
                  <a:lnTo>
                    <a:pt x="44576" y="171195"/>
                  </a:lnTo>
                  <a:lnTo>
                    <a:pt x="42671" y="169798"/>
                  </a:lnTo>
                  <a:lnTo>
                    <a:pt x="40766" y="168275"/>
                  </a:lnTo>
                  <a:lnTo>
                    <a:pt x="39496" y="166115"/>
                  </a:lnTo>
                  <a:lnTo>
                    <a:pt x="38862" y="163321"/>
                  </a:lnTo>
                  <a:lnTo>
                    <a:pt x="38100" y="160527"/>
                  </a:lnTo>
                  <a:lnTo>
                    <a:pt x="37891" y="156463"/>
                  </a:lnTo>
                  <a:lnTo>
                    <a:pt x="378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371" name="Google Shape;1371;p27"/>
          <p:cNvPicPr preferRelativeResize="0"/>
          <p:nvPr/>
        </p:nvPicPr>
        <p:blipFill rotWithShape="1">
          <a:blip r:embed="rId21">
            <a:alphaModFix/>
          </a:blip>
          <a:srcRect b="0" l="0" r="0" t="0"/>
          <a:stretch/>
        </p:blipFill>
        <p:spPr>
          <a:xfrm>
            <a:off x="436956" y="2412364"/>
            <a:ext cx="949121" cy="594232"/>
          </a:xfrm>
          <a:prstGeom prst="rect">
            <a:avLst/>
          </a:prstGeom>
          <a:noFill/>
          <a:ln>
            <a:noFill/>
          </a:ln>
        </p:spPr>
      </p:pic>
      <p:pic>
        <p:nvPicPr>
          <p:cNvPr id="1372" name="Google Shape;1372;p27"/>
          <p:cNvPicPr preferRelativeResize="0"/>
          <p:nvPr/>
        </p:nvPicPr>
        <p:blipFill rotWithShape="1">
          <a:blip r:embed="rId22">
            <a:alphaModFix/>
          </a:blip>
          <a:srcRect b="0" l="0" r="0" t="0"/>
          <a:stretch/>
        </p:blipFill>
        <p:spPr>
          <a:xfrm>
            <a:off x="261505" y="2434844"/>
            <a:ext cx="100209" cy="291719"/>
          </a:xfrm>
          <a:prstGeom prst="rect">
            <a:avLst/>
          </a:prstGeom>
          <a:noFill/>
          <a:ln>
            <a:noFill/>
          </a:ln>
        </p:spPr>
      </p:pic>
      <p:pic>
        <p:nvPicPr>
          <p:cNvPr id="1373" name="Google Shape;1373;p27"/>
          <p:cNvPicPr preferRelativeResize="0"/>
          <p:nvPr/>
        </p:nvPicPr>
        <p:blipFill rotWithShape="1">
          <a:blip r:embed="rId23">
            <a:alphaModFix/>
          </a:blip>
          <a:srcRect b="0" l="0" r="0" t="0"/>
          <a:stretch/>
        </p:blipFill>
        <p:spPr>
          <a:xfrm>
            <a:off x="746404" y="1111122"/>
            <a:ext cx="177419" cy="199389"/>
          </a:xfrm>
          <a:prstGeom prst="rect">
            <a:avLst/>
          </a:prstGeom>
          <a:noFill/>
          <a:ln>
            <a:noFill/>
          </a:ln>
        </p:spPr>
      </p:pic>
      <p:pic>
        <p:nvPicPr>
          <p:cNvPr id="1374" name="Google Shape;1374;p27"/>
          <p:cNvPicPr preferRelativeResize="0"/>
          <p:nvPr/>
        </p:nvPicPr>
        <p:blipFill rotWithShape="1">
          <a:blip r:embed="rId24">
            <a:alphaModFix/>
          </a:blip>
          <a:srcRect b="0" l="0" r="0" t="0"/>
          <a:stretch/>
        </p:blipFill>
        <p:spPr>
          <a:xfrm>
            <a:off x="1004836" y="914653"/>
            <a:ext cx="729856" cy="351536"/>
          </a:xfrm>
          <a:prstGeom prst="rect">
            <a:avLst/>
          </a:prstGeom>
          <a:noFill/>
          <a:ln>
            <a:noFill/>
          </a:ln>
        </p:spPr>
      </p:pic>
      <p:sp>
        <p:nvSpPr>
          <p:cNvPr id="1375" name="Google Shape;1375;p27"/>
          <p:cNvSpPr txBox="1"/>
          <p:nvPr/>
        </p:nvSpPr>
        <p:spPr>
          <a:xfrm>
            <a:off x="1052194" y="3836670"/>
            <a:ext cx="253174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simultaneous updates</a:t>
            </a:r>
            <a:endParaRPr sz="1800">
              <a:latin typeface="Verdana"/>
              <a:ea typeface="Verdana"/>
              <a:cs typeface="Verdana"/>
              <a:sym typeface="Verdana"/>
            </a:endParaRPr>
          </a:p>
        </p:txBody>
      </p:sp>
      <p:pic>
        <p:nvPicPr>
          <p:cNvPr id="1376" name="Google Shape;1376;p27"/>
          <p:cNvPicPr preferRelativeResize="0"/>
          <p:nvPr/>
        </p:nvPicPr>
        <p:blipFill rotWithShape="1">
          <a:blip r:embed="rId25">
            <a:alphaModFix/>
          </a:blip>
          <a:srcRect b="0" l="0" r="0" t="0"/>
          <a:stretch/>
        </p:blipFill>
        <p:spPr>
          <a:xfrm>
            <a:off x="5619750" y="2219325"/>
            <a:ext cx="180975" cy="180975"/>
          </a:xfrm>
          <a:prstGeom prst="rect">
            <a:avLst/>
          </a:prstGeom>
          <a:noFill/>
          <a:ln>
            <a:noFill/>
          </a:ln>
        </p:spPr>
      </p:pic>
      <p:sp>
        <p:nvSpPr>
          <p:cNvPr id="1377" name="Google Shape;1377;p27"/>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8"/>
          <p:cNvSpPr/>
          <p:nvPr/>
        </p:nvSpPr>
        <p:spPr>
          <a:xfrm>
            <a:off x="3402584" y="3454146"/>
            <a:ext cx="149225" cy="41275"/>
          </a:xfrm>
          <a:custGeom>
            <a:rect b="b" l="l" r="r" t="t"/>
            <a:pathLst>
              <a:path extrusionOk="0" h="41275" w="149225">
                <a:moveTo>
                  <a:pt x="127888" y="0"/>
                </a:moveTo>
                <a:lnTo>
                  <a:pt x="123443" y="5079"/>
                </a:lnTo>
                <a:lnTo>
                  <a:pt x="136905" y="16636"/>
                </a:lnTo>
                <a:lnTo>
                  <a:pt x="0" y="16636"/>
                </a:lnTo>
                <a:lnTo>
                  <a:pt x="0" y="24510"/>
                </a:lnTo>
                <a:lnTo>
                  <a:pt x="136905" y="24510"/>
                </a:lnTo>
                <a:lnTo>
                  <a:pt x="123443" y="36194"/>
                </a:lnTo>
                <a:lnTo>
                  <a:pt x="127888" y="41147"/>
                </a:lnTo>
                <a:lnTo>
                  <a:pt x="148843" y="22986"/>
                </a:lnTo>
                <a:lnTo>
                  <a:pt x="148843" y="18160"/>
                </a:lnTo>
                <a:lnTo>
                  <a:pt x="12788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3" name="Google Shape;1383;p28"/>
          <p:cNvSpPr txBox="1"/>
          <p:nvPr/>
        </p:nvSpPr>
        <p:spPr>
          <a:xfrm>
            <a:off x="3244214" y="3363658"/>
            <a:ext cx="49403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30000" lang="en-US" sz="2700">
                <a:latin typeface="Cambria Math"/>
                <a:ea typeface="Cambria Math"/>
                <a:cs typeface="Cambria Math"/>
                <a:sym typeface="Cambria Math"/>
              </a:rPr>
              <a:t>𝑓</a:t>
            </a:r>
            <a:r>
              <a:rPr lang="en-US" sz="1350">
                <a:latin typeface="Cambria Math"/>
                <a:ea typeface="Cambria Math"/>
                <a:cs typeface="Cambria Math"/>
                <a:sym typeface="Cambria Math"/>
              </a:rPr>
              <a:t>w,𝑏</a:t>
            </a:r>
            <a:endParaRPr sz="1350">
              <a:latin typeface="Cambria Math"/>
              <a:ea typeface="Cambria Math"/>
              <a:cs typeface="Cambria Math"/>
              <a:sym typeface="Cambria Math"/>
            </a:endParaRPr>
          </a:p>
        </p:txBody>
      </p:sp>
      <p:sp>
        <p:nvSpPr>
          <p:cNvPr id="1384" name="Google Shape;1384;p28"/>
          <p:cNvSpPr/>
          <p:nvPr/>
        </p:nvSpPr>
        <p:spPr>
          <a:xfrm>
            <a:off x="3727577" y="3371088"/>
            <a:ext cx="264160" cy="220979"/>
          </a:xfrm>
          <a:custGeom>
            <a:rect b="b" l="l" r="r" t="t"/>
            <a:pathLst>
              <a:path extrusionOk="0" h="220979" w="264160">
                <a:moveTo>
                  <a:pt x="70485" y="17653"/>
                </a:moveTo>
                <a:lnTo>
                  <a:pt x="67437" y="9144"/>
                </a:lnTo>
                <a:lnTo>
                  <a:pt x="52095" y="14681"/>
                </a:lnTo>
                <a:lnTo>
                  <a:pt x="38646" y="22694"/>
                </a:lnTo>
                <a:lnTo>
                  <a:pt x="9740" y="61239"/>
                </a:lnTo>
                <a:lnTo>
                  <a:pt x="0" y="115062"/>
                </a:lnTo>
                <a:lnTo>
                  <a:pt x="1066" y="134518"/>
                </a:lnTo>
                <a:lnTo>
                  <a:pt x="17399" y="183896"/>
                </a:lnTo>
                <a:lnTo>
                  <a:pt x="52070" y="215328"/>
                </a:lnTo>
                <a:lnTo>
                  <a:pt x="67437" y="220853"/>
                </a:lnTo>
                <a:lnTo>
                  <a:pt x="70104" y="212217"/>
                </a:lnTo>
                <a:lnTo>
                  <a:pt x="58051" y="206895"/>
                </a:lnTo>
                <a:lnTo>
                  <a:pt x="47650" y="199466"/>
                </a:lnTo>
                <a:lnTo>
                  <a:pt x="26365" y="164782"/>
                </a:lnTo>
                <a:lnTo>
                  <a:pt x="19304" y="113919"/>
                </a:lnTo>
                <a:lnTo>
                  <a:pt x="20078" y="95872"/>
                </a:lnTo>
                <a:lnTo>
                  <a:pt x="31877" y="51308"/>
                </a:lnTo>
                <a:lnTo>
                  <a:pt x="58267" y="23037"/>
                </a:lnTo>
                <a:lnTo>
                  <a:pt x="70485" y="17653"/>
                </a:lnTo>
                <a:close/>
              </a:path>
              <a:path extrusionOk="0" h="220979" w="264160">
                <a:moveTo>
                  <a:pt x="187833" y="24257"/>
                </a:moveTo>
                <a:lnTo>
                  <a:pt x="159893" y="0"/>
                </a:lnTo>
                <a:lnTo>
                  <a:pt x="153924" y="6731"/>
                </a:lnTo>
                <a:lnTo>
                  <a:pt x="171831" y="22225"/>
                </a:lnTo>
                <a:lnTo>
                  <a:pt x="75057" y="22225"/>
                </a:lnTo>
                <a:lnTo>
                  <a:pt x="75057" y="32766"/>
                </a:lnTo>
                <a:lnTo>
                  <a:pt x="171831" y="32766"/>
                </a:lnTo>
                <a:lnTo>
                  <a:pt x="153924" y="48260"/>
                </a:lnTo>
                <a:lnTo>
                  <a:pt x="159893" y="54864"/>
                </a:lnTo>
                <a:lnTo>
                  <a:pt x="187833" y="30734"/>
                </a:lnTo>
                <a:lnTo>
                  <a:pt x="187833" y="24257"/>
                </a:lnTo>
                <a:close/>
              </a:path>
              <a:path extrusionOk="0" h="220979" w="264160">
                <a:moveTo>
                  <a:pt x="264160" y="115062"/>
                </a:moveTo>
                <a:lnTo>
                  <a:pt x="254342" y="61239"/>
                </a:lnTo>
                <a:lnTo>
                  <a:pt x="225501" y="22694"/>
                </a:lnTo>
                <a:lnTo>
                  <a:pt x="196723" y="9144"/>
                </a:lnTo>
                <a:lnTo>
                  <a:pt x="193675" y="17653"/>
                </a:lnTo>
                <a:lnTo>
                  <a:pt x="205930" y="23037"/>
                </a:lnTo>
                <a:lnTo>
                  <a:pt x="216458" y="30441"/>
                </a:lnTo>
                <a:lnTo>
                  <a:pt x="237832" y="64579"/>
                </a:lnTo>
                <a:lnTo>
                  <a:pt x="244856" y="113919"/>
                </a:lnTo>
                <a:lnTo>
                  <a:pt x="244068" y="132600"/>
                </a:lnTo>
                <a:lnTo>
                  <a:pt x="232283" y="178308"/>
                </a:lnTo>
                <a:lnTo>
                  <a:pt x="206019" y="206883"/>
                </a:lnTo>
                <a:lnTo>
                  <a:pt x="193929" y="212217"/>
                </a:lnTo>
                <a:lnTo>
                  <a:pt x="196723" y="220853"/>
                </a:lnTo>
                <a:lnTo>
                  <a:pt x="237109" y="196850"/>
                </a:lnTo>
                <a:lnTo>
                  <a:pt x="259842" y="152488"/>
                </a:lnTo>
                <a:lnTo>
                  <a:pt x="263080" y="134518"/>
                </a:lnTo>
                <a:lnTo>
                  <a:pt x="264160" y="11506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5" name="Google Shape;1385;p28"/>
          <p:cNvSpPr/>
          <p:nvPr/>
        </p:nvSpPr>
        <p:spPr>
          <a:xfrm>
            <a:off x="4297934" y="3371088"/>
            <a:ext cx="179705" cy="55244"/>
          </a:xfrm>
          <a:custGeom>
            <a:rect b="b" l="l" r="r" t="t"/>
            <a:pathLst>
              <a:path extrusionOk="0" h="55245" w="179704">
                <a:moveTo>
                  <a:pt x="151511" y="0"/>
                </a:moveTo>
                <a:lnTo>
                  <a:pt x="145541" y="6731"/>
                </a:lnTo>
                <a:lnTo>
                  <a:pt x="163449" y="22225"/>
                </a:lnTo>
                <a:lnTo>
                  <a:pt x="0" y="22225"/>
                </a:lnTo>
                <a:lnTo>
                  <a:pt x="0" y="32766"/>
                </a:lnTo>
                <a:lnTo>
                  <a:pt x="163449" y="32766"/>
                </a:lnTo>
                <a:lnTo>
                  <a:pt x="145541" y="48260"/>
                </a:lnTo>
                <a:lnTo>
                  <a:pt x="151511" y="54863"/>
                </a:lnTo>
                <a:lnTo>
                  <a:pt x="179450" y="30734"/>
                </a:lnTo>
                <a:lnTo>
                  <a:pt x="179450" y="24256"/>
                </a:lnTo>
                <a:lnTo>
                  <a:pt x="1515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6" name="Google Shape;1386;p28"/>
          <p:cNvSpPr/>
          <p:nvPr/>
        </p:nvSpPr>
        <p:spPr>
          <a:xfrm>
            <a:off x="4640834" y="3371088"/>
            <a:ext cx="113030" cy="55244"/>
          </a:xfrm>
          <a:custGeom>
            <a:rect b="b" l="l" r="r" t="t"/>
            <a:pathLst>
              <a:path extrusionOk="0" h="55245" w="113029">
                <a:moveTo>
                  <a:pt x="84836" y="0"/>
                </a:moveTo>
                <a:lnTo>
                  <a:pt x="78866" y="6731"/>
                </a:lnTo>
                <a:lnTo>
                  <a:pt x="96774" y="22225"/>
                </a:lnTo>
                <a:lnTo>
                  <a:pt x="0" y="22225"/>
                </a:lnTo>
                <a:lnTo>
                  <a:pt x="0" y="32766"/>
                </a:lnTo>
                <a:lnTo>
                  <a:pt x="96774" y="32766"/>
                </a:lnTo>
                <a:lnTo>
                  <a:pt x="78866" y="48260"/>
                </a:lnTo>
                <a:lnTo>
                  <a:pt x="84836" y="54863"/>
                </a:lnTo>
                <a:lnTo>
                  <a:pt x="112775" y="30734"/>
                </a:lnTo>
                <a:lnTo>
                  <a:pt x="112775" y="24256"/>
                </a:lnTo>
                <a:lnTo>
                  <a:pt x="8483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7" name="Google Shape;1387;p28"/>
          <p:cNvSpPr/>
          <p:nvPr/>
        </p:nvSpPr>
        <p:spPr>
          <a:xfrm>
            <a:off x="3410584" y="4047947"/>
            <a:ext cx="149225" cy="41275"/>
          </a:xfrm>
          <a:custGeom>
            <a:rect b="b" l="l" r="r" t="t"/>
            <a:pathLst>
              <a:path extrusionOk="0" h="41275" w="149225">
                <a:moveTo>
                  <a:pt x="127888" y="0"/>
                </a:moveTo>
                <a:lnTo>
                  <a:pt x="123443" y="5029"/>
                </a:lnTo>
                <a:lnTo>
                  <a:pt x="136905" y="16662"/>
                </a:lnTo>
                <a:lnTo>
                  <a:pt x="0" y="16662"/>
                </a:lnTo>
                <a:lnTo>
                  <a:pt x="0" y="24536"/>
                </a:lnTo>
                <a:lnTo>
                  <a:pt x="136905" y="24536"/>
                </a:lnTo>
                <a:lnTo>
                  <a:pt x="123443" y="36169"/>
                </a:lnTo>
                <a:lnTo>
                  <a:pt x="127888" y="41198"/>
                </a:lnTo>
                <a:lnTo>
                  <a:pt x="148843" y="23025"/>
                </a:lnTo>
                <a:lnTo>
                  <a:pt x="148843" y="18173"/>
                </a:lnTo>
                <a:lnTo>
                  <a:pt x="12788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8" name="Google Shape;1388;p28"/>
          <p:cNvSpPr txBox="1"/>
          <p:nvPr/>
        </p:nvSpPr>
        <p:spPr>
          <a:xfrm>
            <a:off x="3401314" y="4015740"/>
            <a:ext cx="30988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w,𝑏</a:t>
            </a:r>
            <a:endParaRPr sz="1350">
              <a:latin typeface="Cambria Math"/>
              <a:ea typeface="Cambria Math"/>
              <a:cs typeface="Cambria Math"/>
              <a:sym typeface="Cambria Math"/>
            </a:endParaRPr>
          </a:p>
        </p:txBody>
      </p:sp>
      <p:sp>
        <p:nvSpPr>
          <p:cNvPr id="1389" name="Google Shape;1389;p28"/>
          <p:cNvSpPr/>
          <p:nvPr/>
        </p:nvSpPr>
        <p:spPr>
          <a:xfrm>
            <a:off x="3726053" y="3964863"/>
            <a:ext cx="264160" cy="220979"/>
          </a:xfrm>
          <a:custGeom>
            <a:rect b="b" l="l" r="r" t="t"/>
            <a:pathLst>
              <a:path extrusionOk="0" h="220979" w="264160">
                <a:moveTo>
                  <a:pt x="70485" y="17716"/>
                </a:moveTo>
                <a:lnTo>
                  <a:pt x="67437" y="9118"/>
                </a:lnTo>
                <a:lnTo>
                  <a:pt x="52095" y="14668"/>
                </a:lnTo>
                <a:lnTo>
                  <a:pt x="38646" y="22707"/>
                </a:lnTo>
                <a:lnTo>
                  <a:pt x="9740" y="61239"/>
                </a:lnTo>
                <a:lnTo>
                  <a:pt x="0" y="115049"/>
                </a:lnTo>
                <a:lnTo>
                  <a:pt x="1066" y="134505"/>
                </a:lnTo>
                <a:lnTo>
                  <a:pt x="17399" y="183870"/>
                </a:lnTo>
                <a:lnTo>
                  <a:pt x="52070" y="215341"/>
                </a:lnTo>
                <a:lnTo>
                  <a:pt x="67437" y="220865"/>
                </a:lnTo>
                <a:lnTo>
                  <a:pt x="70104" y="212267"/>
                </a:lnTo>
                <a:lnTo>
                  <a:pt x="58051" y="206933"/>
                </a:lnTo>
                <a:lnTo>
                  <a:pt x="47650" y="199491"/>
                </a:lnTo>
                <a:lnTo>
                  <a:pt x="26365" y="164807"/>
                </a:lnTo>
                <a:lnTo>
                  <a:pt x="19304" y="113931"/>
                </a:lnTo>
                <a:lnTo>
                  <a:pt x="20078" y="95872"/>
                </a:lnTo>
                <a:lnTo>
                  <a:pt x="31877" y="51257"/>
                </a:lnTo>
                <a:lnTo>
                  <a:pt x="58267" y="23037"/>
                </a:lnTo>
                <a:lnTo>
                  <a:pt x="70485" y="17716"/>
                </a:lnTo>
                <a:close/>
              </a:path>
              <a:path extrusionOk="0" h="220979" w="264160">
                <a:moveTo>
                  <a:pt x="187833" y="24231"/>
                </a:moveTo>
                <a:lnTo>
                  <a:pt x="159893" y="0"/>
                </a:lnTo>
                <a:lnTo>
                  <a:pt x="153924" y="6705"/>
                </a:lnTo>
                <a:lnTo>
                  <a:pt x="171831" y="22212"/>
                </a:lnTo>
                <a:lnTo>
                  <a:pt x="75057" y="22212"/>
                </a:lnTo>
                <a:lnTo>
                  <a:pt x="75057" y="32715"/>
                </a:lnTo>
                <a:lnTo>
                  <a:pt x="171831" y="32715"/>
                </a:lnTo>
                <a:lnTo>
                  <a:pt x="153924" y="48221"/>
                </a:lnTo>
                <a:lnTo>
                  <a:pt x="159893" y="54927"/>
                </a:lnTo>
                <a:lnTo>
                  <a:pt x="187833" y="30695"/>
                </a:lnTo>
                <a:lnTo>
                  <a:pt x="187833" y="24231"/>
                </a:lnTo>
                <a:close/>
              </a:path>
              <a:path extrusionOk="0" h="220979" w="264160">
                <a:moveTo>
                  <a:pt x="264160" y="115049"/>
                </a:moveTo>
                <a:lnTo>
                  <a:pt x="254342" y="61239"/>
                </a:lnTo>
                <a:lnTo>
                  <a:pt x="225501" y="22707"/>
                </a:lnTo>
                <a:lnTo>
                  <a:pt x="196723" y="9118"/>
                </a:lnTo>
                <a:lnTo>
                  <a:pt x="193675" y="17716"/>
                </a:lnTo>
                <a:lnTo>
                  <a:pt x="205930" y="23037"/>
                </a:lnTo>
                <a:lnTo>
                  <a:pt x="216458" y="30403"/>
                </a:lnTo>
                <a:lnTo>
                  <a:pt x="237832" y="64541"/>
                </a:lnTo>
                <a:lnTo>
                  <a:pt x="244856" y="113931"/>
                </a:lnTo>
                <a:lnTo>
                  <a:pt x="244068" y="132613"/>
                </a:lnTo>
                <a:lnTo>
                  <a:pt x="232283" y="178333"/>
                </a:lnTo>
                <a:lnTo>
                  <a:pt x="206019" y="206933"/>
                </a:lnTo>
                <a:lnTo>
                  <a:pt x="193929" y="212267"/>
                </a:lnTo>
                <a:lnTo>
                  <a:pt x="196723" y="220865"/>
                </a:lnTo>
                <a:lnTo>
                  <a:pt x="237109" y="196837"/>
                </a:lnTo>
                <a:lnTo>
                  <a:pt x="259842" y="152463"/>
                </a:lnTo>
                <a:lnTo>
                  <a:pt x="263080" y="134505"/>
                </a:lnTo>
                <a:lnTo>
                  <a:pt x="264160" y="11504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0" name="Google Shape;1390;p28"/>
          <p:cNvSpPr txBox="1"/>
          <p:nvPr/>
        </p:nvSpPr>
        <p:spPr>
          <a:xfrm>
            <a:off x="3268090" y="3910965"/>
            <a:ext cx="66103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40FF"/>
                </a:solidFill>
                <a:latin typeface="Cambria Math"/>
                <a:ea typeface="Cambria Math"/>
                <a:cs typeface="Cambria Math"/>
                <a:sym typeface="Cambria Math"/>
              </a:rPr>
              <a:t>𝑓	</a:t>
            </a:r>
            <a:r>
              <a:rPr lang="en-US" sz="1800">
                <a:latin typeface="Cambria Math"/>
                <a:ea typeface="Cambria Math"/>
                <a:cs typeface="Cambria Math"/>
                <a:sym typeface="Cambria Math"/>
              </a:rPr>
              <a:t>x</a:t>
            </a:r>
            <a:endParaRPr sz="1800">
              <a:latin typeface="Cambria Math"/>
              <a:ea typeface="Cambria Math"/>
              <a:cs typeface="Cambria Math"/>
              <a:sym typeface="Cambria Math"/>
            </a:endParaRPr>
          </a:p>
        </p:txBody>
      </p:sp>
      <p:sp>
        <p:nvSpPr>
          <p:cNvPr id="1391" name="Google Shape;1391;p28"/>
          <p:cNvSpPr txBox="1"/>
          <p:nvPr/>
        </p:nvSpPr>
        <p:spPr>
          <a:xfrm>
            <a:off x="4059301" y="3910965"/>
            <a:ext cx="19685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grpSp>
        <p:nvGrpSpPr>
          <p:cNvPr id="1392" name="Google Shape;1392;p28"/>
          <p:cNvGrpSpPr/>
          <p:nvPr/>
        </p:nvGrpSpPr>
        <p:grpSpPr>
          <a:xfrm>
            <a:off x="4296409" y="4078122"/>
            <a:ext cx="1304925" cy="68250"/>
            <a:chOff x="4296409" y="4078122"/>
            <a:chExt cx="1304925" cy="68250"/>
          </a:xfrm>
        </p:grpSpPr>
        <p:sp>
          <p:nvSpPr>
            <p:cNvPr id="1393" name="Google Shape;1393;p28"/>
            <p:cNvSpPr/>
            <p:nvPr/>
          </p:nvSpPr>
          <p:spPr>
            <a:xfrm>
              <a:off x="4296409" y="4078122"/>
              <a:ext cx="1304925" cy="9525"/>
            </a:xfrm>
            <a:custGeom>
              <a:rect b="b" l="l" r="r" t="t"/>
              <a:pathLst>
                <a:path extrusionOk="0" h="9525" w="1304925">
                  <a:moveTo>
                    <a:pt x="1304925" y="0"/>
                  </a:moveTo>
                  <a:lnTo>
                    <a:pt x="0" y="0"/>
                  </a:lnTo>
                  <a:lnTo>
                    <a:pt x="0" y="9525"/>
                  </a:lnTo>
                  <a:lnTo>
                    <a:pt x="1304925" y="9525"/>
                  </a:lnTo>
                  <a:lnTo>
                    <a:pt x="130492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4" name="Google Shape;1394;p28"/>
            <p:cNvSpPr/>
            <p:nvPr/>
          </p:nvSpPr>
          <p:spPr>
            <a:xfrm>
              <a:off x="5020309" y="4105097"/>
              <a:ext cx="149225" cy="41275"/>
            </a:xfrm>
            <a:custGeom>
              <a:rect b="b" l="l" r="r" t="t"/>
              <a:pathLst>
                <a:path extrusionOk="0" h="41275" w="149225">
                  <a:moveTo>
                    <a:pt x="127888" y="0"/>
                  </a:moveTo>
                  <a:lnTo>
                    <a:pt x="123443" y="5029"/>
                  </a:lnTo>
                  <a:lnTo>
                    <a:pt x="136905" y="16662"/>
                  </a:lnTo>
                  <a:lnTo>
                    <a:pt x="0" y="16662"/>
                  </a:lnTo>
                  <a:lnTo>
                    <a:pt x="0" y="24536"/>
                  </a:lnTo>
                  <a:lnTo>
                    <a:pt x="136905" y="24536"/>
                  </a:lnTo>
                  <a:lnTo>
                    <a:pt x="123443" y="36169"/>
                  </a:lnTo>
                  <a:lnTo>
                    <a:pt x="127888" y="41198"/>
                  </a:lnTo>
                  <a:lnTo>
                    <a:pt x="148843" y="23025"/>
                  </a:lnTo>
                  <a:lnTo>
                    <a:pt x="148843" y="18173"/>
                  </a:lnTo>
                  <a:lnTo>
                    <a:pt x="12788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5" name="Google Shape;1395;p28"/>
            <p:cNvSpPr/>
            <p:nvPr/>
          </p:nvSpPr>
          <p:spPr>
            <a:xfrm>
              <a:off x="5210809" y="4105097"/>
              <a:ext cx="92075" cy="41275"/>
            </a:xfrm>
            <a:custGeom>
              <a:rect b="b" l="l" r="r" t="t"/>
              <a:pathLst>
                <a:path extrusionOk="0" h="41275" w="92075">
                  <a:moveTo>
                    <a:pt x="70738" y="0"/>
                  </a:moveTo>
                  <a:lnTo>
                    <a:pt x="66293" y="5029"/>
                  </a:lnTo>
                  <a:lnTo>
                    <a:pt x="79755" y="16662"/>
                  </a:lnTo>
                  <a:lnTo>
                    <a:pt x="0" y="16662"/>
                  </a:lnTo>
                  <a:lnTo>
                    <a:pt x="0" y="24536"/>
                  </a:lnTo>
                  <a:lnTo>
                    <a:pt x="79755" y="24536"/>
                  </a:lnTo>
                  <a:lnTo>
                    <a:pt x="66293" y="36169"/>
                  </a:lnTo>
                  <a:lnTo>
                    <a:pt x="70738" y="41198"/>
                  </a:lnTo>
                  <a:lnTo>
                    <a:pt x="91693" y="23025"/>
                  </a:lnTo>
                  <a:lnTo>
                    <a:pt x="91693" y="18173"/>
                  </a:lnTo>
                  <a:lnTo>
                    <a:pt x="70738"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396" name="Google Shape;1396;p28"/>
          <p:cNvSpPr txBox="1"/>
          <p:nvPr/>
        </p:nvSpPr>
        <p:spPr>
          <a:xfrm>
            <a:off x="3793744" y="3167570"/>
            <a:ext cx="1369695" cy="871855"/>
          </a:xfrm>
          <a:prstGeom prst="rect">
            <a:avLst/>
          </a:prstGeom>
          <a:noFill/>
          <a:ln>
            <a:noFill/>
          </a:ln>
        </p:spPr>
        <p:txBody>
          <a:bodyPr anchorCtr="0" anchor="t" bIns="0" lIns="0" spcFirstLastPara="1" rIns="0" wrap="square" tIns="161275">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x	= w ∙ x + 𝑏</a:t>
            </a:r>
            <a:endParaRPr sz="1800">
              <a:latin typeface="Cambria Math"/>
              <a:ea typeface="Cambria Math"/>
              <a:cs typeface="Cambria Math"/>
              <a:sym typeface="Cambria Math"/>
            </a:endParaRPr>
          </a:p>
          <a:p>
            <a:pPr indent="0" lvl="0" marL="0" marR="136525" rtl="0" algn="r">
              <a:lnSpc>
                <a:spcPct val="100000"/>
              </a:lnSpc>
              <a:spcBef>
                <a:spcPts val="117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p:txBody>
      </p:sp>
      <p:sp>
        <p:nvSpPr>
          <p:cNvPr id="1397" name="Google Shape;1397;p28"/>
          <p:cNvSpPr txBox="1"/>
          <p:nvPr/>
        </p:nvSpPr>
        <p:spPr>
          <a:xfrm>
            <a:off x="4262754" y="4015740"/>
            <a:ext cx="137795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1 + 𝑒</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FF9300"/>
                </a:solidFill>
                <a:latin typeface="Cambria Math"/>
                <a:ea typeface="Cambria Math"/>
                <a:cs typeface="Cambria Math"/>
                <a:sym typeface="Cambria Math"/>
              </a:rPr>
              <a:t>x</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sp>
        <p:nvSpPr>
          <p:cNvPr id="1398" name="Google Shape;1398;p28"/>
          <p:cNvSpPr txBox="1"/>
          <p:nvPr/>
        </p:nvSpPr>
        <p:spPr>
          <a:xfrm>
            <a:off x="782319" y="3320478"/>
            <a:ext cx="199898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Linear regression</a:t>
            </a:r>
            <a:endParaRPr sz="1800">
              <a:latin typeface="Verdana"/>
              <a:ea typeface="Verdana"/>
              <a:cs typeface="Verdana"/>
              <a:sym typeface="Verdana"/>
            </a:endParaRPr>
          </a:p>
        </p:txBody>
      </p:sp>
      <p:sp>
        <p:nvSpPr>
          <p:cNvPr id="1399" name="Google Shape;1399;p28"/>
          <p:cNvSpPr txBox="1"/>
          <p:nvPr/>
        </p:nvSpPr>
        <p:spPr>
          <a:xfrm>
            <a:off x="788987" y="3878897"/>
            <a:ext cx="216408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0096FF"/>
                </a:solidFill>
                <a:latin typeface="Verdana"/>
                <a:ea typeface="Verdana"/>
                <a:cs typeface="Verdana"/>
                <a:sym typeface="Verdana"/>
              </a:rPr>
              <a:t>Logistic </a:t>
            </a:r>
            <a:r>
              <a:rPr lang="en-US" sz="1800">
                <a:latin typeface="Verdana"/>
                <a:ea typeface="Verdana"/>
                <a:cs typeface="Verdana"/>
                <a:sym typeface="Verdana"/>
              </a:rPr>
              <a:t>regression</a:t>
            </a:r>
            <a:endParaRPr sz="1800">
              <a:latin typeface="Verdana"/>
              <a:ea typeface="Verdana"/>
              <a:cs typeface="Verdana"/>
              <a:sym typeface="Verdana"/>
            </a:endParaRPr>
          </a:p>
        </p:txBody>
      </p:sp>
      <p:grpSp>
        <p:nvGrpSpPr>
          <p:cNvPr id="1400" name="Google Shape;1400;p28"/>
          <p:cNvGrpSpPr/>
          <p:nvPr/>
        </p:nvGrpSpPr>
        <p:grpSpPr>
          <a:xfrm>
            <a:off x="2646298" y="926591"/>
            <a:ext cx="639318" cy="919988"/>
            <a:chOff x="2646298" y="926591"/>
            <a:chExt cx="639318" cy="919988"/>
          </a:xfrm>
        </p:grpSpPr>
        <p:pic>
          <p:nvPicPr>
            <p:cNvPr id="1401" name="Google Shape;1401;p28"/>
            <p:cNvPicPr preferRelativeResize="0"/>
            <p:nvPr/>
          </p:nvPicPr>
          <p:blipFill rotWithShape="1">
            <a:blip r:embed="rId3">
              <a:alphaModFix/>
            </a:blip>
            <a:srcRect b="0" l="0" r="0" t="0"/>
            <a:stretch/>
          </p:blipFill>
          <p:spPr>
            <a:xfrm>
              <a:off x="2646298" y="926591"/>
              <a:ext cx="639318" cy="919988"/>
            </a:xfrm>
            <a:prstGeom prst="rect">
              <a:avLst/>
            </a:prstGeom>
            <a:noFill/>
            <a:ln>
              <a:noFill/>
            </a:ln>
          </p:spPr>
        </p:pic>
        <p:sp>
          <p:nvSpPr>
            <p:cNvPr id="1402" name="Google Shape;1402;p28"/>
            <p:cNvSpPr/>
            <p:nvPr/>
          </p:nvSpPr>
          <p:spPr>
            <a:xfrm>
              <a:off x="2767329" y="1505838"/>
              <a:ext cx="200025" cy="9525"/>
            </a:xfrm>
            <a:custGeom>
              <a:rect b="b" l="l" r="r" t="t"/>
              <a:pathLst>
                <a:path extrusionOk="0" h="9525" w="200025">
                  <a:moveTo>
                    <a:pt x="200025" y="0"/>
                  </a:moveTo>
                  <a:lnTo>
                    <a:pt x="0" y="0"/>
                  </a:lnTo>
                  <a:lnTo>
                    <a:pt x="0" y="9525"/>
                  </a:lnTo>
                  <a:lnTo>
                    <a:pt x="200025" y="9525"/>
                  </a:lnTo>
                  <a:lnTo>
                    <a:pt x="20002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403" name="Google Shape;1403;p28"/>
          <p:cNvSpPr txBox="1"/>
          <p:nvPr/>
        </p:nvSpPr>
        <p:spPr>
          <a:xfrm>
            <a:off x="2757551" y="1486598"/>
            <a:ext cx="217804"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𝑚</a:t>
            </a:r>
            <a:endParaRPr sz="1800">
              <a:latin typeface="Cambria Math"/>
              <a:ea typeface="Cambria Math"/>
              <a:cs typeface="Cambria Math"/>
              <a:sym typeface="Cambria Math"/>
            </a:endParaRPr>
          </a:p>
        </p:txBody>
      </p:sp>
      <p:sp>
        <p:nvSpPr>
          <p:cNvPr id="1404" name="Google Shape;1404;p28"/>
          <p:cNvSpPr txBox="1"/>
          <p:nvPr/>
        </p:nvSpPr>
        <p:spPr>
          <a:xfrm>
            <a:off x="2995929" y="1686877"/>
            <a:ext cx="31559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𝑖=1</a:t>
            </a:r>
            <a:endParaRPr sz="1350">
              <a:latin typeface="Cambria Math"/>
              <a:ea typeface="Cambria Math"/>
              <a:cs typeface="Cambria Math"/>
              <a:sym typeface="Cambria Math"/>
            </a:endParaRPr>
          </a:p>
        </p:txBody>
      </p:sp>
      <p:sp>
        <p:nvSpPr>
          <p:cNvPr id="1405" name="Google Shape;1405;p28"/>
          <p:cNvSpPr txBox="1"/>
          <p:nvPr/>
        </p:nvSpPr>
        <p:spPr>
          <a:xfrm>
            <a:off x="1403603" y="1161986"/>
            <a:ext cx="2245995" cy="472440"/>
          </a:xfrm>
          <a:prstGeom prst="rect">
            <a:avLst/>
          </a:prstGeom>
          <a:noFill/>
          <a:ln>
            <a:noFill/>
          </a:ln>
        </p:spPr>
        <p:txBody>
          <a:bodyPr anchorCtr="0" anchor="t" bIns="0" lIns="0" spcFirstLastPara="1" rIns="0" wrap="square" tIns="12700">
            <a:spAutoFit/>
          </a:bodyPr>
          <a:lstStyle/>
          <a:p>
            <a:pPr indent="0" lvl="0" marL="1404620" rtl="0" algn="l">
              <a:lnSpc>
                <a:spcPct val="97500"/>
              </a:lnSpc>
              <a:spcBef>
                <a:spcPts val="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a:p>
            <a:pPr indent="0" lvl="0" marL="50800" rtl="0" algn="l">
              <a:lnSpc>
                <a:spcPct val="86666"/>
              </a:lnSpc>
              <a:spcBef>
                <a:spcPts val="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𝑗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𝑗 </a:t>
            </a:r>
            <a:r>
              <a:rPr lang="en-US" sz="1800">
                <a:latin typeface="Cambria Math"/>
                <a:ea typeface="Cambria Math"/>
                <a:cs typeface="Cambria Math"/>
                <a:sym typeface="Cambria Math"/>
              </a:rPr>
              <a:t>− 𝛼	෍ (</a:t>
            </a:r>
            <a:r>
              <a:rPr lang="en-US" sz="1800">
                <a:solidFill>
                  <a:srgbClr val="FF40FF"/>
                </a:solidFill>
                <a:latin typeface="Cambria Math"/>
                <a:ea typeface="Cambria Math"/>
                <a:cs typeface="Cambria Math"/>
                <a:sym typeface="Cambria Math"/>
              </a:rPr>
              <a:t>𝑓</a:t>
            </a:r>
            <a:endParaRPr sz="1800">
              <a:latin typeface="Cambria Math"/>
              <a:ea typeface="Cambria Math"/>
              <a:cs typeface="Cambria Math"/>
              <a:sym typeface="Cambria Math"/>
            </a:endParaRPr>
          </a:p>
        </p:txBody>
      </p:sp>
      <p:sp>
        <p:nvSpPr>
          <p:cNvPr id="1406" name="Google Shape;1406;p28"/>
          <p:cNvSpPr/>
          <p:nvPr/>
        </p:nvSpPr>
        <p:spPr>
          <a:xfrm>
            <a:off x="3605529" y="1475739"/>
            <a:ext cx="149225" cy="41275"/>
          </a:xfrm>
          <a:custGeom>
            <a:rect b="b" l="l" r="r" t="t"/>
            <a:pathLst>
              <a:path extrusionOk="0" h="41275" w="149225">
                <a:moveTo>
                  <a:pt x="127762" y="0"/>
                </a:moveTo>
                <a:lnTo>
                  <a:pt x="123444" y="4952"/>
                </a:lnTo>
                <a:lnTo>
                  <a:pt x="136779" y="16637"/>
                </a:lnTo>
                <a:lnTo>
                  <a:pt x="0" y="16637"/>
                </a:lnTo>
                <a:lnTo>
                  <a:pt x="0" y="24511"/>
                </a:lnTo>
                <a:lnTo>
                  <a:pt x="136779" y="24511"/>
                </a:lnTo>
                <a:lnTo>
                  <a:pt x="123444" y="36068"/>
                </a:lnTo>
                <a:lnTo>
                  <a:pt x="127762" y="41148"/>
                </a:lnTo>
                <a:lnTo>
                  <a:pt x="148844" y="22987"/>
                </a:lnTo>
                <a:lnTo>
                  <a:pt x="148844" y="18161"/>
                </a:lnTo>
                <a:lnTo>
                  <a:pt x="12776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7" name="Google Shape;1407;p28"/>
          <p:cNvSpPr txBox="1"/>
          <p:nvPr/>
        </p:nvSpPr>
        <p:spPr>
          <a:xfrm>
            <a:off x="3596640" y="1438592"/>
            <a:ext cx="31877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w,𝑏</a:t>
            </a:r>
            <a:endParaRPr sz="1350">
              <a:latin typeface="Cambria Math"/>
              <a:ea typeface="Cambria Math"/>
              <a:cs typeface="Cambria Math"/>
              <a:sym typeface="Cambria Math"/>
            </a:endParaRPr>
          </a:p>
        </p:txBody>
      </p:sp>
      <p:sp>
        <p:nvSpPr>
          <p:cNvPr id="1408" name="Google Shape;1408;p28"/>
          <p:cNvSpPr/>
          <p:nvPr/>
        </p:nvSpPr>
        <p:spPr>
          <a:xfrm>
            <a:off x="3930396" y="1365884"/>
            <a:ext cx="491490" cy="279400"/>
          </a:xfrm>
          <a:custGeom>
            <a:rect b="b" l="l" r="r" t="t"/>
            <a:pathLst>
              <a:path extrusionOk="0" h="279400" w="491489">
                <a:moveTo>
                  <a:pt x="75311" y="12446"/>
                </a:moveTo>
                <a:lnTo>
                  <a:pt x="72517" y="3302"/>
                </a:lnTo>
                <a:lnTo>
                  <a:pt x="56159" y="9715"/>
                </a:lnTo>
                <a:lnTo>
                  <a:pt x="41757" y="19748"/>
                </a:lnTo>
                <a:lnTo>
                  <a:pt x="18923" y="50673"/>
                </a:lnTo>
                <a:lnTo>
                  <a:pt x="4737" y="92494"/>
                </a:lnTo>
                <a:lnTo>
                  <a:pt x="0" y="141478"/>
                </a:lnTo>
                <a:lnTo>
                  <a:pt x="1181" y="166674"/>
                </a:lnTo>
                <a:lnTo>
                  <a:pt x="10655" y="212013"/>
                </a:lnTo>
                <a:lnTo>
                  <a:pt x="29349" y="249351"/>
                </a:lnTo>
                <a:lnTo>
                  <a:pt x="72517" y="279400"/>
                </a:lnTo>
                <a:lnTo>
                  <a:pt x="75311" y="270256"/>
                </a:lnTo>
                <a:lnTo>
                  <a:pt x="62661" y="263715"/>
                </a:lnTo>
                <a:lnTo>
                  <a:pt x="51625" y="254165"/>
                </a:lnTo>
                <a:lnTo>
                  <a:pt x="28333" y="207987"/>
                </a:lnTo>
                <a:lnTo>
                  <a:pt x="21424" y="165696"/>
                </a:lnTo>
                <a:lnTo>
                  <a:pt x="20574" y="141351"/>
                </a:lnTo>
                <a:lnTo>
                  <a:pt x="21424" y="117246"/>
                </a:lnTo>
                <a:lnTo>
                  <a:pt x="28333" y="74866"/>
                </a:lnTo>
                <a:lnTo>
                  <a:pt x="51625" y="28613"/>
                </a:lnTo>
                <a:lnTo>
                  <a:pt x="62661" y="19024"/>
                </a:lnTo>
                <a:lnTo>
                  <a:pt x="75311" y="12446"/>
                </a:lnTo>
                <a:close/>
              </a:path>
              <a:path extrusionOk="0" h="279400" w="491489">
                <a:moveTo>
                  <a:pt x="197485" y="50927"/>
                </a:moveTo>
                <a:lnTo>
                  <a:pt x="169418" y="26797"/>
                </a:lnTo>
                <a:lnTo>
                  <a:pt x="163449" y="33401"/>
                </a:lnTo>
                <a:lnTo>
                  <a:pt x="181356" y="48895"/>
                </a:lnTo>
                <a:lnTo>
                  <a:pt x="84709" y="48895"/>
                </a:lnTo>
                <a:lnTo>
                  <a:pt x="84709" y="59436"/>
                </a:lnTo>
                <a:lnTo>
                  <a:pt x="181356" y="59436"/>
                </a:lnTo>
                <a:lnTo>
                  <a:pt x="163449" y="74930"/>
                </a:lnTo>
                <a:lnTo>
                  <a:pt x="169418" y="81661"/>
                </a:lnTo>
                <a:lnTo>
                  <a:pt x="197485" y="57404"/>
                </a:lnTo>
                <a:lnTo>
                  <a:pt x="197485" y="50927"/>
                </a:lnTo>
                <a:close/>
              </a:path>
              <a:path extrusionOk="0" h="279400" w="491489">
                <a:moveTo>
                  <a:pt x="266954" y="6477"/>
                </a:moveTo>
                <a:lnTo>
                  <a:pt x="264668" y="0"/>
                </a:lnTo>
                <a:lnTo>
                  <a:pt x="253161" y="4178"/>
                </a:lnTo>
                <a:lnTo>
                  <a:pt x="243078" y="10198"/>
                </a:lnTo>
                <a:lnTo>
                  <a:pt x="217373" y="51409"/>
                </a:lnTo>
                <a:lnTo>
                  <a:pt x="214122" y="79375"/>
                </a:lnTo>
                <a:lnTo>
                  <a:pt x="214922" y="93980"/>
                </a:lnTo>
                <a:lnTo>
                  <a:pt x="227076" y="131064"/>
                </a:lnTo>
                <a:lnTo>
                  <a:pt x="264668" y="158750"/>
                </a:lnTo>
                <a:lnTo>
                  <a:pt x="266700" y="152400"/>
                </a:lnTo>
                <a:lnTo>
                  <a:pt x="257670" y="148386"/>
                </a:lnTo>
                <a:lnTo>
                  <a:pt x="249872" y="142786"/>
                </a:lnTo>
                <a:lnTo>
                  <a:pt x="230911" y="105321"/>
                </a:lnTo>
                <a:lnTo>
                  <a:pt x="228600" y="78613"/>
                </a:lnTo>
                <a:lnTo>
                  <a:pt x="229171" y="65049"/>
                </a:lnTo>
                <a:lnTo>
                  <a:pt x="243306" y="22987"/>
                </a:lnTo>
                <a:lnTo>
                  <a:pt x="257784" y="10414"/>
                </a:lnTo>
                <a:lnTo>
                  <a:pt x="266954" y="6477"/>
                </a:lnTo>
                <a:close/>
              </a:path>
              <a:path extrusionOk="0" h="279400" w="491489">
                <a:moveTo>
                  <a:pt x="388493" y="79375"/>
                </a:moveTo>
                <a:lnTo>
                  <a:pt x="381038" y="39052"/>
                </a:lnTo>
                <a:lnTo>
                  <a:pt x="349313" y="4178"/>
                </a:lnTo>
                <a:lnTo>
                  <a:pt x="337820" y="0"/>
                </a:lnTo>
                <a:lnTo>
                  <a:pt x="335534" y="6477"/>
                </a:lnTo>
                <a:lnTo>
                  <a:pt x="344703" y="10414"/>
                </a:lnTo>
                <a:lnTo>
                  <a:pt x="352590" y="15913"/>
                </a:lnTo>
                <a:lnTo>
                  <a:pt x="371576" y="52692"/>
                </a:lnTo>
                <a:lnTo>
                  <a:pt x="373888" y="78613"/>
                </a:lnTo>
                <a:lnTo>
                  <a:pt x="373303" y="92621"/>
                </a:lnTo>
                <a:lnTo>
                  <a:pt x="359181" y="135623"/>
                </a:lnTo>
                <a:lnTo>
                  <a:pt x="335788" y="152400"/>
                </a:lnTo>
                <a:lnTo>
                  <a:pt x="337820" y="158750"/>
                </a:lnTo>
                <a:lnTo>
                  <a:pt x="375412" y="131064"/>
                </a:lnTo>
                <a:lnTo>
                  <a:pt x="387654" y="93980"/>
                </a:lnTo>
                <a:lnTo>
                  <a:pt x="388493" y="79375"/>
                </a:lnTo>
                <a:close/>
              </a:path>
              <a:path extrusionOk="0" h="279400" w="491489">
                <a:moveTo>
                  <a:pt x="491109" y="141351"/>
                </a:moveTo>
                <a:lnTo>
                  <a:pt x="486422" y="92494"/>
                </a:lnTo>
                <a:lnTo>
                  <a:pt x="472313" y="50673"/>
                </a:lnTo>
                <a:lnTo>
                  <a:pt x="449453" y="19748"/>
                </a:lnTo>
                <a:lnTo>
                  <a:pt x="418592" y="3302"/>
                </a:lnTo>
                <a:lnTo>
                  <a:pt x="415798" y="12446"/>
                </a:lnTo>
                <a:lnTo>
                  <a:pt x="428485" y="19024"/>
                </a:lnTo>
                <a:lnTo>
                  <a:pt x="439521" y="28613"/>
                </a:lnTo>
                <a:lnTo>
                  <a:pt x="462775" y="74866"/>
                </a:lnTo>
                <a:lnTo>
                  <a:pt x="469773" y="117246"/>
                </a:lnTo>
                <a:lnTo>
                  <a:pt x="470662" y="141478"/>
                </a:lnTo>
                <a:lnTo>
                  <a:pt x="469773" y="165696"/>
                </a:lnTo>
                <a:lnTo>
                  <a:pt x="462775" y="207987"/>
                </a:lnTo>
                <a:lnTo>
                  <a:pt x="439521" y="254165"/>
                </a:lnTo>
                <a:lnTo>
                  <a:pt x="415798" y="270256"/>
                </a:lnTo>
                <a:lnTo>
                  <a:pt x="418592" y="279400"/>
                </a:lnTo>
                <a:lnTo>
                  <a:pt x="461873" y="249351"/>
                </a:lnTo>
                <a:lnTo>
                  <a:pt x="480542" y="212013"/>
                </a:lnTo>
                <a:lnTo>
                  <a:pt x="489927" y="166674"/>
                </a:lnTo>
                <a:lnTo>
                  <a:pt x="491109" y="14135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9" name="Google Shape;1409;p28"/>
          <p:cNvSpPr txBox="1"/>
          <p:nvPr/>
        </p:nvSpPr>
        <p:spPr>
          <a:xfrm>
            <a:off x="3981069" y="1248092"/>
            <a:ext cx="31813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grpSp>
        <p:nvGrpSpPr>
          <p:cNvPr id="1410" name="Google Shape;1410;p28"/>
          <p:cNvGrpSpPr/>
          <p:nvPr/>
        </p:nvGrpSpPr>
        <p:grpSpPr>
          <a:xfrm>
            <a:off x="4868417" y="768223"/>
            <a:ext cx="1531620" cy="1078356"/>
            <a:chOff x="4868417" y="768223"/>
            <a:chExt cx="1531620" cy="1078356"/>
          </a:xfrm>
        </p:grpSpPr>
        <p:pic>
          <p:nvPicPr>
            <p:cNvPr id="1411" name="Google Shape;1411;p28"/>
            <p:cNvPicPr preferRelativeResize="0"/>
            <p:nvPr/>
          </p:nvPicPr>
          <p:blipFill rotWithShape="1">
            <a:blip r:embed="rId4">
              <a:alphaModFix/>
            </a:blip>
            <a:srcRect b="0" l="0" r="0" t="0"/>
            <a:stretch/>
          </p:blipFill>
          <p:spPr>
            <a:xfrm>
              <a:off x="4868417" y="1365885"/>
              <a:ext cx="174371" cy="158750"/>
            </a:xfrm>
            <a:prstGeom prst="rect">
              <a:avLst/>
            </a:prstGeom>
            <a:noFill/>
            <a:ln>
              <a:noFill/>
            </a:ln>
          </p:spPr>
        </p:pic>
        <p:pic>
          <p:nvPicPr>
            <p:cNvPr id="1412" name="Google Shape;1412;p28"/>
            <p:cNvPicPr preferRelativeResize="0"/>
            <p:nvPr/>
          </p:nvPicPr>
          <p:blipFill rotWithShape="1">
            <a:blip r:embed="rId5">
              <a:alphaModFix/>
            </a:blip>
            <a:srcRect b="0" l="0" r="0" t="0"/>
            <a:stretch/>
          </p:blipFill>
          <p:spPr>
            <a:xfrm>
              <a:off x="4914391" y="768223"/>
              <a:ext cx="1485646" cy="1078356"/>
            </a:xfrm>
            <a:prstGeom prst="rect">
              <a:avLst/>
            </a:prstGeom>
            <a:noFill/>
            <a:ln>
              <a:noFill/>
            </a:ln>
          </p:spPr>
        </p:pic>
      </p:grpSp>
      <p:sp>
        <p:nvSpPr>
          <p:cNvPr id="1413" name="Google Shape;1413;p28"/>
          <p:cNvSpPr txBox="1"/>
          <p:nvPr/>
        </p:nvSpPr>
        <p:spPr>
          <a:xfrm>
            <a:off x="5255640" y="1467548"/>
            <a:ext cx="10604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FF9300"/>
                </a:solidFill>
                <a:latin typeface="Cambria Math"/>
                <a:ea typeface="Cambria Math"/>
                <a:cs typeface="Cambria Math"/>
                <a:sym typeface="Cambria Math"/>
              </a:rPr>
              <a:t>𝑗</a:t>
            </a:r>
            <a:endParaRPr sz="1350">
              <a:latin typeface="Cambria Math"/>
              <a:ea typeface="Cambria Math"/>
              <a:cs typeface="Cambria Math"/>
              <a:sym typeface="Cambria Math"/>
            </a:endParaRPr>
          </a:p>
        </p:txBody>
      </p:sp>
      <p:sp>
        <p:nvSpPr>
          <p:cNvPr id="1414" name="Google Shape;1414;p28"/>
          <p:cNvSpPr txBox="1"/>
          <p:nvPr/>
        </p:nvSpPr>
        <p:spPr>
          <a:xfrm>
            <a:off x="4458080" y="1333817"/>
            <a:ext cx="101346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 </a:t>
            </a:r>
            <a:r>
              <a:rPr lang="en-US" sz="1800">
                <a:solidFill>
                  <a:srgbClr val="C00000"/>
                </a:solidFill>
                <a:latin typeface="Cambria Math"/>
                <a:ea typeface="Cambria Math"/>
                <a:cs typeface="Cambria Math"/>
                <a:sym typeface="Cambria Math"/>
              </a:rPr>
              <a:t>𝑦 </a:t>
            </a:r>
            <a:r>
              <a:rPr baseline="30000" lang="en-US" sz="2025">
                <a:latin typeface="Cambria Math"/>
                <a:ea typeface="Cambria Math"/>
                <a:cs typeface="Cambria Math"/>
                <a:sym typeface="Cambria Math"/>
              </a:rPr>
              <a:t>𝑖 </a:t>
            </a:r>
            <a:r>
              <a:rPr lang="en-US" sz="1800">
                <a:latin typeface="Cambria Math"/>
                <a:ea typeface="Cambria Math"/>
                <a:cs typeface="Cambria Math"/>
                <a:sym typeface="Cambria Math"/>
              </a:rPr>
              <a:t>)</a:t>
            </a:r>
            <a:r>
              <a:rPr lang="en-US" sz="1800">
                <a:solidFill>
                  <a:srgbClr val="FF9300"/>
                </a:solidFill>
                <a:latin typeface="Cambria Math"/>
                <a:ea typeface="Cambria Math"/>
                <a:cs typeface="Cambria Math"/>
                <a:sym typeface="Cambria Math"/>
              </a:rPr>
              <a:t>𝑥 </a:t>
            </a:r>
            <a:r>
              <a:rPr baseline="30000" lang="en-US" sz="2025">
                <a:latin typeface="Cambria Math"/>
                <a:ea typeface="Cambria Math"/>
                <a:cs typeface="Cambria Math"/>
                <a:sym typeface="Cambria Math"/>
              </a:rPr>
              <a:t>𝑖</a:t>
            </a:r>
            <a:endParaRPr baseline="30000" sz="2025">
              <a:latin typeface="Cambria Math"/>
              <a:ea typeface="Cambria Math"/>
              <a:cs typeface="Cambria Math"/>
              <a:sym typeface="Cambria Math"/>
            </a:endParaRPr>
          </a:p>
        </p:txBody>
      </p:sp>
      <p:sp>
        <p:nvSpPr>
          <p:cNvPr id="1415" name="Google Shape;1415;p28"/>
          <p:cNvSpPr/>
          <p:nvPr/>
        </p:nvSpPr>
        <p:spPr>
          <a:xfrm>
            <a:off x="5220462" y="1943099"/>
            <a:ext cx="60960" cy="678180"/>
          </a:xfrm>
          <a:custGeom>
            <a:rect b="b" l="l" r="r" t="t"/>
            <a:pathLst>
              <a:path extrusionOk="0" h="678180" w="60960">
                <a:moveTo>
                  <a:pt x="60706" y="0"/>
                </a:moveTo>
                <a:lnTo>
                  <a:pt x="0" y="0"/>
                </a:lnTo>
                <a:lnTo>
                  <a:pt x="0" y="11430"/>
                </a:lnTo>
                <a:lnTo>
                  <a:pt x="37719" y="11430"/>
                </a:lnTo>
                <a:lnTo>
                  <a:pt x="37719" y="668020"/>
                </a:lnTo>
                <a:lnTo>
                  <a:pt x="0" y="668020"/>
                </a:lnTo>
                <a:lnTo>
                  <a:pt x="0" y="678180"/>
                </a:lnTo>
                <a:lnTo>
                  <a:pt x="60706" y="678180"/>
                </a:lnTo>
                <a:lnTo>
                  <a:pt x="60706" y="668020"/>
                </a:lnTo>
                <a:lnTo>
                  <a:pt x="60706" y="11430"/>
                </a:lnTo>
                <a:lnTo>
                  <a:pt x="6070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6" name="Google Shape;1416;p28"/>
          <p:cNvSpPr/>
          <p:nvPr/>
        </p:nvSpPr>
        <p:spPr>
          <a:xfrm>
            <a:off x="2697734" y="1943099"/>
            <a:ext cx="269875" cy="678180"/>
          </a:xfrm>
          <a:custGeom>
            <a:rect b="b" l="l" r="r" t="t"/>
            <a:pathLst>
              <a:path extrusionOk="0" h="678180" w="269875">
                <a:moveTo>
                  <a:pt x="60706" y="0"/>
                </a:moveTo>
                <a:lnTo>
                  <a:pt x="0" y="0"/>
                </a:lnTo>
                <a:lnTo>
                  <a:pt x="0" y="11430"/>
                </a:lnTo>
                <a:lnTo>
                  <a:pt x="0" y="668020"/>
                </a:lnTo>
                <a:lnTo>
                  <a:pt x="0" y="678180"/>
                </a:lnTo>
                <a:lnTo>
                  <a:pt x="60706" y="678180"/>
                </a:lnTo>
                <a:lnTo>
                  <a:pt x="60706" y="668020"/>
                </a:lnTo>
                <a:lnTo>
                  <a:pt x="22987" y="668020"/>
                </a:lnTo>
                <a:lnTo>
                  <a:pt x="22987" y="11430"/>
                </a:lnTo>
                <a:lnTo>
                  <a:pt x="60706" y="11430"/>
                </a:lnTo>
                <a:lnTo>
                  <a:pt x="60706" y="0"/>
                </a:lnTo>
                <a:close/>
              </a:path>
              <a:path extrusionOk="0" h="678180" w="269875">
                <a:moveTo>
                  <a:pt x="269748" y="338074"/>
                </a:moveTo>
                <a:lnTo>
                  <a:pt x="69723" y="338074"/>
                </a:lnTo>
                <a:lnTo>
                  <a:pt x="69723" y="347599"/>
                </a:lnTo>
                <a:lnTo>
                  <a:pt x="269748" y="347599"/>
                </a:lnTo>
                <a:lnTo>
                  <a:pt x="269748" y="33807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7" name="Google Shape;1417;p28"/>
          <p:cNvSpPr txBox="1"/>
          <p:nvPr/>
        </p:nvSpPr>
        <p:spPr>
          <a:xfrm>
            <a:off x="2757804" y="2262885"/>
            <a:ext cx="217804"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𝑚</a:t>
            </a:r>
            <a:endParaRPr sz="1800">
              <a:latin typeface="Cambria Math"/>
              <a:ea typeface="Cambria Math"/>
              <a:cs typeface="Cambria Math"/>
              <a:sym typeface="Cambria Math"/>
            </a:endParaRPr>
          </a:p>
        </p:txBody>
      </p:sp>
      <p:sp>
        <p:nvSpPr>
          <p:cNvPr id="1418" name="Google Shape;1418;p28"/>
          <p:cNvSpPr txBox="1"/>
          <p:nvPr/>
        </p:nvSpPr>
        <p:spPr>
          <a:xfrm>
            <a:off x="2995929" y="2463482"/>
            <a:ext cx="31623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𝑖=1</a:t>
            </a:r>
            <a:endParaRPr sz="1350">
              <a:latin typeface="Cambria Math"/>
              <a:ea typeface="Cambria Math"/>
              <a:cs typeface="Cambria Math"/>
              <a:sym typeface="Cambria Math"/>
            </a:endParaRPr>
          </a:p>
        </p:txBody>
      </p:sp>
      <p:sp>
        <p:nvSpPr>
          <p:cNvPr id="1419" name="Google Shape;1419;p28"/>
          <p:cNvSpPr txBox="1"/>
          <p:nvPr/>
        </p:nvSpPr>
        <p:spPr>
          <a:xfrm>
            <a:off x="3053460" y="1814512"/>
            <a:ext cx="18605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𝑚</a:t>
            </a:r>
            <a:endParaRPr sz="1350">
              <a:latin typeface="Cambria Math"/>
              <a:ea typeface="Cambria Math"/>
              <a:cs typeface="Cambria Math"/>
              <a:sym typeface="Cambria Math"/>
            </a:endParaRPr>
          </a:p>
        </p:txBody>
      </p:sp>
      <p:sp>
        <p:nvSpPr>
          <p:cNvPr id="1420" name="Google Shape;1420;p28"/>
          <p:cNvSpPr txBox="1"/>
          <p:nvPr/>
        </p:nvSpPr>
        <p:spPr>
          <a:xfrm>
            <a:off x="1651635" y="1938273"/>
            <a:ext cx="1972945" cy="472440"/>
          </a:xfrm>
          <a:prstGeom prst="rect">
            <a:avLst/>
          </a:prstGeom>
          <a:noFill/>
          <a:ln>
            <a:noFill/>
          </a:ln>
        </p:spPr>
        <p:txBody>
          <a:bodyPr anchorCtr="0" anchor="t" bIns="0" lIns="0" spcFirstLastPara="1" rIns="0" wrap="square" tIns="13325">
            <a:spAutoFit/>
          </a:bodyPr>
          <a:lstStyle/>
          <a:p>
            <a:pPr indent="0" lvl="0" marL="467994" rtl="0" algn="ctr">
              <a:lnSpc>
                <a:spcPct val="97500"/>
              </a:lnSpc>
              <a:spcBef>
                <a:spcPts val="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a:p>
            <a:pPr indent="0" lvl="0" marL="0" rtl="0" algn="ctr">
              <a:lnSpc>
                <a:spcPct val="97500"/>
              </a:lnSpc>
              <a:spcBef>
                <a:spcPts val="0"/>
              </a:spcBef>
              <a:spcAft>
                <a:spcPts val="0"/>
              </a:spcAft>
              <a:buNone/>
            </a:pPr>
            <a:r>
              <a:rPr lang="en-US" sz="1800">
                <a:latin typeface="Cambria Math"/>
                <a:ea typeface="Cambria Math"/>
                <a:cs typeface="Cambria Math"/>
                <a:sym typeface="Cambria Math"/>
              </a:rPr>
              <a:t>𝑏 = 𝑏 − 𝛼	෍ (</a:t>
            </a:r>
            <a:endParaRPr sz="1800">
              <a:latin typeface="Cambria Math"/>
              <a:ea typeface="Cambria Math"/>
              <a:cs typeface="Cambria Math"/>
              <a:sym typeface="Cambria Math"/>
            </a:endParaRPr>
          </a:p>
        </p:txBody>
      </p:sp>
      <p:sp>
        <p:nvSpPr>
          <p:cNvPr id="1421" name="Google Shape;1421;p28"/>
          <p:cNvSpPr/>
          <p:nvPr/>
        </p:nvSpPr>
        <p:spPr>
          <a:xfrm>
            <a:off x="3605657" y="2250948"/>
            <a:ext cx="149225" cy="41275"/>
          </a:xfrm>
          <a:custGeom>
            <a:rect b="b" l="l" r="r" t="t"/>
            <a:pathLst>
              <a:path extrusionOk="0" h="41275" w="149225">
                <a:moveTo>
                  <a:pt x="127888" y="0"/>
                </a:moveTo>
                <a:lnTo>
                  <a:pt x="123443" y="5079"/>
                </a:lnTo>
                <a:lnTo>
                  <a:pt x="136905" y="16637"/>
                </a:lnTo>
                <a:lnTo>
                  <a:pt x="0" y="16637"/>
                </a:lnTo>
                <a:lnTo>
                  <a:pt x="0" y="24510"/>
                </a:lnTo>
                <a:lnTo>
                  <a:pt x="136905" y="24510"/>
                </a:lnTo>
                <a:lnTo>
                  <a:pt x="123443" y="36194"/>
                </a:lnTo>
                <a:lnTo>
                  <a:pt x="127888" y="41147"/>
                </a:lnTo>
                <a:lnTo>
                  <a:pt x="148843" y="22987"/>
                </a:lnTo>
                <a:lnTo>
                  <a:pt x="148843" y="18160"/>
                </a:lnTo>
                <a:lnTo>
                  <a:pt x="12788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22" name="Google Shape;1422;p28"/>
          <p:cNvSpPr txBox="1"/>
          <p:nvPr/>
        </p:nvSpPr>
        <p:spPr>
          <a:xfrm>
            <a:off x="3596640" y="2215578"/>
            <a:ext cx="31940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w,𝑏</a:t>
            </a:r>
            <a:endParaRPr sz="1350">
              <a:latin typeface="Cambria Math"/>
              <a:ea typeface="Cambria Math"/>
              <a:cs typeface="Cambria Math"/>
              <a:sym typeface="Cambria Math"/>
            </a:endParaRPr>
          </a:p>
        </p:txBody>
      </p:sp>
      <p:sp>
        <p:nvSpPr>
          <p:cNvPr id="1423" name="Google Shape;1423;p28"/>
          <p:cNvSpPr txBox="1"/>
          <p:nvPr/>
        </p:nvSpPr>
        <p:spPr>
          <a:xfrm>
            <a:off x="675957" y="773430"/>
            <a:ext cx="2563495" cy="496570"/>
          </a:xfrm>
          <a:prstGeom prst="rect">
            <a:avLst/>
          </a:prstGeom>
          <a:noFill/>
          <a:ln>
            <a:noFill/>
          </a:ln>
        </p:spPr>
        <p:txBody>
          <a:bodyPr anchorCtr="0" anchor="t" bIns="0" lIns="0" spcFirstLastPara="1" rIns="0" wrap="square" tIns="13325">
            <a:spAutoFit/>
          </a:bodyPr>
          <a:lstStyle/>
          <a:p>
            <a:pPr indent="0" lvl="0" marL="12700" rtl="0" algn="l">
              <a:lnSpc>
                <a:spcPct val="117777"/>
              </a:lnSpc>
              <a:spcBef>
                <a:spcPts val="0"/>
              </a:spcBef>
              <a:spcAft>
                <a:spcPts val="0"/>
              </a:spcAft>
              <a:buNone/>
            </a:pPr>
            <a:r>
              <a:rPr lang="en-US" sz="1800">
                <a:latin typeface="Verdana"/>
                <a:ea typeface="Verdana"/>
                <a:cs typeface="Verdana"/>
                <a:sym typeface="Verdana"/>
              </a:rPr>
              <a:t>repeat {</a:t>
            </a:r>
            <a:endParaRPr sz="1800">
              <a:latin typeface="Verdana"/>
              <a:ea typeface="Verdana"/>
              <a:cs typeface="Verdana"/>
              <a:sym typeface="Verdana"/>
            </a:endParaRPr>
          </a:p>
          <a:p>
            <a:pPr indent="0" lvl="0" marL="0" marR="5080" rtl="0" algn="r">
              <a:lnSpc>
                <a:spcPct val="117037"/>
              </a:lnSpc>
              <a:spcBef>
                <a:spcPts val="0"/>
              </a:spcBef>
              <a:spcAft>
                <a:spcPts val="0"/>
              </a:spcAft>
              <a:buNone/>
            </a:pPr>
            <a:r>
              <a:rPr lang="en-US" sz="1350">
                <a:latin typeface="Cambria Math"/>
                <a:ea typeface="Cambria Math"/>
                <a:cs typeface="Cambria Math"/>
                <a:sym typeface="Cambria Math"/>
              </a:rPr>
              <a:t>𝑚</a:t>
            </a:r>
            <a:endParaRPr sz="1350">
              <a:latin typeface="Cambria Math"/>
              <a:ea typeface="Cambria Math"/>
              <a:cs typeface="Cambria Math"/>
              <a:sym typeface="Cambria Math"/>
            </a:endParaRPr>
          </a:p>
        </p:txBody>
      </p:sp>
      <p:grpSp>
        <p:nvGrpSpPr>
          <p:cNvPr id="1424" name="Google Shape;1424;p28"/>
          <p:cNvGrpSpPr/>
          <p:nvPr/>
        </p:nvGrpSpPr>
        <p:grpSpPr>
          <a:xfrm>
            <a:off x="3930650" y="2141092"/>
            <a:ext cx="501015" cy="279527"/>
            <a:chOff x="3930650" y="2141092"/>
            <a:chExt cx="501015" cy="279527"/>
          </a:xfrm>
        </p:grpSpPr>
        <p:sp>
          <p:nvSpPr>
            <p:cNvPr id="1425" name="Google Shape;1425;p28"/>
            <p:cNvSpPr/>
            <p:nvPr/>
          </p:nvSpPr>
          <p:spPr>
            <a:xfrm>
              <a:off x="3930650" y="2144394"/>
              <a:ext cx="501015" cy="276225"/>
            </a:xfrm>
            <a:custGeom>
              <a:rect b="b" l="l" r="r" t="t"/>
              <a:pathLst>
                <a:path extrusionOk="0" h="276225" w="501014">
                  <a:moveTo>
                    <a:pt x="75311" y="9144"/>
                  </a:moveTo>
                  <a:lnTo>
                    <a:pt x="72517" y="0"/>
                  </a:lnTo>
                  <a:lnTo>
                    <a:pt x="56083" y="6413"/>
                  </a:lnTo>
                  <a:lnTo>
                    <a:pt x="41656" y="16471"/>
                  </a:lnTo>
                  <a:lnTo>
                    <a:pt x="18796" y="47498"/>
                  </a:lnTo>
                  <a:lnTo>
                    <a:pt x="4673" y="89319"/>
                  </a:lnTo>
                  <a:lnTo>
                    <a:pt x="0" y="138176"/>
                  </a:lnTo>
                  <a:lnTo>
                    <a:pt x="1168" y="163423"/>
                  </a:lnTo>
                  <a:lnTo>
                    <a:pt x="10553" y="208711"/>
                  </a:lnTo>
                  <a:lnTo>
                    <a:pt x="29222" y="246062"/>
                  </a:lnTo>
                  <a:lnTo>
                    <a:pt x="72517" y="276225"/>
                  </a:lnTo>
                  <a:lnTo>
                    <a:pt x="75311" y="267081"/>
                  </a:lnTo>
                  <a:lnTo>
                    <a:pt x="62611" y="260464"/>
                  </a:lnTo>
                  <a:lnTo>
                    <a:pt x="51574" y="250875"/>
                  </a:lnTo>
                  <a:lnTo>
                    <a:pt x="28321" y="204685"/>
                  </a:lnTo>
                  <a:lnTo>
                    <a:pt x="21323" y="162394"/>
                  </a:lnTo>
                  <a:lnTo>
                    <a:pt x="20447" y="138176"/>
                  </a:lnTo>
                  <a:lnTo>
                    <a:pt x="21323" y="113957"/>
                  </a:lnTo>
                  <a:lnTo>
                    <a:pt x="28321" y="71615"/>
                  </a:lnTo>
                  <a:lnTo>
                    <a:pt x="51574" y="25361"/>
                  </a:lnTo>
                  <a:lnTo>
                    <a:pt x="62611" y="15773"/>
                  </a:lnTo>
                  <a:lnTo>
                    <a:pt x="75311" y="9144"/>
                  </a:lnTo>
                  <a:close/>
                </a:path>
                <a:path extrusionOk="0" h="276225" w="501014">
                  <a:moveTo>
                    <a:pt x="197358" y="47752"/>
                  </a:moveTo>
                  <a:lnTo>
                    <a:pt x="169418" y="23495"/>
                  </a:lnTo>
                  <a:lnTo>
                    <a:pt x="163449" y="30226"/>
                  </a:lnTo>
                  <a:lnTo>
                    <a:pt x="181356" y="45720"/>
                  </a:lnTo>
                  <a:lnTo>
                    <a:pt x="84582" y="45720"/>
                  </a:lnTo>
                  <a:lnTo>
                    <a:pt x="84582" y="56134"/>
                  </a:lnTo>
                  <a:lnTo>
                    <a:pt x="181356" y="56134"/>
                  </a:lnTo>
                  <a:lnTo>
                    <a:pt x="163449" y="71755"/>
                  </a:lnTo>
                  <a:lnTo>
                    <a:pt x="169418" y="78359"/>
                  </a:lnTo>
                  <a:lnTo>
                    <a:pt x="197358" y="54229"/>
                  </a:lnTo>
                  <a:lnTo>
                    <a:pt x="197358" y="47752"/>
                  </a:lnTo>
                  <a:close/>
                </a:path>
                <a:path extrusionOk="0" h="276225" w="501014">
                  <a:moveTo>
                    <a:pt x="500634" y="138176"/>
                  </a:moveTo>
                  <a:lnTo>
                    <a:pt x="495884" y="89319"/>
                  </a:lnTo>
                  <a:lnTo>
                    <a:pt x="481711" y="47498"/>
                  </a:lnTo>
                  <a:lnTo>
                    <a:pt x="458863" y="16471"/>
                  </a:lnTo>
                  <a:lnTo>
                    <a:pt x="428117" y="0"/>
                  </a:lnTo>
                  <a:lnTo>
                    <a:pt x="425323" y="9144"/>
                  </a:lnTo>
                  <a:lnTo>
                    <a:pt x="437959" y="15773"/>
                  </a:lnTo>
                  <a:lnTo>
                    <a:pt x="449008" y="25361"/>
                  </a:lnTo>
                  <a:lnTo>
                    <a:pt x="472287" y="71615"/>
                  </a:lnTo>
                  <a:lnTo>
                    <a:pt x="479196" y="113957"/>
                  </a:lnTo>
                  <a:lnTo>
                    <a:pt x="480060" y="138176"/>
                  </a:lnTo>
                  <a:lnTo>
                    <a:pt x="479196" y="162394"/>
                  </a:lnTo>
                  <a:lnTo>
                    <a:pt x="472287" y="204685"/>
                  </a:lnTo>
                  <a:lnTo>
                    <a:pt x="449008" y="250875"/>
                  </a:lnTo>
                  <a:lnTo>
                    <a:pt x="425323" y="267081"/>
                  </a:lnTo>
                  <a:lnTo>
                    <a:pt x="428117" y="276225"/>
                  </a:lnTo>
                  <a:lnTo>
                    <a:pt x="471271" y="246062"/>
                  </a:lnTo>
                  <a:lnTo>
                    <a:pt x="489966" y="208711"/>
                  </a:lnTo>
                  <a:lnTo>
                    <a:pt x="499440" y="163423"/>
                  </a:lnTo>
                  <a:lnTo>
                    <a:pt x="500634" y="13817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26" name="Google Shape;1426;p28"/>
            <p:cNvPicPr preferRelativeResize="0"/>
            <p:nvPr/>
          </p:nvPicPr>
          <p:blipFill rotWithShape="1">
            <a:blip r:embed="rId6">
              <a:alphaModFix/>
            </a:blip>
            <a:srcRect b="0" l="0" r="0" t="0"/>
            <a:stretch/>
          </p:blipFill>
          <p:spPr>
            <a:xfrm>
              <a:off x="4154170" y="2141092"/>
              <a:ext cx="174370" cy="158876"/>
            </a:xfrm>
            <a:prstGeom prst="rect">
              <a:avLst/>
            </a:prstGeom>
            <a:noFill/>
            <a:ln>
              <a:noFill/>
            </a:ln>
          </p:spPr>
        </p:pic>
      </p:grpSp>
      <p:sp>
        <p:nvSpPr>
          <p:cNvPr id="1427" name="Google Shape;1427;p28"/>
          <p:cNvSpPr txBox="1"/>
          <p:nvPr/>
        </p:nvSpPr>
        <p:spPr>
          <a:xfrm>
            <a:off x="3981450" y="2024379"/>
            <a:ext cx="327025"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pic>
        <p:nvPicPr>
          <p:cNvPr id="1428" name="Google Shape;1428;p28"/>
          <p:cNvPicPr preferRelativeResize="0"/>
          <p:nvPr/>
        </p:nvPicPr>
        <p:blipFill rotWithShape="1">
          <a:blip r:embed="rId6">
            <a:alphaModFix/>
          </a:blip>
          <a:srcRect b="0" l="0" r="0" t="0"/>
          <a:stretch/>
        </p:blipFill>
        <p:spPr>
          <a:xfrm>
            <a:off x="4868545" y="2141092"/>
            <a:ext cx="174370" cy="158876"/>
          </a:xfrm>
          <a:prstGeom prst="rect">
            <a:avLst/>
          </a:prstGeom>
          <a:noFill/>
          <a:ln>
            <a:noFill/>
          </a:ln>
        </p:spPr>
      </p:pic>
      <p:sp>
        <p:nvSpPr>
          <p:cNvPr id="1429" name="Google Shape;1429;p28"/>
          <p:cNvSpPr txBox="1"/>
          <p:nvPr/>
        </p:nvSpPr>
        <p:spPr>
          <a:xfrm>
            <a:off x="4458080" y="2110104"/>
            <a:ext cx="743585"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 </a:t>
            </a:r>
            <a:r>
              <a:rPr lang="en-US" sz="1800">
                <a:solidFill>
                  <a:srgbClr val="C00000"/>
                </a:solidFill>
                <a:latin typeface="Cambria Math"/>
                <a:ea typeface="Cambria Math"/>
                <a:cs typeface="Cambria Math"/>
                <a:sym typeface="Cambria Math"/>
              </a:rPr>
              <a:t>𝑦 </a:t>
            </a:r>
            <a:r>
              <a:rPr baseline="30000" lang="en-US" sz="2025">
                <a:latin typeface="Cambria Math"/>
                <a:ea typeface="Cambria Math"/>
                <a:cs typeface="Cambria Math"/>
                <a:sym typeface="Cambria Math"/>
              </a:rPr>
              <a:t>𝑖 </a:t>
            </a: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p:txBody>
      </p:sp>
      <p:sp>
        <p:nvSpPr>
          <p:cNvPr id="1430" name="Google Shape;1430;p28"/>
          <p:cNvSpPr txBox="1"/>
          <p:nvPr/>
        </p:nvSpPr>
        <p:spPr>
          <a:xfrm>
            <a:off x="852169" y="2659379"/>
            <a:ext cx="171450"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a:t>
            </a:r>
            <a:endParaRPr sz="1800">
              <a:latin typeface="Verdana"/>
              <a:ea typeface="Verdana"/>
              <a:cs typeface="Verdana"/>
              <a:sym typeface="Verdana"/>
            </a:endParaRPr>
          </a:p>
        </p:txBody>
      </p:sp>
      <p:pic>
        <p:nvPicPr>
          <p:cNvPr id="1431" name="Google Shape;1431;p28"/>
          <p:cNvPicPr preferRelativeResize="0"/>
          <p:nvPr/>
        </p:nvPicPr>
        <p:blipFill rotWithShape="1">
          <a:blip r:embed="rId7">
            <a:alphaModFix/>
          </a:blip>
          <a:srcRect b="0" l="0" r="0" t="0"/>
          <a:stretch/>
        </p:blipFill>
        <p:spPr>
          <a:xfrm>
            <a:off x="3453638" y="913511"/>
            <a:ext cx="422528" cy="192531"/>
          </a:xfrm>
          <a:prstGeom prst="rect">
            <a:avLst/>
          </a:prstGeom>
          <a:noFill/>
          <a:ln>
            <a:noFill/>
          </a:ln>
        </p:spPr>
      </p:pic>
      <p:pic>
        <p:nvPicPr>
          <p:cNvPr id="1432" name="Google Shape;1432;p28"/>
          <p:cNvPicPr preferRelativeResize="0"/>
          <p:nvPr/>
        </p:nvPicPr>
        <p:blipFill rotWithShape="1">
          <a:blip r:embed="rId8">
            <a:alphaModFix/>
          </a:blip>
          <a:srcRect b="0" l="0" r="0" t="0"/>
          <a:stretch/>
        </p:blipFill>
        <p:spPr>
          <a:xfrm>
            <a:off x="4067302" y="909319"/>
            <a:ext cx="704211" cy="150240"/>
          </a:xfrm>
          <a:prstGeom prst="rect">
            <a:avLst/>
          </a:prstGeom>
          <a:noFill/>
          <a:ln>
            <a:noFill/>
          </a:ln>
        </p:spPr>
      </p:pic>
      <p:pic>
        <p:nvPicPr>
          <p:cNvPr id="1433" name="Google Shape;1433;p28"/>
          <p:cNvPicPr preferRelativeResize="0"/>
          <p:nvPr/>
        </p:nvPicPr>
        <p:blipFill rotWithShape="1">
          <a:blip r:embed="rId9">
            <a:alphaModFix/>
          </a:blip>
          <a:srcRect b="0" l="0" r="0" t="0"/>
          <a:stretch/>
        </p:blipFill>
        <p:spPr>
          <a:xfrm>
            <a:off x="6359905" y="1110361"/>
            <a:ext cx="78631" cy="43306"/>
          </a:xfrm>
          <a:prstGeom prst="rect">
            <a:avLst/>
          </a:prstGeom>
          <a:noFill/>
          <a:ln>
            <a:noFill/>
          </a:ln>
        </p:spPr>
      </p:pic>
      <p:sp>
        <p:nvSpPr>
          <p:cNvPr id="1434" name="Google Shape;1434;p28"/>
          <p:cNvSpPr txBox="1"/>
          <p:nvPr>
            <p:ph type="title"/>
          </p:nvPr>
        </p:nvSpPr>
        <p:spPr>
          <a:xfrm>
            <a:off x="392429" y="204469"/>
            <a:ext cx="7009130" cy="4495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750"/>
              <a:t>Gradient descent for logistic regression</a:t>
            </a:r>
            <a:endParaRPr sz="2750"/>
          </a:p>
        </p:txBody>
      </p:sp>
      <p:sp>
        <p:nvSpPr>
          <p:cNvPr id="1435" name="Google Shape;1435;p28"/>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
        <p:nvSpPr>
          <p:cNvPr id="1436" name="Google Shape;1436;p28"/>
          <p:cNvSpPr txBox="1"/>
          <p:nvPr/>
        </p:nvSpPr>
        <p:spPr>
          <a:xfrm>
            <a:off x="5728334" y="2030031"/>
            <a:ext cx="1649095"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Same concepts:</a:t>
            </a:r>
            <a:endParaRPr sz="1550">
              <a:latin typeface="Verdana"/>
              <a:ea typeface="Verdana"/>
              <a:cs typeface="Verdana"/>
              <a:sym typeface="Verdana"/>
            </a:endParaRPr>
          </a:p>
        </p:txBody>
      </p:sp>
      <p:sp>
        <p:nvSpPr>
          <p:cNvPr id="1437" name="Google Shape;1437;p28"/>
          <p:cNvSpPr txBox="1"/>
          <p:nvPr/>
        </p:nvSpPr>
        <p:spPr>
          <a:xfrm>
            <a:off x="5728334" y="2278062"/>
            <a:ext cx="3074670" cy="1000760"/>
          </a:xfrm>
          <a:prstGeom prst="rect">
            <a:avLst/>
          </a:prstGeom>
          <a:noFill/>
          <a:ln>
            <a:noFill/>
          </a:ln>
        </p:spPr>
        <p:txBody>
          <a:bodyPr anchorCtr="0" anchor="t" bIns="0" lIns="0" spcFirstLastPara="1" rIns="0" wrap="square" tIns="13325">
            <a:spAutoFit/>
          </a:bodyPr>
          <a:lstStyle/>
          <a:p>
            <a:pPr indent="-343535" lvl="0" marL="355600" marR="167005" rtl="0" algn="l">
              <a:lnSpc>
                <a:spcPct val="101099"/>
              </a:lnSpc>
              <a:spcBef>
                <a:spcPts val="0"/>
              </a:spcBef>
              <a:spcAft>
                <a:spcPts val="0"/>
              </a:spcAft>
              <a:buSzPts val="1550"/>
              <a:buFont typeface="Arial"/>
              <a:buChar char="•"/>
            </a:pPr>
            <a:r>
              <a:rPr lang="en-US" sz="1550">
                <a:latin typeface="Verdana"/>
                <a:ea typeface="Verdana"/>
                <a:cs typeface="Verdana"/>
                <a:sym typeface="Verdana"/>
              </a:rPr>
              <a:t>Monitor gradient descent (learning curve)</a:t>
            </a:r>
            <a:endParaRPr sz="1550">
              <a:latin typeface="Verdana"/>
              <a:ea typeface="Verdana"/>
              <a:cs typeface="Verdana"/>
              <a:sym typeface="Verdana"/>
            </a:endParaRPr>
          </a:p>
          <a:p>
            <a:pPr indent="-343535" lvl="0" marL="355600" rtl="0" algn="l">
              <a:lnSpc>
                <a:spcPct val="100000"/>
              </a:lnSpc>
              <a:spcBef>
                <a:spcPts val="95"/>
              </a:spcBef>
              <a:spcAft>
                <a:spcPts val="0"/>
              </a:spcAft>
              <a:buSzPts val="1550"/>
              <a:buFont typeface="Arial"/>
              <a:buChar char="•"/>
            </a:pPr>
            <a:r>
              <a:rPr lang="en-US" sz="1550">
                <a:latin typeface="Verdana"/>
                <a:ea typeface="Verdana"/>
                <a:cs typeface="Verdana"/>
                <a:sym typeface="Verdana"/>
              </a:rPr>
              <a:t>Vectorized implementation</a:t>
            </a:r>
            <a:endParaRPr sz="1550">
              <a:latin typeface="Verdana"/>
              <a:ea typeface="Verdana"/>
              <a:cs typeface="Verdana"/>
              <a:sym typeface="Verdana"/>
            </a:endParaRPr>
          </a:p>
          <a:p>
            <a:pPr indent="-343535" lvl="0" marL="355600" rtl="0" algn="l">
              <a:lnSpc>
                <a:spcPct val="100000"/>
              </a:lnSpc>
              <a:spcBef>
                <a:spcPts val="90"/>
              </a:spcBef>
              <a:spcAft>
                <a:spcPts val="0"/>
              </a:spcAft>
              <a:buSzPts val="1550"/>
              <a:buFont typeface="Arial"/>
              <a:buChar char="•"/>
            </a:pPr>
            <a:r>
              <a:rPr lang="en-US" sz="1550">
                <a:latin typeface="Verdana"/>
                <a:ea typeface="Verdana"/>
                <a:cs typeface="Verdana"/>
                <a:sym typeface="Verdana"/>
              </a:rPr>
              <a:t>Feature scaling</a:t>
            </a:r>
            <a:endParaRPr sz="1550">
              <a:latin typeface="Verdana"/>
              <a:ea typeface="Verdana"/>
              <a:cs typeface="Verdana"/>
              <a:sym typeface="Verdana"/>
            </a:endParaRPr>
          </a:p>
        </p:txBody>
      </p:sp>
      <p:sp>
        <p:nvSpPr>
          <p:cNvPr id="1438" name="Google Shape;1438;p28"/>
          <p:cNvSpPr txBox="1"/>
          <p:nvPr/>
        </p:nvSpPr>
        <p:spPr>
          <a:xfrm>
            <a:off x="1082675" y="2677477"/>
            <a:ext cx="252539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simultaneous updates</a:t>
            </a:r>
            <a:endParaRPr sz="1800">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9"/>
          <p:cNvSpPr txBox="1"/>
          <p:nvPr>
            <p:ph type="ctrTitle"/>
          </p:nvPr>
        </p:nvSpPr>
        <p:spPr>
          <a:xfrm>
            <a:off x="3227070" y="552513"/>
            <a:ext cx="5326380" cy="1378585"/>
          </a:xfrm>
          <a:prstGeom prst="rect">
            <a:avLst/>
          </a:prstGeom>
          <a:noFill/>
          <a:ln>
            <a:noFill/>
          </a:ln>
        </p:spPr>
        <p:txBody>
          <a:bodyPr anchorCtr="0" anchor="t" bIns="0" lIns="0" spcFirstLastPara="1" rIns="0" wrap="square" tIns="10150">
            <a:spAutoFit/>
          </a:bodyPr>
          <a:lstStyle/>
          <a:p>
            <a:pPr indent="228600" lvl="0" marL="50800" marR="5080" rtl="0" algn="l">
              <a:lnSpc>
                <a:spcPct val="101000"/>
              </a:lnSpc>
              <a:spcBef>
                <a:spcPts val="0"/>
              </a:spcBef>
              <a:spcAft>
                <a:spcPts val="0"/>
              </a:spcAft>
              <a:buNone/>
            </a:pPr>
            <a:r>
              <a:rPr lang="en-US" sz="4400">
                <a:solidFill>
                  <a:srgbClr val="0070EA"/>
                </a:solidFill>
              </a:rPr>
              <a:t>Regularization to Reduce Overfitting</a:t>
            </a:r>
            <a:endParaRPr sz="4400"/>
          </a:p>
        </p:txBody>
      </p:sp>
      <p:sp>
        <p:nvSpPr>
          <p:cNvPr id="1444" name="Google Shape;1444;p29"/>
          <p:cNvSpPr txBox="1"/>
          <p:nvPr>
            <p:ph idx="1" type="subTitle"/>
          </p:nvPr>
        </p:nvSpPr>
        <p:spPr>
          <a:xfrm>
            <a:off x="3017266" y="2961511"/>
            <a:ext cx="5740400" cy="1521143"/>
          </a:xfrm>
          <a:prstGeom prst="rect">
            <a:avLst/>
          </a:prstGeom>
          <a:noFill/>
          <a:ln>
            <a:noFill/>
          </a:ln>
        </p:spPr>
        <p:txBody>
          <a:bodyPr anchorCtr="0" anchor="t" bIns="0" lIns="0" spcFirstLastPara="1" rIns="0" wrap="square" tIns="94925">
            <a:spAutoFit/>
          </a:bodyPr>
          <a:lstStyle/>
          <a:p>
            <a:pPr indent="-572134" lvl="0" marL="1504315" marR="5080" rtl="0" algn="l">
              <a:lnSpc>
                <a:spcPct val="117300"/>
              </a:lnSpc>
              <a:spcBef>
                <a:spcPts val="0"/>
              </a:spcBef>
              <a:spcAft>
                <a:spcPts val="0"/>
              </a:spcAft>
              <a:buNone/>
            </a:pPr>
            <a:r>
              <a:rPr lang="en-US" sz="3950">
                <a:solidFill>
                  <a:srgbClr val="000000"/>
                </a:solidFill>
              </a:rPr>
              <a:t>The Problem of Overfitting</a:t>
            </a:r>
            <a:endParaRPr sz="39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3"/>
          <p:cNvSpPr txBox="1"/>
          <p:nvPr>
            <p:ph type="title"/>
          </p:nvPr>
        </p:nvSpPr>
        <p:spPr>
          <a:xfrm>
            <a:off x="390842" y="259461"/>
            <a:ext cx="2253615" cy="4381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700"/>
              <a:t>Classification</a:t>
            </a:r>
            <a:endParaRPr sz="2700"/>
          </a:p>
        </p:txBody>
      </p:sp>
      <p:sp>
        <p:nvSpPr>
          <p:cNvPr id="64" name="Google Shape;64;p3"/>
          <p:cNvSpPr/>
          <p:nvPr/>
        </p:nvSpPr>
        <p:spPr>
          <a:xfrm>
            <a:off x="314325" y="2495550"/>
            <a:ext cx="4381500" cy="400050"/>
          </a:xfrm>
          <a:custGeom>
            <a:rect b="b" l="l" r="r" t="t"/>
            <a:pathLst>
              <a:path extrusionOk="0" h="400050" w="4381500">
                <a:moveTo>
                  <a:pt x="0" y="400050"/>
                </a:moveTo>
                <a:lnTo>
                  <a:pt x="4381500" y="400050"/>
                </a:lnTo>
                <a:lnTo>
                  <a:pt x="4381500" y="0"/>
                </a:lnTo>
                <a:lnTo>
                  <a:pt x="0" y="0"/>
                </a:lnTo>
                <a:lnTo>
                  <a:pt x="0" y="400050"/>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 name="Google Shape;65;p3"/>
          <p:cNvSpPr txBox="1"/>
          <p:nvPr/>
        </p:nvSpPr>
        <p:spPr>
          <a:xfrm>
            <a:off x="390842" y="2524696"/>
            <a:ext cx="406844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solidFill>
                  <a:srgbClr val="FF0000"/>
                </a:solidFill>
                <a:latin typeface="Cambria Math"/>
                <a:ea typeface="Cambria Math"/>
                <a:cs typeface="Cambria Math"/>
                <a:sym typeface="Cambria Math"/>
              </a:rPr>
              <a:t>𝑦 </a:t>
            </a:r>
            <a:r>
              <a:rPr lang="en-US" sz="2000">
                <a:latin typeface="Verdana"/>
                <a:ea typeface="Verdana"/>
                <a:cs typeface="Verdana"/>
                <a:sym typeface="Verdana"/>
              </a:rPr>
              <a:t>can only be one of </a:t>
            </a:r>
            <a:r>
              <a:rPr lang="en-US" sz="2000">
                <a:solidFill>
                  <a:srgbClr val="0096FF"/>
                </a:solidFill>
                <a:latin typeface="Verdana"/>
                <a:ea typeface="Verdana"/>
                <a:cs typeface="Verdana"/>
                <a:sym typeface="Verdana"/>
              </a:rPr>
              <a:t>two </a:t>
            </a:r>
            <a:r>
              <a:rPr lang="en-US" sz="2000">
                <a:latin typeface="Verdana"/>
                <a:ea typeface="Verdana"/>
                <a:cs typeface="Verdana"/>
                <a:sym typeface="Verdana"/>
              </a:rPr>
              <a:t>values</a:t>
            </a:r>
            <a:endParaRPr sz="2000">
              <a:latin typeface="Verdana"/>
              <a:ea typeface="Verdana"/>
              <a:cs typeface="Verdana"/>
              <a:sym typeface="Verdana"/>
            </a:endParaRPr>
          </a:p>
        </p:txBody>
      </p:sp>
      <p:sp>
        <p:nvSpPr>
          <p:cNvPr id="66" name="Google Shape;66;p3"/>
          <p:cNvSpPr txBox="1"/>
          <p:nvPr/>
        </p:nvSpPr>
        <p:spPr>
          <a:xfrm>
            <a:off x="1290319" y="1099184"/>
            <a:ext cx="5170170" cy="1147445"/>
          </a:xfrm>
          <a:prstGeom prst="rect">
            <a:avLst/>
          </a:prstGeom>
          <a:noFill/>
          <a:ln>
            <a:noFill/>
          </a:ln>
        </p:spPr>
        <p:txBody>
          <a:bodyPr anchorCtr="0" anchor="t" bIns="0" lIns="0" spcFirstLastPara="1" rIns="0" wrap="square" tIns="10775">
            <a:spAutoFit/>
          </a:bodyPr>
          <a:lstStyle/>
          <a:p>
            <a:pPr indent="0" lvl="0" marL="12700" marR="5080" rtl="0" algn="just">
              <a:lnSpc>
                <a:spcPct val="122800"/>
              </a:lnSpc>
              <a:spcBef>
                <a:spcPts val="0"/>
              </a:spcBef>
              <a:spcAft>
                <a:spcPts val="0"/>
              </a:spcAft>
              <a:buNone/>
            </a:pPr>
            <a:r>
              <a:rPr lang="en-US" sz="2000">
                <a:latin typeface="Verdana"/>
                <a:ea typeface="Verdana"/>
                <a:cs typeface="Verdana"/>
                <a:sym typeface="Verdana"/>
              </a:rPr>
              <a:t>Is this email spam?	</a:t>
            </a:r>
            <a:r>
              <a:rPr lang="en-US" sz="2000">
                <a:solidFill>
                  <a:srgbClr val="7A81FF"/>
                </a:solidFill>
                <a:latin typeface="Verdana"/>
                <a:ea typeface="Verdana"/>
                <a:cs typeface="Verdana"/>
                <a:sym typeface="Verdana"/>
              </a:rPr>
              <a:t>no   </a:t>
            </a:r>
            <a:r>
              <a:rPr lang="en-US" sz="2000">
                <a:solidFill>
                  <a:srgbClr val="945200"/>
                </a:solidFill>
                <a:latin typeface="Verdana"/>
                <a:ea typeface="Verdana"/>
                <a:cs typeface="Verdana"/>
                <a:sym typeface="Verdana"/>
              </a:rPr>
              <a:t>yes </a:t>
            </a:r>
            <a:r>
              <a:rPr lang="en-US" sz="2000">
                <a:latin typeface="Verdana"/>
                <a:ea typeface="Verdana"/>
                <a:cs typeface="Verdana"/>
                <a:sym typeface="Verdana"/>
              </a:rPr>
              <a:t>Is the transaction fraudulent? </a:t>
            </a:r>
            <a:r>
              <a:rPr lang="en-US" sz="2000">
                <a:solidFill>
                  <a:srgbClr val="7A81FF"/>
                </a:solidFill>
                <a:latin typeface="Verdana"/>
                <a:ea typeface="Verdana"/>
                <a:cs typeface="Verdana"/>
                <a:sym typeface="Verdana"/>
              </a:rPr>
              <a:t>no   </a:t>
            </a:r>
            <a:r>
              <a:rPr lang="en-US" sz="2000">
                <a:solidFill>
                  <a:srgbClr val="945200"/>
                </a:solidFill>
                <a:latin typeface="Verdana"/>
                <a:ea typeface="Verdana"/>
                <a:cs typeface="Verdana"/>
                <a:sym typeface="Verdana"/>
              </a:rPr>
              <a:t>yes </a:t>
            </a:r>
            <a:r>
              <a:rPr lang="en-US" sz="2000">
                <a:latin typeface="Verdana"/>
                <a:ea typeface="Verdana"/>
                <a:cs typeface="Verdana"/>
                <a:sym typeface="Verdana"/>
              </a:rPr>
              <a:t>Is the tumor malignant?      </a:t>
            </a:r>
            <a:r>
              <a:rPr baseline="30000" lang="en-US" sz="3000">
                <a:solidFill>
                  <a:srgbClr val="7A81FF"/>
                </a:solidFill>
                <a:latin typeface="Verdana"/>
                <a:ea typeface="Verdana"/>
                <a:cs typeface="Verdana"/>
                <a:sym typeface="Verdana"/>
              </a:rPr>
              <a:t>no   </a:t>
            </a:r>
            <a:r>
              <a:rPr baseline="30000" lang="en-US" sz="3000">
                <a:solidFill>
                  <a:srgbClr val="945200"/>
                </a:solidFill>
                <a:latin typeface="Verdana"/>
                <a:ea typeface="Verdana"/>
                <a:cs typeface="Verdana"/>
                <a:sym typeface="Verdana"/>
              </a:rPr>
              <a:t>yes</a:t>
            </a:r>
            <a:endParaRPr baseline="30000" sz="3000">
              <a:latin typeface="Verdana"/>
              <a:ea typeface="Verdana"/>
              <a:cs typeface="Verdana"/>
              <a:sym typeface="Verdana"/>
            </a:endParaRPr>
          </a:p>
        </p:txBody>
      </p:sp>
      <p:sp>
        <p:nvSpPr>
          <p:cNvPr id="67" name="Google Shape;67;p3"/>
          <p:cNvSpPr txBox="1"/>
          <p:nvPr/>
        </p:nvSpPr>
        <p:spPr>
          <a:xfrm>
            <a:off x="5240020" y="755649"/>
            <a:ext cx="1256030" cy="3352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000">
                <a:latin typeface="Arial"/>
                <a:ea typeface="Arial"/>
                <a:cs typeface="Arial"/>
                <a:sym typeface="Arial"/>
              </a:rPr>
              <a:t>Answer “</a:t>
            </a:r>
            <a:r>
              <a:rPr lang="en-US" sz="2000">
                <a:solidFill>
                  <a:srgbClr val="C00000"/>
                </a:solidFill>
                <a:latin typeface="Cambria Math"/>
                <a:ea typeface="Cambria Math"/>
                <a:cs typeface="Cambria Math"/>
                <a:sym typeface="Cambria Math"/>
              </a:rPr>
              <a:t>𝑦</a:t>
            </a:r>
            <a:r>
              <a:rPr lang="en-US" sz="2000">
                <a:latin typeface="Arial"/>
                <a:ea typeface="Arial"/>
                <a:cs typeface="Arial"/>
                <a:sym typeface="Arial"/>
              </a:rPr>
              <a:t>”</a:t>
            </a:r>
            <a:endParaRPr sz="2000">
              <a:latin typeface="Arial"/>
              <a:ea typeface="Arial"/>
              <a:cs typeface="Arial"/>
              <a:sym typeface="Arial"/>
            </a:endParaRPr>
          </a:p>
        </p:txBody>
      </p:sp>
      <p:grpSp>
        <p:nvGrpSpPr>
          <p:cNvPr id="68" name="Google Shape;68;p3"/>
          <p:cNvGrpSpPr/>
          <p:nvPr/>
        </p:nvGrpSpPr>
        <p:grpSpPr>
          <a:xfrm>
            <a:off x="1304925" y="781050"/>
            <a:ext cx="5449570" cy="1628139"/>
            <a:chOff x="1304925" y="781050"/>
            <a:chExt cx="5449570" cy="1628139"/>
          </a:xfrm>
        </p:grpSpPr>
        <p:sp>
          <p:nvSpPr>
            <p:cNvPr id="69" name="Google Shape;69;p3"/>
            <p:cNvSpPr/>
            <p:nvPr/>
          </p:nvSpPr>
          <p:spPr>
            <a:xfrm>
              <a:off x="1304925" y="781050"/>
              <a:ext cx="5449570" cy="1628139"/>
            </a:xfrm>
            <a:custGeom>
              <a:rect b="b" l="l" r="r" t="t"/>
              <a:pathLst>
                <a:path extrusionOk="0" h="1628139" w="5449570">
                  <a:moveTo>
                    <a:pt x="0" y="390525"/>
                  </a:moveTo>
                  <a:lnTo>
                    <a:pt x="5449443" y="418338"/>
                  </a:lnTo>
                </a:path>
                <a:path extrusionOk="0" h="1628139" w="5449570">
                  <a:moveTo>
                    <a:pt x="3790950" y="0"/>
                  </a:moveTo>
                  <a:lnTo>
                    <a:pt x="3790950" y="1627886"/>
                  </a:lnTo>
                </a:path>
              </a:pathLst>
            </a:custGeom>
            <a:noFill/>
            <a:ln cap="flat" cmpd="sng" w="381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 name="Google Shape;70;p3"/>
            <p:cNvSpPr/>
            <p:nvPr/>
          </p:nvSpPr>
          <p:spPr>
            <a:xfrm>
              <a:off x="2966847" y="1466595"/>
              <a:ext cx="1932305" cy="815975"/>
            </a:xfrm>
            <a:custGeom>
              <a:rect b="b" l="l" r="r" t="t"/>
              <a:pathLst>
                <a:path extrusionOk="0" h="815975" w="1932304">
                  <a:moveTo>
                    <a:pt x="265607" y="9017"/>
                  </a:moveTo>
                  <a:lnTo>
                    <a:pt x="235966" y="8636"/>
                  </a:lnTo>
                  <a:lnTo>
                    <a:pt x="209804" y="9017"/>
                  </a:lnTo>
                  <a:lnTo>
                    <a:pt x="265607" y="9017"/>
                  </a:lnTo>
                  <a:close/>
                </a:path>
                <a:path extrusionOk="0" h="815975" w="1932304">
                  <a:moveTo>
                    <a:pt x="708025" y="6604"/>
                  </a:moveTo>
                  <a:lnTo>
                    <a:pt x="707898" y="4191"/>
                  </a:lnTo>
                  <a:lnTo>
                    <a:pt x="707644" y="1778"/>
                  </a:lnTo>
                  <a:lnTo>
                    <a:pt x="705612" y="0"/>
                  </a:lnTo>
                  <a:lnTo>
                    <a:pt x="703199" y="127"/>
                  </a:lnTo>
                  <a:lnTo>
                    <a:pt x="694182" y="889"/>
                  </a:lnTo>
                  <a:lnTo>
                    <a:pt x="675894" y="1905"/>
                  </a:lnTo>
                  <a:lnTo>
                    <a:pt x="653161" y="3810"/>
                  </a:lnTo>
                  <a:lnTo>
                    <a:pt x="633476" y="4826"/>
                  </a:lnTo>
                  <a:lnTo>
                    <a:pt x="612902" y="5588"/>
                  </a:lnTo>
                  <a:lnTo>
                    <a:pt x="567309" y="8001"/>
                  </a:lnTo>
                  <a:lnTo>
                    <a:pt x="548513" y="8509"/>
                  </a:lnTo>
                  <a:lnTo>
                    <a:pt x="520446" y="9652"/>
                  </a:lnTo>
                  <a:lnTo>
                    <a:pt x="495046" y="10414"/>
                  </a:lnTo>
                  <a:lnTo>
                    <a:pt x="436118" y="11049"/>
                  </a:lnTo>
                  <a:lnTo>
                    <a:pt x="435991" y="11049"/>
                  </a:lnTo>
                  <a:lnTo>
                    <a:pt x="329806" y="9652"/>
                  </a:lnTo>
                  <a:lnTo>
                    <a:pt x="144399" y="9017"/>
                  </a:lnTo>
                  <a:lnTo>
                    <a:pt x="99060" y="8890"/>
                  </a:lnTo>
                  <a:lnTo>
                    <a:pt x="54356" y="8890"/>
                  </a:lnTo>
                  <a:lnTo>
                    <a:pt x="20574" y="9144"/>
                  </a:lnTo>
                  <a:lnTo>
                    <a:pt x="20193" y="9144"/>
                  </a:lnTo>
                  <a:lnTo>
                    <a:pt x="9245" y="9766"/>
                  </a:lnTo>
                  <a:lnTo>
                    <a:pt x="7747" y="9144"/>
                  </a:lnTo>
                  <a:lnTo>
                    <a:pt x="5702" y="9944"/>
                  </a:lnTo>
                  <a:lnTo>
                    <a:pt x="3429" y="10033"/>
                  </a:lnTo>
                  <a:lnTo>
                    <a:pt x="2260" y="11150"/>
                  </a:lnTo>
                  <a:lnTo>
                    <a:pt x="1778" y="11303"/>
                  </a:lnTo>
                  <a:lnTo>
                    <a:pt x="1384" y="11976"/>
                  </a:lnTo>
                  <a:lnTo>
                    <a:pt x="889" y="12446"/>
                  </a:lnTo>
                  <a:lnTo>
                    <a:pt x="800" y="12979"/>
                  </a:lnTo>
                  <a:lnTo>
                    <a:pt x="0" y="14351"/>
                  </a:lnTo>
                  <a:lnTo>
                    <a:pt x="292" y="16192"/>
                  </a:lnTo>
                  <a:lnTo>
                    <a:pt x="0" y="18669"/>
                  </a:lnTo>
                  <a:lnTo>
                    <a:pt x="939" y="20116"/>
                  </a:lnTo>
                  <a:lnTo>
                    <a:pt x="1016" y="20574"/>
                  </a:lnTo>
                  <a:lnTo>
                    <a:pt x="1524" y="21018"/>
                  </a:lnTo>
                  <a:lnTo>
                    <a:pt x="1905" y="21590"/>
                  </a:lnTo>
                  <a:lnTo>
                    <a:pt x="2400" y="21767"/>
                  </a:lnTo>
                  <a:lnTo>
                    <a:pt x="3683" y="22860"/>
                  </a:lnTo>
                  <a:lnTo>
                    <a:pt x="5689" y="22860"/>
                  </a:lnTo>
                  <a:lnTo>
                    <a:pt x="7874" y="23495"/>
                  </a:lnTo>
                  <a:lnTo>
                    <a:pt x="9525" y="22860"/>
                  </a:lnTo>
                  <a:lnTo>
                    <a:pt x="20574" y="22860"/>
                  </a:lnTo>
                  <a:lnTo>
                    <a:pt x="144272" y="24511"/>
                  </a:lnTo>
                  <a:lnTo>
                    <a:pt x="210058" y="24511"/>
                  </a:lnTo>
                  <a:lnTo>
                    <a:pt x="329933" y="23114"/>
                  </a:lnTo>
                  <a:lnTo>
                    <a:pt x="366649" y="22733"/>
                  </a:lnTo>
                  <a:lnTo>
                    <a:pt x="402971" y="22733"/>
                  </a:lnTo>
                  <a:lnTo>
                    <a:pt x="495173" y="21717"/>
                  </a:lnTo>
                  <a:lnTo>
                    <a:pt x="520827" y="20955"/>
                  </a:lnTo>
                  <a:lnTo>
                    <a:pt x="549021" y="19177"/>
                  </a:lnTo>
                  <a:lnTo>
                    <a:pt x="567690" y="18288"/>
                  </a:lnTo>
                  <a:lnTo>
                    <a:pt x="586486" y="17018"/>
                  </a:lnTo>
                  <a:lnTo>
                    <a:pt x="613537" y="14859"/>
                  </a:lnTo>
                  <a:lnTo>
                    <a:pt x="633984" y="13589"/>
                  </a:lnTo>
                  <a:lnTo>
                    <a:pt x="653669" y="12446"/>
                  </a:lnTo>
                  <a:lnTo>
                    <a:pt x="671626" y="11049"/>
                  </a:lnTo>
                  <a:lnTo>
                    <a:pt x="676529" y="10668"/>
                  </a:lnTo>
                  <a:lnTo>
                    <a:pt x="694817" y="9652"/>
                  </a:lnTo>
                  <a:lnTo>
                    <a:pt x="694817" y="9525"/>
                  </a:lnTo>
                  <a:lnTo>
                    <a:pt x="703834" y="8890"/>
                  </a:lnTo>
                  <a:lnTo>
                    <a:pt x="706247" y="8636"/>
                  </a:lnTo>
                  <a:lnTo>
                    <a:pt x="708025" y="6604"/>
                  </a:lnTo>
                  <a:close/>
                </a:path>
                <a:path extrusionOk="0" h="815975" w="1932304">
                  <a:moveTo>
                    <a:pt x="725779" y="407365"/>
                  </a:moveTo>
                  <a:lnTo>
                    <a:pt x="725170" y="406628"/>
                  </a:lnTo>
                  <a:lnTo>
                    <a:pt x="725297" y="407035"/>
                  </a:lnTo>
                  <a:lnTo>
                    <a:pt x="725779" y="407365"/>
                  </a:lnTo>
                  <a:close/>
                </a:path>
                <a:path extrusionOk="0" h="815975" w="1932304">
                  <a:moveTo>
                    <a:pt x="751281" y="407797"/>
                  </a:moveTo>
                  <a:lnTo>
                    <a:pt x="741553" y="407809"/>
                  </a:lnTo>
                  <a:lnTo>
                    <a:pt x="747649" y="407936"/>
                  </a:lnTo>
                  <a:lnTo>
                    <a:pt x="748030" y="407936"/>
                  </a:lnTo>
                  <a:lnTo>
                    <a:pt x="751281" y="407797"/>
                  </a:lnTo>
                  <a:close/>
                </a:path>
                <a:path extrusionOk="0" h="815975" w="1932304">
                  <a:moveTo>
                    <a:pt x="1231519" y="809117"/>
                  </a:moveTo>
                  <a:lnTo>
                    <a:pt x="1229868" y="806577"/>
                  </a:lnTo>
                  <a:lnTo>
                    <a:pt x="1227328" y="805942"/>
                  </a:lnTo>
                  <a:lnTo>
                    <a:pt x="1225931" y="805561"/>
                  </a:lnTo>
                  <a:lnTo>
                    <a:pt x="1225296" y="805434"/>
                  </a:lnTo>
                  <a:lnTo>
                    <a:pt x="1215898" y="804291"/>
                  </a:lnTo>
                  <a:lnTo>
                    <a:pt x="1216025" y="804291"/>
                  </a:lnTo>
                  <a:lnTo>
                    <a:pt x="1207389" y="803275"/>
                  </a:lnTo>
                  <a:lnTo>
                    <a:pt x="1207135" y="803275"/>
                  </a:lnTo>
                  <a:lnTo>
                    <a:pt x="1175131" y="800735"/>
                  </a:lnTo>
                  <a:lnTo>
                    <a:pt x="1175258" y="800735"/>
                  </a:lnTo>
                  <a:lnTo>
                    <a:pt x="1155192" y="798449"/>
                  </a:lnTo>
                  <a:lnTo>
                    <a:pt x="1154811" y="798449"/>
                  </a:lnTo>
                  <a:lnTo>
                    <a:pt x="1126109" y="796798"/>
                  </a:lnTo>
                  <a:lnTo>
                    <a:pt x="1094994" y="795655"/>
                  </a:lnTo>
                  <a:lnTo>
                    <a:pt x="1062736" y="793623"/>
                  </a:lnTo>
                  <a:lnTo>
                    <a:pt x="1036066" y="792226"/>
                  </a:lnTo>
                  <a:lnTo>
                    <a:pt x="1032573" y="792099"/>
                  </a:lnTo>
                  <a:lnTo>
                    <a:pt x="1004697" y="791083"/>
                  </a:lnTo>
                  <a:lnTo>
                    <a:pt x="976630" y="789686"/>
                  </a:lnTo>
                  <a:lnTo>
                    <a:pt x="955294" y="788924"/>
                  </a:lnTo>
                  <a:lnTo>
                    <a:pt x="933450" y="787781"/>
                  </a:lnTo>
                  <a:lnTo>
                    <a:pt x="912888" y="787146"/>
                  </a:lnTo>
                  <a:lnTo>
                    <a:pt x="862330" y="785749"/>
                  </a:lnTo>
                  <a:lnTo>
                    <a:pt x="804418" y="783971"/>
                  </a:lnTo>
                  <a:lnTo>
                    <a:pt x="779526" y="783590"/>
                  </a:lnTo>
                  <a:lnTo>
                    <a:pt x="679831" y="781558"/>
                  </a:lnTo>
                  <a:lnTo>
                    <a:pt x="616331" y="781050"/>
                  </a:lnTo>
                  <a:lnTo>
                    <a:pt x="425196" y="778383"/>
                  </a:lnTo>
                  <a:lnTo>
                    <a:pt x="370840" y="778383"/>
                  </a:lnTo>
                  <a:lnTo>
                    <a:pt x="335661" y="778002"/>
                  </a:lnTo>
                  <a:lnTo>
                    <a:pt x="313690" y="778002"/>
                  </a:lnTo>
                  <a:lnTo>
                    <a:pt x="267589" y="777240"/>
                  </a:lnTo>
                  <a:lnTo>
                    <a:pt x="246126" y="776605"/>
                  </a:lnTo>
                  <a:lnTo>
                    <a:pt x="246380" y="776605"/>
                  </a:lnTo>
                  <a:lnTo>
                    <a:pt x="227330" y="775208"/>
                  </a:lnTo>
                  <a:lnTo>
                    <a:pt x="212763" y="774319"/>
                  </a:lnTo>
                  <a:lnTo>
                    <a:pt x="210693" y="774192"/>
                  </a:lnTo>
                  <a:lnTo>
                    <a:pt x="210947" y="774319"/>
                  </a:lnTo>
                  <a:lnTo>
                    <a:pt x="207352" y="773938"/>
                  </a:lnTo>
                  <a:lnTo>
                    <a:pt x="196596" y="772795"/>
                  </a:lnTo>
                  <a:lnTo>
                    <a:pt x="195580" y="772668"/>
                  </a:lnTo>
                  <a:lnTo>
                    <a:pt x="168529" y="773938"/>
                  </a:lnTo>
                  <a:lnTo>
                    <a:pt x="169037" y="773811"/>
                  </a:lnTo>
                  <a:lnTo>
                    <a:pt x="159004" y="773557"/>
                  </a:lnTo>
                  <a:lnTo>
                    <a:pt x="158115" y="773684"/>
                  </a:lnTo>
                  <a:lnTo>
                    <a:pt x="142608" y="775131"/>
                  </a:lnTo>
                  <a:lnTo>
                    <a:pt x="142367" y="774954"/>
                  </a:lnTo>
                  <a:lnTo>
                    <a:pt x="139839" y="775398"/>
                  </a:lnTo>
                  <a:lnTo>
                    <a:pt x="136525" y="775716"/>
                  </a:lnTo>
                  <a:lnTo>
                    <a:pt x="136258" y="775919"/>
                  </a:lnTo>
                  <a:lnTo>
                    <a:pt x="134874" y="776097"/>
                  </a:lnTo>
                  <a:lnTo>
                    <a:pt x="132422" y="779399"/>
                  </a:lnTo>
                  <a:lnTo>
                    <a:pt x="132410" y="780288"/>
                  </a:lnTo>
                  <a:lnTo>
                    <a:pt x="132524" y="781507"/>
                  </a:lnTo>
                  <a:lnTo>
                    <a:pt x="132715" y="781062"/>
                  </a:lnTo>
                  <a:lnTo>
                    <a:pt x="132638" y="782574"/>
                  </a:lnTo>
                  <a:lnTo>
                    <a:pt x="132715" y="783336"/>
                  </a:lnTo>
                  <a:lnTo>
                    <a:pt x="132524" y="781507"/>
                  </a:lnTo>
                  <a:lnTo>
                    <a:pt x="132384" y="782574"/>
                  </a:lnTo>
                  <a:lnTo>
                    <a:pt x="132588" y="784606"/>
                  </a:lnTo>
                  <a:lnTo>
                    <a:pt x="132956" y="785164"/>
                  </a:lnTo>
                  <a:lnTo>
                    <a:pt x="133223" y="787019"/>
                  </a:lnTo>
                  <a:lnTo>
                    <a:pt x="136525" y="789813"/>
                  </a:lnTo>
                  <a:lnTo>
                    <a:pt x="137896" y="789686"/>
                  </a:lnTo>
                  <a:lnTo>
                    <a:pt x="139382" y="789546"/>
                  </a:lnTo>
                  <a:lnTo>
                    <a:pt x="141287" y="789355"/>
                  </a:lnTo>
                  <a:lnTo>
                    <a:pt x="139382" y="789546"/>
                  </a:lnTo>
                  <a:lnTo>
                    <a:pt x="141732" y="791210"/>
                  </a:lnTo>
                  <a:lnTo>
                    <a:pt x="145288" y="790702"/>
                  </a:lnTo>
                  <a:lnTo>
                    <a:pt x="146646" y="788885"/>
                  </a:lnTo>
                  <a:lnTo>
                    <a:pt x="159105" y="787806"/>
                  </a:lnTo>
                  <a:lnTo>
                    <a:pt x="168529" y="788162"/>
                  </a:lnTo>
                  <a:lnTo>
                    <a:pt x="169164" y="788162"/>
                  </a:lnTo>
                  <a:lnTo>
                    <a:pt x="179260" y="787781"/>
                  </a:lnTo>
                  <a:lnTo>
                    <a:pt x="195440" y="787171"/>
                  </a:lnTo>
                  <a:lnTo>
                    <a:pt x="209550" y="788543"/>
                  </a:lnTo>
                  <a:lnTo>
                    <a:pt x="209804" y="788543"/>
                  </a:lnTo>
                  <a:lnTo>
                    <a:pt x="226314" y="789686"/>
                  </a:lnTo>
                  <a:lnTo>
                    <a:pt x="245618" y="790575"/>
                  </a:lnTo>
                  <a:lnTo>
                    <a:pt x="267208" y="791337"/>
                  </a:lnTo>
                  <a:lnTo>
                    <a:pt x="313436" y="791972"/>
                  </a:lnTo>
                  <a:lnTo>
                    <a:pt x="335394" y="791972"/>
                  </a:lnTo>
                  <a:lnTo>
                    <a:pt x="370713" y="792353"/>
                  </a:lnTo>
                  <a:lnTo>
                    <a:pt x="425196" y="792353"/>
                  </a:lnTo>
                  <a:lnTo>
                    <a:pt x="539889" y="792314"/>
                  </a:lnTo>
                  <a:lnTo>
                    <a:pt x="679577" y="794131"/>
                  </a:lnTo>
                  <a:lnTo>
                    <a:pt x="779272" y="796544"/>
                  </a:lnTo>
                  <a:lnTo>
                    <a:pt x="804037" y="796798"/>
                  </a:lnTo>
                  <a:lnTo>
                    <a:pt x="932815" y="800862"/>
                  </a:lnTo>
                  <a:lnTo>
                    <a:pt x="954786" y="802005"/>
                  </a:lnTo>
                  <a:lnTo>
                    <a:pt x="975995" y="802640"/>
                  </a:lnTo>
                  <a:lnTo>
                    <a:pt x="1004062" y="804037"/>
                  </a:lnTo>
                  <a:lnTo>
                    <a:pt x="1035431" y="805180"/>
                  </a:lnTo>
                  <a:lnTo>
                    <a:pt x="1094486" y="808228"/>
                  </a:lnTo>
                  <a:lnTo>
                    <a:pt x="1125474" y="809244"/>
                  </a:lnTo>
                  <a:lnTo>
                    <a:pt x="1154303" y="810387"/>
                  </a:lnTo>
                  <a:lnTo>
                    <a:pt x="1174369" y="810387"/>
                  </a:lnTo>
                  <a:lnTo>
                    <a:pt x="1206373" y="812800"/>
                  </a:lnTo>
                  <a:lnTo>
                    <a:pt x="1206119" y="812800"/>
                  </a:lnTo>
                  <a:lnTo>
                    <a:pt x="1214755" y="813943"/>
                  </a:lnTo>
                  <a:lnTo>
                    <a:pt x="1214882" y="813943"/>
                  </a:lnTo>
                  <a:lnTo>
                    <a:pt x="1223924" y="814946"/>
                  </a:lnTo>
                  <a:lnTo>
                    <a:pt x="1227582" y="815848"/>
                  </a:lnTo>
                  <a:lnTo>
                    <a:pt x="1229360" y="814832"/>
                  </a:lnTo>
                  <a:lnTo>
                    <a:pt x="1230249" y="814324"/>
                  </a:lnTo>
                  <a:lnTo>
                    <a:pt x="1230884" y="811784"/>
                  </a:lnTo>
                  <a:lnTo>
                    <a:pt x="1231519" y="809117"/>
                  </a:lnTo>
                  <a:close/>
                </a:path>
                <a:path extrusionOk="0" h="815975" w="1932304">
                  <a:moveTo>
                    <a:pt x="1767573" y="393585"/>
                  </a:moveTo>
                  <a:lnTo>
                    <a:pt x="775335" y="393585"/>
                  </a:lnTo>
                  <a:lnTo>
                    <a:pt x="764159" y="393319"/>
                  </a:lnTo>
                  <a:lnTo>
                    <a:pt x="763651" y="393319"/>
                  </a:lnTo>
                  <a:lnTo>
                    <a:pt x="747395" y="394208"/>
                  </a:lnTo>
                  <a:lnTo>
                    <a:pt x="747649" y="394208"/>
                  </a:lnTo>
                  <a:lnTo>
                    <a:pt x="740918" y="394335"/>
                  </a:lnTo>
                  <a:lnTo>
                    <a:pt x="740156" y="394335"/>
                  </a:lnTo>
                  <a:lnTo>
                    <a:pt x="736587" y="394754"/>
                  </a:lnTo>
                  <a:lnTo>
                    <a:pt x="736587" y="398691"/>
                  </a:lnTo>
                  <a:lnTo>
                    <a:pt x="736117" y="398018"/>
                  </a:lnTo>
                  <a:lnTo>
                    <a:pt x="736219" y="398145"/>
                  </a:lnTo>
                  <a:lnTo>
                    <a:pt x="736587" y="398691"/>
                  </a:lnTo>
                  <a:lnTo>
                    <a:pt x="736587" y="394754"/>
                  </a:lnTo>
                  <a:lnTo>
                    <a:pt x="732701" y="395198"/>
                  </a:lnTo>
                  <a:lnTo>
                    <a:pt x="730885" y="394716"/>
                  </a:lnTo>
                  <a:lnTo>
                    <a:pt x="729018" y="395617"/>
                  </a:lnTo>
                  <a:lnTo>
                    <a:pt x="726821" y="395859"/>
                  </a:lnTo>
                  <a:lnTo>
                    <a:pt x="725347" y="397484"/>
                  </a:lnTo>
                  <a:lnTo>
                    <a:pt x="725043" y="397649"/>
                  </a:lnTo>
                  <a:lnTo>
                    <a:pt x="724865" y="398005"/>
                  </a:lnTo>
                  <a:lnTo>
                    <a:pt x="724281" y="398653"/>
                  </a:lnTo>
                  <a:lnTo>
                    <a:pt x="724242" y="399351"/>
                  </a:lnTo>
                  <a:lnTo>
                    <a:pt x="723519" y="400939"/>
                  </a:lnTo>
                  <a:lnTo>
                    <a:pt x="724154" y="403123"/>
                  </a:lnTo>
                  <a:lnTo>
                    <a:pt x="724154" y="405384"/>
                  </a:lnTo>
                  <a:lnTo>
                    <a:pt x="725170" y="406628"/>
                  </a:lnTo>
                  <a:lnTo>
                    <a:pt x="725779" y="407365"/>
                  </a:lnTo>
                  <a:lnTo>
                    <a:pt x="726567" y="408305"/>
                  </a:lnTo>
                  <a:lnTo>
                    <a:pt x="727392" y="408432"/>
                  </a:lnTo>
                  <a:lnTo>
                    <a:pt x="728345" y="409067"/>
                  </a:lnTo>
                  <a:lnTo>
                    <a:pt x="730478" y="408901"/>
                  </a:lnTo>
                  <a:lnTo>
                    <a:pt x="730961" y="408965"/>
                  </a:lnTo>
                  <a:lnTo>
                    <a:pt x="735203" y="410972"/>
                  </a:lnTo>
                  <a:lnTo>
                    <a:pt x="738632" y="409829"/>
                  </a:lnTo>
                  <a:lnTo>
                    <a:pt x="738987" y="409067"/>
                  </a:lnTo>
                  <a:lnTo>
                    <a:pt x="739495" y="408025"/>
                  </a:lnTo>
                  <a:lnTo>
                    <a:pt x="741553" y="407809"/>
                  </a:lnTo>
                  <a:lnTo>
                    <a:pt x="740918" y="407797"/>
                  </a:lnTo>
                  <a:lnTo>
                    <a:pt x="751281" y="407797"/>
                  </a:lnTo>
                  <a:lnTo>
                    <a:pt x="763943" y="407314"/>
                  </a:lnTo>
                  <a:lnTo>
                    <a:pt x="774827" y="407797"/>
                  </a:lnTo>
                  <a:lnTo>
                    <a:pt x="787654" y="407936"/>
                  </a:lnTo>
                  <a:lnTo>
                    <a:pt x="802386" y="408305"/>
                  </a:lnTo>
                  <a:lnTo>
                    <a:pt x="837819" y="408432"/>
                  </a:lnTo>
                  <a:lnTo>
                    <a:pt x="897001" y="407543"/>
                  </a:lnTo>
                  <a:lnTo>
                    <a:pt x="932688" y="407543"/>
                  </a:lnTo>
                  <a:lnTo>
                    <a:pt x="944372" y="407289"/>
                  </a:lnTo>
                  <a:lnTo>
                    <a:pt x="950214" y="407174"/>
                  </a:lnTo>
                  <a:lnTo>
                    <a:pt x="997712" y="407174"/>
                  </a:lnTo>
                  <a:lnTo>
                    <a:pt x="1031875" y="406781"/>
                  </a:lnTo>
                  <a:lnTo>
                    <a:pt x="1062609" y="406781"/>
                  </a:lnTo>
                  <a:lnTo>
                    <a:pt x="1108329" y="406019"/>
                  </a:lnTo>
                  <a:lnTo>
                    <a:pt x="1244981" y="406019"/>
                  </a:lnTo>
                  <a:lnTo>
                    <a:pt x="1270000" y="406146"/>
                  </a:lnTo>
                  <a:lnTo>
                    <a:pt x="1296670" y="406527"/>
                  </a:lnTo>
                  <a:lnTo>
                    <a:pt x="1327785" y="406654"/>
                  </a:lnTo>
                  <a:lnTo>
                    <a:pt x="1385189" y="406781"/>
                  </a:lnTo>
                  <a:lnTo>
                    <a:pt x="1410081" y="407174"/>
                  </a:lnTo>
                  <a:lnTo>
                    <a:pt x="1434719" y="407289"/>
                  </a:lnTo>
                  <a:lnTo>
                    <a:pt x="1550708" y="406019"/>
                  </a:lnTo>
                  <a:lnTo>
                    <a:pt x="1565783" y="405765"/>
                  </a:lnTo>
                  <a:lnTo>
                    <a:pt x="1652778" y="402717"/>
                  </a:lnTo>
                  <a:lnTo>
                    <a:pt x="1653032" y="402717"/>
                  </a:lnTo>
                  <a:lnTo>
                    <a:pt x="1682496" y="400939"/>
                  </a:lnTo>
                  <a:lnTo>
                    <a:pt x="1719707" y="398018"/>
                  </a:lnTo>
                  <a:lnTo>
                    <a:pt x="1746237" y="395605"/>
                  </a:lnTo>
                  <a:lnTo>
                    <a:pt x="1767573" y="393585"/>
                  </a:lnTo>
                  <a:close/>
                </a:path>
                <a:path extrusionOk="0" h="815975" w="1932304">
                  <a:moveTo>
                    <a:pt x="1932051" y="361442"/>
                  </a:moveTo>
                  <a:lnTo>
                    <a:pt x="1930654" y="357505"/>
                  </a:lnTo>
                  <a:lnTo>
                    <a:pt x="1929853" y="355346"/>
                  </a:lnTo>
                  <a:lnTo>
                    <a:pt x="1929257" y="353695"/>
                  </a:lnTo>
                  <a:lnTo>
                    <a:pt x="1924939" y="351675"/>
                  </a:lnTo>
                  <a:lnTo>
                    <a:pt x="1921129" y="352933"/>
                  </a:lnTo>
                  <a:lnTo>
                    <a:pt x="1913890" y="355485"/>
                  </a:lnTo>
                  <a:lnTo>
                    <a:pt x="1914525" y="355346"/>
                  </a:lnTo>
                  <a:lnTo>
                    <a:pt x="1908810" y="356743"/>
                  </a:lnTo>
                  <a:lnTo>
                    <a:pt x="1908937" y="356743"/>
                  </a:lnTo>
                  <a:lnTo>
                    <a:pt x="1883029" y="362458"/>
                  </a:lnTo>
                  <a:lnTo>
                    <a:pt x="1883537" y="362331"/>
                  </a:lnTo>
                  <a:lnTo>
                    <a:pt x="1867281" y="364871"/>
                  </a:lnTo>
                  <a:lnTo>
                    <a:pt x="1867408" y="364871"/>
                  </a:lnTo>
                  <a:lnTo>
                    <a:pt x="1843659" y="368185"/>
                  </a:lnTo>
                  <a:lnTo>
                    <a:pt x="1843786" y="368185"/>
                  </a:lnTo>
                  <a:lnTo>
                    <a:pt x="1818259" y="371221"/>
                  </a:lnTo>
                  <a:lnTo>
                    <a:pt x="1818132" y="371221"/>
                  </a:lnTo>
                  <a:lnTo>
                    <a:pt x="1791081" y="374662"/>
                  </a:lnTo>
                  <a:lnTo>
                    <a:pt x="1791335" y="374662"/>
                  </a:lnTo>
                  <a:lnTo>
                    <a:pt x="1768602" y="377190"/>
                  </a:lnTo>
                  <a:lnTo>
                    <a:pt x="1768729" y="377190"/>
                  </a:lnTo>
                  <a:lnTo>
                    <a:pt x="1718437" y="381774"/>
                  </a:lnTo>
                  <a:lnTo>
                    <a:pt x="1652143" y="386473"/>
                  </a:lnTo>
                  <a:lnTo>
                    <a:pt x="1565529" y="389890"/>
                  </a:lnTo>
                  <a:lnTo>
                    <a:pt x="1434719" y="392061"/>
                  </a:lnTo>
                  <a:lnTo>
                    <a:pt x="1410335" y="392176"/>
                  </a:lnTo>
                  <a:lnTo>
                    <a:pt x="1410208" y="392176"/>
                  </a:lnTo>
                  <a:lnTo>
                    <a:pt x="1402029" y="392061"/>
                  </a:lnTo>
                  <a:lnTo>
                    <a:pt x="1385443" y="391795"/>
                  </a:lnTo>
                  <a:lnTo>
                    <a:pt x="1358646" y="391922"/>
                  </a:lnTo>
                  <a:lnTo>
                    <a:pt x="1296873" y="392049"/>
                  </a:lnTo>
                  <a:lnTo>
                    <a:pt x="1270254" y="391795"/>
                  </a:lnTo>
                  <a:lnTo>
                    <a:pt x="1108075" y="391795"/>
                  </a:lnTo>
                  <a:lnTo>
                    <a:pt x="1062355" y="392557"/>
                  </a:lnTo>
                  <a:lnTo>
                    <a:pt x="997585" y="392823"/>
                  </a:lnTo>
                  <a:lnTo>
                    <a:pt x="949960" y="392823"/>
                  </a:lnTo>
                  <a:lnTo>
                    <a:pt x="932307" y="393192"/>
                  </a:lnTo>
                  <a:lnTo>
                    <a:pt x="863092" y="393319"/>
                  </a:lnTo>
                  <a:lnTo>
                    <a:pt x="862965" y="393319"/>
                  </a:lnTo>
                  <a:lnTo>
                    <a:pt x="837946" y="393065"/>
                  </a:lnTo>
                  <a:lnTo>
                    <a:pt x="802513" y="393192"/>
                  </a:lnTo>
                  <a:lnTo>
                    <a:pt x="795083" y="393319"/>
                  </a:lnTo>
                  <a:lnTo>
                    <a:pt x="775246" y="393573"/>
                  </a:lnTo>
                  <a:lnTo>
                    <a:pt x="1767598" y="393573"/>
                  </a:lnTo>
                  <a:lnTo>
                    <a:pt x="1770253" y="393319"/>
                  </a:lnTo>
                  <a:lnTo>
                    <a:pt x="1770380" y="393319"/>
                  </a:lnTo>
                  <a:lnTo>
                    <a:pt x="1780603" y="392176"/>
                  </a:lnTo>
                  <a:lnTo>
                    <a:pt x="1793113" y="390779"/>
                  </a:lnTo>
                  <a:lnTo>
                    <a:pt x="1793240" y="390779"/>
                  </a:lnTo>
                  <a:lnTo>
                    <a:pt x="1820291" y="386969"/>
                  </a:lnTo>
                  <a:lnTo>
                    <a:pt x="1820164" y="386969"/>
                  </a:lnTo>
                  <a:lnTo>
                    <a:pt x="1845691" y="383540"/>
                  </a:lnTo>
                  <a:lnTo>
                    <a:pt x="1845945" y="383540"/>
                  </a:lnTo>
                  <a:lnTo>
                    <a:pt x="1869694" y="379603"/>
                  </a:lnTo>
                  <a:lnTo>
                    <a:pt x="1869694" y="379730"/>
                  </a:lnTo>
                  <a:lnTo>
                    <a:pt x="1870494" y="379603"/>
                  </a:lnTo>
                  <a:lnTo>
                    <a:pt x="1885823" y="377190"/>
                  </a:lnTo>
                  <a:lnTo>
                    <a:pt x="1886331" y="377075"/>
                  </a:lnTo>
                  <a:lnTo>
                    <a:pt x="1912239" y="371360"/>
                  </a:lnTo>
                  <a:lnTo>
                    <a:pt x="1912366" y="371221"/>
                  </a:lnTo>
                  <a:lnTo>
                    <a:pt x="1918208" y="369836"/>
                  </a:lnTo>
                  <a:lnTo>
                    <a:pt x="1918843" y="369570"/>
                  </a:lnTo>
                  <a:lnTo>
                    <a:pt x="1926082" y="367157"/>
                  </a:lnTo>
                  <a:lnTo>
                    <a:pt x="1929892" y="365760"/>
                  </a:lnTo>
                  <a:lnTo>
                    <a:pt x="1931543" y="362458"/>
                  </a:lnTo>
                  <a:lnTo>
                    <a:pt x="1932051" y="361442"/>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 name="Google Shape;71;p3"/>
            <p:cNvSpPr/>
            <p:nvPr/>
          </p:nvSpPr>
          <p:spPr>
            <a:xfrm>
              <a:off x="5172075" y="1228725"/>
              <a:ext cx="1409700" cy="1047750"/>
            </a:xfrm>
            <a:custGeom>
              <a:rect b="b" l="l" r="r" t="t"/>
              <a:pathLst>
                <a:path extrusionOk="0" h="1047750" w="1409700">
                  <a:moveTo>
                    <a:pt x="0" y="1047750"/>
                  </a:moveTo>
                  <a:lnTo>
                    <a:pt x="1409700" y="1047750"/>
                  </a:lnTo>
                  <a:lnTo>
                    <a:pt x="1409700" y="0"/>
                  </a:lnTo>
                  <a:lnTo>
                    <a:pt x="0" y="0"/>
                  </a:lnTo>
                  <a:lnTo>
                    <a:pt x="0" y="1047750"/>
                  </a:lnTo>
                  <a:close/>
                </a:path>
              </a:pathLst>
            </a:custGeom>
            <a:noFill/>
            <a:ln cap="flat" cmpd="sng" w="38100">
              <a:solidFill>
                <a:srgbClr val="0096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2" name="Google Shape;72;p3"/>
          <p:cNvSpPr txBox="1"/>
          <p:nvPr/>
        </p:nvSpPr>
        <p:spPr>
          <a:xfrm>
            <a:off x="1307846" y="741997"/>
            <a:ext cx="116014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Question</a:t>
            </a:r>
            <a:endParaRPr sz="2000">
              <a:latin typeface="Verdana"/>
              <a:ea typeface="Verdana"/>
              <a:cs typeface="Verdana"/>
              <a:sym typeface="Verdana"/>
            </a:endParaRPr>
          </a:p>
        </p:txBody>
      </p:sp>
      <p:sp>
        <p:nvSpPr>
          <p:cNvPr id="73" name="Google Shape;73;p3"/>
          <p:cNvSpPr txBox="1"/>
          <p:nvPr/>
        </p:nvSpPr>
        <p:spPr>
          <a:xfrm>
            <a:off x="314325" y="2990850"/>
            <a:ext cx="3162300" cy="400050"/>
          </a:xfrm>
          <a:prstGeom prst="rect">
            <a:avLst/>
          </a:prstGeom>
          <a:noFill/>
          <a:ln cap="flat" cmpd="sng" w="38100">
            <a:solidFill>
              <a:srgbClr val="000000"/>
            </a:solidFill>
            <a:prstDash val="solid"/>
            <a:round/>
            <a:headEnd len="sm" w="sm" type="none"/>
            <a:tailEnd len="sm" w="sm" type="none"/>
          </a:ln>
        </p:spPr>
        <p:txBody>
          <a:bodyPr anchorCtr="0" anchor="t" bIns="0" lIns="0" spcFirstLastPara="1" rIns="0" wrap="square" tIns="48875">
            <a:spAutoFit/>
          </a:bodyPr>
          <a:lstStyle/>
          <a:p>
            <a:pPr indent="0" lvl="0" marL="88900" rtl="0" algn="l">
              <a:lnSpc>
                <a:spcPct val="100000"/>
              </a:lnSpc>
              <a:spcBef>
                <a:spcPts val="0"/>
              </a:spcBef>
              <a:spcAft>
                <a:spcPts val="0"/>
              </a:spcAft>
              <a:buNone/>
            </a:pPr>
            <a:r>
              <a:rPr lang="en-US" sz="2000">
                <a:latin typeface="Verdana"/>
                <a:ea typeface="Verdana"/>
                <a:cs typeface="Verdana"/>
                <a:sym typeface="Verdana"/>
              </a:rPr>
              <a:t>“</a:t>
            </a:r>
            <a:r>
              <a:rPr lang="en-US" sz="2000">
                <a:solidFill>
                  <a:srgbClr val="0096FF"/>
                </a:solidFill>
                <a:latin typeface="Verdana"/>
                <a:ea typeface="Verdana"/>
                <a:cs typeface="Verdana"/>
                <a:sym typeface="Verdana"/>
              </a:rPr>
              <a:t>binary </a:t>
            </a:r>
            <a:r>
              <a:rPr lang="en-US" sz="2000">
                <a:latin typeface="Verdana"/>
                <a:ea typeface="Verdana"/>
                <a:cs typeface="Verdana"/>
                <a:sym typeface="Verdana"/>
              </a:rPr>
              <a:t>classification”</a:t>
            </a:r>
            <a:endParaRPr sz="2000">
              <a:latin typeface="Verdana"/>
              <a:ea typeface="Verdana"/>
              <a:cs typeface="Verdana"/>
              <a:sym typeface="Verdana"/>
            </a:endParaRPr>
          </a:p>
        </p:txBody>
      </p:sp>
      <p:sp>
        <p:nvSpPr>
          <p:cNvPr id="74" name="Google Shape;74;p3"/>
          <p:cNvSpPr txBox="1"/>
          <p:nvPr/>
        </p:nvSpPr>
        <p:spPr>
          <a:xfrm>
            <a:off x="3509390" y="3589273"/>
            <a:ext cx="2061210" cy="3352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a:t>
            </a:r>
            <a:r>
              <a:rPr lang="en-US" sz="2000">
                <a:solidFill>
                  <a:srgbClr val="7A81FF"/>
                </a:solidFill>
                <a:latin typeface="Verdana"/>
                <a:ea typeface="Verdana"/>
                <a:cs typeface="Verdana"/>
                <a:sym typeface="Verdana"/>
              </a:rPr>
              <a:t>negative </a:t>
            </a:r>
            <a:r>
              <a:rPr lang="en-US" sz="2000">
                <a:latin typeface="Verdana"/>
                <a:ea typeface="Verdana"/>
                <a:cs typeface="Verdana"/>
                <a:sym typeface="Verdana"/>
              </a:rPr>
              <a:t>class”</a:t>
            </a:r>
            <a:endParaRPr sz="2000">
              <a:latin typeface="Verdana"/>
              <a:ea typeface="Verdana"/>
              <a:cs typeface="Verdana"/>
              <a:sym typeface="Verdana"/>
            </a:endParaRPr>
          </a:p>
        </p:txBody>
      </p:sp>
      <p:sp>
        <p:nvSpPr>
          <p:cNvPr id="75" name="Google Shape;75;p3"/>
          <p:cNvSpPr txBox="1"/>
          <p:nvPr/>
        </p:nvSpPr>
        <p:spPr>
          <a:xfrm>
            <a:off x="6306820" y="3589337"/>
            <a:ext cx="195453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a:t>
            </a:r>
            <a:r>
              <a:rPr lang="en-US" sz="2000">
                <a:solidFill>
                  <a:srgbClr val="945200"/>
                </a:solidFill>
                <a:latin typeface="Verdana"/>
                <a:ea typeface="Verdana"/>
                <a:cs typeface="Verdana"/>
                <a:sym typeface="Verdana"/>
              </a:rPr>
              <a:t>positive </a:t>
            </a:r>
            <a:r>
              <a:rPr lang="en-US" sz="2000">
                <a:latin typeface="Verdana"/>
                <a:ea typeface="Verdana"/>
                <a:cs typeface="Verdana"/>
                <a:sym typeface="Verdana"/>
              </a:rPr>
              <a:t>class”</a:t>
            </a:r>
            <a:endParaRPr sz="2000">
              <a:latin typeface="Verdana"/>
              <a:ea typeface="Verdana"/>
              <a:cs typeface="Verdana"/>
              <a:sym typeface="Verdana"/>
            </a:endParaRPr>
          </a:p>
        </p:txBody>
      </p:sp>
      <p:sp>
        <p:nvSpPr>
          <p:cNvPr id="76" name="Google Shape;76;p3"/>
          <p:cNvSpPr txBox="1"/>
          <p:nvPr/>
        </p:nvSpPr>
        <p:spPr>
          <a:xfrm>
            <a:off x="5187696" y="2429462"/>
            <a:ext cx="1368425" cy="823594"/>
          </a:xfrm>
          <a:prstGeom prst="rect">
            <a:avLst/>
          </a:prstGeom>
          <a:noFill/>
          <a:ln>
            <a:noFill/>
          </a:ln>
        </p:spPr>
        <p:txBody>
          <a:bodyPr anchorCtr="0" anchor="t" bIns="0" lIns="0" spcFirstLastPara="1" rIns="0" wrap="square" tIns="106025">
            <a:spAutoFit/>
          </a:bodyPr>
          <a:lstStyle/>
          <a:p>
            <a:pPr indent="0" lvl="0" marL="12700" rtl="0" algn="l">
              <a:lnSpc>
                <a:spcPct val="100000"/>
              </a:lnSpc>
              <a:spcBef>
                <a:spcPts val="0"/>
              </a:spcBef>
              <a:spcAft>
                <a:spcPts val="0"/>
              </a:spcAft>
              <a:buNone/>
            </a:pPr>
            <a:r>
              <a:rPr baseline="30000" lang="en-US" sz="3000">
                <a:solidFill>
                  <a:srgbClr val="7A81FF"/>
                </a:solidFill>
                <a:latin typeface="Verdana"/>
                <a:ea typeface="Verdana"/>
                <a:cs typeface="Verdana"/>
                <a:sym typeface="Verdana"/>
              </a:rPr>
              <a:t>false	</a:t>
            </a:r>
            <a:r>
              <a:rPr lang="en-US" sz="2000">
                <a:solidFill>
                  <a:srgbClr val="945200"/>
                </a:solidFill>
                <a:latin typeface="Verdana"/>
                <a:ea typeface="Verdana"/>
                <a:cs typeface="Verdana"/>
                <a:sym typeface="Verdana"/>
              </a:rPr>
              <a:t>true</a:t>
            </a:r>
            <a:endParaRPr sz="2000">
              <a:latin typeface="Verdana"/>
              <a:ea typeface="Verdana"/>
              <a:cs typeface="Verdana"/>
              <a:sym typeface="Verdana"/>
            </a:endParaRPr>
          </a:p>
          <a:p>
            <a:pPr indent="0" lvl="0" marL="197485" rtl="0" algn="l">
              <a:lnSpc>
                <a:spcPct val="100000"/>
              </a:lnSpc>
              <a:spcBef>
                <a:spcPts val="740"/>
              </a:spcBef>
              <a:spcAft>
                <a:spcPts val="0"/>
              </a:spcAft>
              <a:buNone/>
            </a:pPr>
            <a:r>
              <a:rPr lang="en-US" sz="2000">
                <a:solidFill>
                  <a:srgbClr val="7A81FF"/>
                </a:solidFill>
                <a:latin typeface="Cambria Math"/>
                <a:ea typeface="Cambria Math"/>
                <a:cs typeface="Cambria Math"/>
                <a:sym typeface="Cambria Math"/>
              </a:rPr>
              <a:t>0	</a:t>
            </a:r>
            <a:r>
              <a:rPr lang="en-US" sz="2000">
                <a:solidFill>
                  <a:srgbClr val="945200"/>
                </a:solidFill>
                <a:latin typeface="Cambria Math"/>
                <a:ea typeface="Cambria Math"/>
                <a:cs typeface="Cambria Math"/>
                <a:sym typeface="Cambria Math"/>
              </a:rPr>
              <a:t>1</a:t>
            </a:r>
            <a:endParaRPr sz="2000">
              <a:latin typeface="Cambria Math"/>
              <a:ea typeface="Cambria Math"/>
              <a:cs typeface="Cambria Math"/>
              <a:sym typeface="Cambria Math"/>
            </a:endParaRPr>
          </a:p>
        </p:txBody>
      </p:sp>
      <p:pic>
        <p:nvPicPr>
          <p:cNvPr id="77" name="Google Shape;77;p3"/>
          <p:cNvPicPr preferRelativeResize="0"/>
          <p:nvPr/>
        </p:nvPicPr>
        <p:blipFill rotWithShape="1">
          <a:blip r:embed="rId3">
            <a:alphaModFix/>
          </a:blip>
          <a:srcRect b="0" l="0" r="0" t="0"/>
          <a:stretch/>
        </p:blipFill>
        <p:spPr>
          <a:xfrm>
            <a:off x="4070730" y="2825623"/>
            <a:ext cx="2706751" cy="827404"/>
          </a:xfrm>
          <a:prstGeom prst="rect">
            <a:avLst/>
          </a:prstGeom>
          <a:noFill/>
          <a:ln>
            <a:noFill/>
          </a:ln>
        </p:spPr>
      </p:pic>
      <p:pic>
        <p:nvPicPr>
          <p:cNvPr id="78" name="Google Shape;78;p3"/>
          <p:cNvPicPr preferRelativeResize="0"/>
          <p:nvPr/>
        </p:nvPicPr>
        <p:blipFill rotWithShape="1">
          <a:blip r:embed="rId4">
            <a:alphaModFix/>
          </a:blip>
          <a:srcRect b="0" l="0" r="0" t="0"/>
          <a:stretch/>
        </p:blipFill>
        <p:spPr>
          <a:xfrm>
            <a:off x="6834129" y="2843783"/>
            <a:ext cx="1591812" cy="454406"/>
          </a:xfrm>
          <a:prstGeom prst="rect">
            <a:avLst/>
          </a:prstGeom>
          <a:noFill/>
          <a:ln>
            <a:noFill/>
          </a:ln>
        </p:spPr>
      </p:pic>
      <p:pic>
        <p:nvPicPr>
          <p:cNvPr id="79" name="Google Shape;79;p3"/>
          <p:cNvPicPr preferRelativeResize="0"/>
          <p:nvPr/>
        </p:nvPicPr>
        <p:blipFill rotWithShape="1">
          <a:blip r:embed="rId5">
            <a:alphaModFix/>
          </a:blip>
          <a:srcRect b="0" l="0" r="0" t="0"/>
          <a:stretch/>
        </p:blipFill>
        <p:spPr>
          <a:xfrm>
            <a:off x="3747261" y="3939438"/>
            <a:ext cx="1198372" cy="503986"/>
          </a:xfrm>
          <a:prstGeom prst="rect">
            <a:avLst/>
          </a:prstGeom>
          <a:noFill/>
          <a:ln>
            <a:noFill/>
          </a:ln>
        </p:spPr>
      </p:pic>
      <p:pic>
        <p:nvPicPr>
          <p:cNvPr id="80" name="Google Shape;80;p3"/>
          <p:cNvPicPr preferRelativeResize="0"/>
          <p:nvPr/>
        </p:nvPicPr>
        <p:blipFill rotWithShape="1">
          <a:blip r:embed="rId6">
            <a:alphaModFix/>
          </a:blip>
          <a:srcRect b="0" l="0" r="0" t="0"/>
          <a:stretch/>
        </p:blipFill>
        <p:spPr>
          <a:xfrm>
            <a:off x="6754495" y="3941017"/>
            <a:ext cx="1261311" cy="520141"/>
          </a:xfrm>
          <a:prstGeom prst="rect">
            <a:avLst/>
          </a:prstGeom>
          <a:noFill/>
          <a:ln>
            <a:noFill/>
          </a:ln>
        </p:spPr>
      </p:pic>
      <p:pic>
        <p:nvPicPr>
          <p:cNvPr id="81" name="Google Shape;81;p3"/>
          <p:cNvPicPr preferRelativeResize="0"/>
          <p:nvPr/>
        </p:nvPicPr>
        <p:blipFill rotWithShape="1">
          <a:blip r:embed="rId7">
            <a:alphaModFix/>
          </a:blip>
          <a:srcRect b="0" l="0" r="0" t="0"/>
          <a:stretch/>
        </p:blipFill>
        <p:spPr>
          <a:xfrm>
            <a:off x="5013959" y="3977081"/>
            <a:ext cx="89431" cy="103250"/>
          </a:xfrm>
          <a:prstGeom prst="rect">
            <a:avLst/>
          </a:prstGeom>
          <a:noFill/>
          <a:ln>
            <a:noFill/>
          </a:ln>
        </p:spPr>
      </p:pic>
      <p:pic>
        <p:nvPicPr>
          <p:cNvPr id="82" name="Google Shape;82;p3"/>
          <p:cNvPicPr preferRelativeResize="0"/>
          <p:nvPr/>
        </p:nvPicPr>
        <p:blipFill rotWithShape="1">
          <a:blip r:embed="rId8">
            <a:alphaModFix/>
          </a:blip>
          <a:srcRect b="0" l="0" r="0" t="0"/>
          <a:stretch/>
        </p:blipFill>
        <p:spPr>
          <a:xfrm>
            <a:off x="484568" y="3538601"/>
            <a:ext cx="684839" cy="239140"/>
          </a:xfrm>
          <a:prstGeom prst="rect">
            <a:avLst/>
          </a:prstGeom>
          <a:noFill/>
          <a:ln>
            <a:noFill/>
          </a:ln>
        </p:spPr>
      </p:pic>
      <p:pic>
        <p:nvPicPr>
          <p:cNvPr id="83" name="Google Shape;83;p3"/>
          <p:cNvPicPr preferRelativeResize="0"/>
          <p:nvPr/>
        </p:nvPicPr>
        <p:blipFill rotWithShape="1">
          <a:blip r:embed="rId9">
            <a:alphaModFix/>
          </a:blip>
          <a:srcRect b="0" l="0" r="0" t="0"/>
          <a:stretch/>
        </p:blipFill>
        <p:spPr>
          <a:xfrm>
            <a:off x="1280413" y="3560445"/>
            <a:ext cx="1493393" cy="269621"/>
          </a:xfrm>
          <a:prstGeom prst="rect">
            <a:avLst/>
          </a:prstGeom>
          <a:noFill/>
          <a:ln>
            <a:noFill/>
          </a:ln>
        </p:spPr>
      </p:pic>
      <p:sp>
        <p:nvSpPr>
          <p:cNvPr id="84" name="Google Shape;84;p3"/>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pic>
        <p:nvPicPr>
          <p:cNvPr id="1449" name="Google Shape;1449;p30"/>
          <p:cNvPicPr preferRelativeResize="0"/>
          <p:nvPr/>
        </p:nvPicPr>
        <p:blipFill rotWithShape="1">
          <a:blip r:embed="rId3">
            <a:alphaModFix/>
          </a:blip>
          <a:srcRect b="0" l="0" r="0" t="0"/>
          <a:stretch/>
        </p:blipFill>
        <p:spPr>
          <a:xfrm>
            <a:off x="7473315" y="3892702"/>
            <a:ext cx="1276603" cy="215633"/>
          </a:xfrm>
          <a:prstGeom prst="rect">
            <a:avLst/>
          </a:prstGeom>
          <a:noFill/>
          <a:ln>
            <a:noFill/>
          </a:ln>
        </p:spPr>
      </p:pic>
      <p:pic>
        <p:nvPicPr>
          <p:cNvPr id="1450" name="Google Shape;1450;p30"/>
          <p:cNvPicPr preferRelativeResize="0"/>
          <p:nvPr/>
        </p:nvPicPr>
        <p:blipFill rotWithShape="1">
          <a:blip r:embed="rId4">
            <a:alphaModFix/>
          </a:blip>
          <a:srcRect b="0" l="0" r="0" t="0"/>
          <a:stretch/>
        </p:blipFill>
        <p:spPr>
          <a:xfrm>
            <a:off x="7015353" y="3881691"/>
            <a:ext cx="295275" cy="302755"/>
          </a:xfrm>
          <a:prstGeom prst="rect">
            <a:avLst/>
          </a:prstGeom>
          <a:noFill/>
          <a:ln>
            <a:noFill/>
          </a:ln>
        </p:spPr>
      </p:pic>
      <p:pic>
        <p:nvPicPr>
          <p:cNvPr id="1451" name="Google Shape;1451;p30"/>
          <p:cNvPicPr preferRelativeResize="0"/>
          <p:nvPr/>
        </p:nvPicPr>
        <p:blipFill rotWithShape="1">
          <a:blip r:embed="rId5">
            <a:alphaModFix/>
          </a:blip>
          <a:srcRect b="0" l="0" r="0" t="0"/>
          <a:stretch/>
        </p:blipFill>
        <p:spPr>
          <a:xfrm>
            <a:off x="6667087" y="2740025"/>
            <a:ext cx="1153953" cy="289432"/>
          </a:xfrm>
          <a:prstGeom prst="rect">
            <a:avLst/>
          </a:prstGeom>
          <a:noFill/>
          <a:ln>
            <a:noFill/>
          </a:ln>
        </p:spPr>
      </p:pic>
      <p:pic>
        <p:nvPicPr>
          <p:cNvPr id="1452" name="Google Shape;1452;p30"/>
          <p:cNvPicPr preferRelativeResize="0"/>
          <p:nvPr/>
        </p:nvPicPr>
        <p:blipFill rotWithShape="1">
          <a:blip r:embed="rId6">
            <a:alphaModFix/>
          </a:blip>
          <a:srcRect b="0" l="0" r="0" t="0"/>
          <a:stretch/>
        </p:blipFill>
        <p:spPr>
          <a:xfrm>
            <a:off x="3528695" y="3811523"/>
            <a:ext cx="1868169" cy="303936"/>
          </a:xfrm>
          <a:prstGeom prst="rect">
            <a:avLst/>
          </a:prstGeom>
          <a:noFill/>
          <a:ln>
            <a:noFill/>
          </a:ln>
        </p:spPr>
      </p:pic>
      <p:pic>
        <p:nvPicPr>
          <p:cNvPr id="1453" name="Google Shape;1453;p30"/>
          <p:cNvPicPr preferRelativeResize="0"/>
          <p:nvPr/>
        </p:nvPicPr>
        <p:blipFill rotWithShape="1">
          <a:blip r:embed="rId7">
            <a:alphaModFix/>
          </a:blip>
          <a:srcRect b="0" l="0" r="0" t="0"/>
          <a:stretch/>
        </p:blipFill>
        <p:spPr>
          <a:xfrm>
            <a:off x="1540383" y="3878059"/>
            <a:ext cx="245109" cy="236296"/>
          </a:xfrm>
          <a:prstGeom prst="rect">
            <a:avLst/>
          </a:prstGeom>
          <a:noFill/>
          <a:ln>
            <a:noFill/>
          </a:ln>
        </p:spPr>
      </p:pic>
      <p:pic>
        <p:nvPicPr>
          <p:cNvPr id="1454" name="Google Shape;1454;p30"/>
          <p:cNvPicPr preferRelativeResize="0"/>
          <p:nvPr/>
        </p:nvPicPr>
        <p:blipFill rotWithShape="1">
          <a:blip r:embed="rId8">
            <a:alphaModFix/>
          </a:blip>
          <a:srcRect b="0" l="0" r="0" t="0"/>
          <a:stretch/>
        </p:blipFill>
        <p:spPr>
          <a:xfrm>
            <a:off x="1851501" y="3936263"/>
            <a:ext cx="382936" cy="172719"/>
          </a:xfrm>
          <a:prstGeom prst="rect">
            <a:avLst/>
          </a:prstGeom>
          <a:noFill/>
          <a:ln>
            <a:noFill/>
          </a:ln>
        </p:spPr>
      </p:pic>
      <p:pic>
        <p:nvPicPr>
          <p:cNvPr id="1455" name="Google Shape;1455;p30"/>
          <p:cNvPicPr preferRelativeResize="0"/>
          <p:nvPr/>
        </p:nvPicPr>
        <p:blipFill rotWithShape="1">
          <a:blip r:embed="rId9">
            <a:alphaModFix/>
          </a:blip>
          <a:srcRect b="0" l="0" r="0" t="0"/>
          <a:stretch/>
        </p:blipFill>
        <p:spPr>
          <a:xfrm>
            <a:off x="750242" y="3901922"/>
            <a:ext cx="572335" cy="327037"/>
          </a:xfrm>
          <a:prstGeom prst="rect">
            <a:avLst/>
          </a:prstGeom>
          <a:noFill/>
          <a:ln>
            <a:noFill/>
          </a:ln>
        </p:spPr>
      </p:pic>
      <p:pic>
        <p:nvPicPr>
          <p:cNvPr id="1456" name="Google Shape;1456;p30"/>
          <p:cNvPicPr preferRelativeResize="0"/>
          <p:nvPr/>
        </p:nvPicPr>
        <p:blipFill rotWithShape="1">
          <a:blip r:embed="rId10">
            <a:alphaModFix/>
          </a:blip>
          <a:srcRect b="0" l="0" r="0" t="0"/>
          <a:stretch/>
        </p:blipFill>
        <p:spPr>
          <a:xfrm>
            <a:off x="825563" y="2724911"/>
            <a:ext cx="1152008" cy="278892"/>
          </a:xfrm>
          <a:prstGeom prst="rect">
            <a:avLst/>
          </a:prstGeom>
          <a:noFill/>
          <a:ln>
            <a:noFill/>
          </a:ln>
        </p:spPr>
      </p:pic>
      <p:pic>
        <p:nvPicPr>
          <p:cNvPr id="1457" name="Google Shape;1457;p30"/>
          <p:cNvPicPr preferRelativeResize="0"/>
          <p:nvPr/>
        </p:nvPicPr>
        <p:blipFill rotWithShape="1">
          <a:blip r:embed="rId11">
            <a:alphaModFix/>
          </a:blip>
          <a:srcRect b="0" l="0" r="0" t="0"/>
          <a:stretch/>
        </p:blipFill>
        <p:spPr>
          <a:xfrm>
            <a:off x="2057400" y="2768219"/>
            <a:ext cx="184531" cy="245872"/>
          </a:xfrm>
          <a:prstGeom prst="rect">
            <a:avLst/>
          </a:prstGeom>
          <a:noFill/>
          <a:ln>
            <a:noFill/>
          </a:ln>
        </p:spPr>
      </p:pic>
      <p:pic>
        <p:nvPicPr>
          <p:cNvPr id="1458" name="Google Shape;1458;p30"/>
          <p:cNvPicPr preferRelativeResize="0"/>
          <p:nvPr/>
        </p:nvPicPr>
        <p:blipFill rotWithShape="1">
          <a:blip r:embed="rId12">
            <a:alphaModFix/>
          </a:blip>
          <a:srcRect b="0" l="0" r="0" t="0"/>
          <a:stretch/>
        </p:blipFill>
        <p:spPr>
          <a:xfrm>
            <a:off x="8333358" y="2199004"/>
            <a:ext cx="310769" cy="381000"/>
          </a:xfrm>
          <a:prstGeom prst="rect">
            <a:avLst/>
          </a:prstGeom>
          <a:noFill/>
          <a:ln>
            <a:noFill/>
          </a:ln>
        </p:spPr>
      </p:pic>
      <p:grpSp>
        <p:nvGrpSpPr>
          <p:cNvPr id="1459" name="Google Shape;1459;p30"/>
          <p:cNvGrpSpPr/>
          <p:nvPr/>
        </p:nvGrpSpPr>
        <p:grpSpPr>
          <a:xfrm>
            <a:off x="6181725" y="552450"/>
            <a:ext cx="1842389" cy="2034032"/>
            <a:chOff x="6181725" y="552450"/>
            <a:chExt cx="1842389" cy="2034032"/>
          </a:xfrm>
        </p:grpSpPr>
        <p:pic>
          <p:nvPicPr>
            <p:cNvPr id="1460" name="Google Shape;1460;p30"/>
            <p:cNvPicPr preferRelativeResize="0"/>
            <p:nvPr/>
          </p:nvPicPr>
          <p:blipFill rotWithShape="1">
            <a:blip r:embed="rId13">
              <a:alphaModFix/>
            </a:blip>
            <a:srcRect b="0" l="0" r="0" t="0"/>
            <a:stretch/>
          </p:blipFill>
          <p:spPr>
            <a:xfrm>
              <a:off x="7588885" y="2205482"/>
              <a:ext cx="310769" cy="381000"/>
            </a:xfrm>
            <a:prstGeom prst="rect">
              <a:avLst/>
            </a:prstGeom>
            <a:noFill/>
            <a:ln>
              <a:noFill/>
            </a:ln>
          </p:spPr>
        </p:pic>
        <p:pic>
          <p:nvPicPr>
            <p:cNvPr id="1461" name="Google Shape;1461;p30"/>
            <p:cNvPicPr preferRelativeResize="0"/>
            <p:nvPr/>
          </p:nvPicPr>
          <p:blipFill rotWithShape="1">
            <a:blip r:embed="rId14">
              <a:alphaModFix/>
            </a:blip>
            <a:srcRect b="0" l="0" r="0" t="0"/>
            <a:stretch/>
          </p:blipFill>
          <p:spPr>
            <a:xfrm>
              <a:off x="6826376" y="2198242"/>
              <a:ext cx="310769" cy="381000"/>
            </a:xfrm>
            <a:prstGeom prst="rect">
              <a:avLst/>
            </a:prstGeom>
            <a:noFill/>
            <a:ln>
              <a:noFill/>
            </a:ln>
          </p:spPr>
        </p:pic>
        <p:pic>
          <p:nvPicPr>
            <p:cNvPr id="1462" name="Google Shape;1462;p30"/>
            <p:cNvPicPr preferRelativeResize="0"/>
            <p:nvPr/>
          </p:nvPicPr>
          <p:blipFill rotWithShape="1">
            <a:blip r:embed="rId15">
              <a:alphaModFix/>
            </a:blip>
            <a:srcRect b="0" l="0" r="0" t="0"/>
            <a:stretch/>
          </p:blipFill>
          <p:spPr>
            <a:xfrm>
              <a:off x="6181725" y="552450"/>
              <a:ext cx="1842389" cy="1620012"/>
            </a:xfrm>
            <a:prstGeom prst="rect">
              <a:avLst/>
            </a:prstGeom>
            <a:noFill/>
            <a:ln>
              <a:noFill/>
            </a:ln>
          </p:spPr>
        </p:pic>
      </p:grpSp>
      <p:pic>
        <p:nvPicPr>
          <p:cNvPr id="1463" name="Google Shape;1463;p30"/>
          <p:cNvPicPr preferRelativeResize="0"/>
          <p:nvPr/>
        </p:nvPicPr>
        <p:blipFill rotWithShape="1">
          <a:blip r:embed="rId16">
            <a:alphaModFix/>
          </a:blip>
          <a:srcRect b="0" l="0" r="0" t="0"/>
          <a:stretch/>
        </p:blipFill>
        <p:spPr>
          <a:xfrm>
            <a:off x="6140196" y="2290698"/>
            <a:ext cx="201929" cy="308610"/>
          </a:xfrm>
          <a:prstGeom prst="rect">
            <a:avLst/>
          </a:prstGeom>
          <a:noFill/>
          <a:ln>
            <a:noFill/>
          </a:ln>
        </p:spPr>
      </p:pic>
      <p:grpSp>
        <p:nvGrpSpPr>
          <p:cNvPr id="1464" name="Google Shape;1464;p30"/>
          <p:cNvGrpSpPr/>
          <p:nvPr/>
        </p:nvGrpSpPr>
        <p:grpSpPr>
          <a:xfrm>
            <a:off x="3495754" y="552450"/>
            <a:ext cx="2633138" cy="2005710"/>
            <a:chOff x="3495754" y="552450"/>
            <a:chExt cx="2633138" cy="2005710"/>
          </a:xfrm>
        </p:grpSpPr>
        <p:pic>
          <p:nvPicPr>
            <p:cNvPr id="1465" name="Google Shape;1465;p30"/>
            <p:cNvPicPr preferRelativeResize="0"/>
            <p:nvPr/>
          </p:nvPicPr>
          <p:blipFill rotWithShape="1">
            <a:blip r:embed="rId17">
              <a:alphaModFix/>
            </a:blip>
            <a:srcRect b="0" l="0" r="0" t="0"/>
            <a:stretch/>
          </p:blipFill>
          <p:spPr>
            <a:xfrm>
              <a:off x="4660773" y="2208910"/>
              <a:ext cx="310641" cy="349250"/>
            </a:xfrm>
            <a:prstGeom prst="rect">
              <a:avLst/>
            </a:prstGeom>
            <a:noFill/>
            <a:ln>
              <a:noFill/>
            </a:ln>
          </p:spPr>
        </p:pic>
        <p:pic>
          <p:nvPicPr>
            <p:cNvPr id="1466" name="Google Shape;1466;p30"/>
            <p:cNvPicPr preferRelativeResize="0"/>
            <p:nvPr/>
          </p:nvPicPr>
          <p:blipFill rotWithShape="1">
            <a:blip r:embed="rId18">
              <a:alphaModFix/>
            </a:blip>
            <a:srcRect b="0" l="0" r="0" t="0"/>
            <a:stretch/>
          </p:blipFill>
          <p:spPr>
            <a:xfrm>
              <a:off x="5367909" y="1128776"/>
              <a:ext cx="531621" cy="428371"/>
            </a:xfrm>
            <a:prstGeom prst="rect">
              <a:avLst/>
            </a:prstGeom>
            <a:noFill/>
            <a:ln>
              <a:noFill/>
            </a:ln>
          </p:spPr>
        </p:pic>
        <p:pic>
          <p:nvPicPr>
            <p:cNvPr id="1467" name="Google Shape;1467;p30"/>
            <p:cNvPicPr preferRelativeResize="0"/>
            <p:nvPr/>
          </p:nvPicPr>
          <p:blipFill rotWithShape="1">
            <a:blip r:embed="rId19">
              <a:alphaModFix/>
            </a:blip>
            <a:srcRect b="0" l="0" r="0" t="0"/>
            <a:stretch/>
          </p:blipFill>
          <p:spPr>
            <a:xfrm>
              <a:off x="3495754" y="552450"/>
              <a:ext cx="2633138" cy="1620012"/>
            </a:xfrm>
            <a:prstGeom prst="rect">
              <a:avLst/>
            </a:prstGeom>
            <a:noFill/>
            <a:ln>
              <a:noFill/>
            </a:ln>
          </p:spPr>
        </p:pic>
      </p:grpSp>
      <p:pic>
        <p:nvPicPr>
          <p:cNvPr id="1468" name="Google Shape;1468;p30"/>
          <p:cNvPicPr preferRelativeResize="0"/>
          <p:nvPr/>
        </p:nvPicPr>
        <p:blipFill rotWithShape="1">
          <a:blip r:embed="rId20">
            <a:alphaModFix/>
          </a:blip>
          <a:srcRect b="0" l="0" r="0" t="0"/>
          <a:stretch/>
        </p:blipFill>
        <p:spPr>
          <a:xfrm>
            <a:off x="4008628" y="2247138"/>
            <a:ext cx="201930" cy="308610"/>
          </a:xfrm>
          <a:prstGeom prst="rect">
            <a:avLst/>
          </a:prstGeom>
          <a:noFill/>
          <a:ln>
            <a:noFill/>
          </a:ln>
        </p:spPr>
      </p:pic>
      <p:pic>
        <p:nvPicPr>
          <p:cNvPr id="1469" name="Google Shape;1469;p30"/>
          <p:cNvPicPr preferRelativeResize="0"/>
          <p:nvPr/>
        </p:nvPicPr>
        <p:blipFill rotWithShape="1">
          <a:blip r:embed="rId21">
            <a:alphaModFix/>
          </a:blip>
          <a:srcRect b="0" l="0" r="0" t="0"/>
          <a:stretch/>
        </p:blipFill>
        <p:spPr>
          <a:xfrm>
            <a:off x="8433982" y="1025905"/>
            <a:ext cx="585232" cy="535939"/>
          </a:xfrm>
          <a:prstGeom prst="rect">
            <a:avLst/>
          </a:prstGeom>
          <a:noFill/>
          <a:ln>
            <a:noFill/>
          </a:ln>
        </p:spPr>
      </p:pic>
      <p:pic>
        <p:nvPicPr>
          <p:cNvPr id="1470" name="Google Shape;1470;p30"/>
          <p:cNvPicPr preferRelativeResize="0"/>
          <p:nvPr/>
        </p:nvPicPr>
        <p:blipFill rotWithShape="1">
          <a:blip r:embed="rId22">
            <a:alphaModFix/>
          </a:blip>
          <a:srcRect b="0" l="0" r="0" t="0"/>
          <a:stretch/>
        </p:blipFill>
        <p:spPr>
          <a:xfrm>
            <a:off x="8305165" y="799337"/>
            <a:ext cx="276329" cy="152273"/>
          </a:xfrm>
          <a:prstGeom prst="rect">
            <a:avLst/>
          </a:prstGeom>
          <a:noFill/>
          <a:ln>
            <a:noFill/>
          </a:ln>
        </p:spPr>
      </p:pic>
      <p:pic>
        <p:nvPicPr>
          <p:cNvPr id="1471" name="Google Shape;1471;p30"/>
          <p:cNvPicPr preferRelativeResize="0"/>
          <p:nvPr/>
        </p:nvPicPr>
        <p:blipFill rotWithShape="1">
          <a:blip r:embed="rId23">
            <a:alphaModFix/>
          </a:blip>
          <a:srcRect b="0" l="0" r="0" t="0"/>
          <a:stretch/>
        </p:blipFill>
        <p:spPr>
          <a:xfrm>
            <a:off x="8659748" y="764158"/>
            <a:ext cx="319404" cy="177418"/>
          </a:xfrm>
          <a:prstGeom prst="rect">
            <a:avLst/>
          </a:prstGeom>
          <a:noFill/>
          <a:ln>
            <a:noFill/>
          </a:ln>
        </p:spPr>
      </p:pic>
      <p:grpSp>
        <p:nvGrpSpPr>
          <p:cNvPr id="1472" name="Google Shape;1472;p30"/>
          <p:cNvGrpSpPr/>
          <p:nvPr/>
        </p:nvGrpSpPr>
        <p:grpSpPr>
          <a:xfrm>
            <a:off x="723900" y="552450"/>
            <a:ext cx="2481706" cy="1620012"/>
            <a:chOff x="723900" y="552450"/>
            <a:chExt cx="2481706" cy="1620012"/>
          </a:xfrm>
        </p:grpSpPr>
        <p:pic>
          <p:nvPicPr>
            <p:cNvPr id="1473" name="Google Shape;1473;p30"/>
            <p:cNvPicPr preferRelativeResize="0"/>
            <p:nvPr/>
          </p:nvPicPr>
          <p:blipFill rotWithShape="1">
            <a:blip r:embed="rId24">
              <a:alphaModFix/>
            </a:blip>
            <a:srcRect b="0" l="0" r="0" t="0"/>
            <a:stretch/>
          </p:blipFill>
          <p:spPr>
            <a:xfrm>
              <a:off x="2813701" y="868552"/>
              <a:ext cx="391905" cy="208407"/>
            </a:xfrm>
            <a:prstGeom prst="rect">
              <a:avLst/>
            </a:prstGeom>
            <a:noFill/>
            <a:ln>
              <a:noFill/>
            </a:ln>
          </p:spPr>
        </p:pic>
        <p:pic>
          <p:nvPicPr>
            <p:cNvPr id="1474" name="Google Shape;1474;p30"/>
            <p:cNvPicPr preferRelativeResize="0"/>
            <p:nvPr/>
          </p:nvPicPr>
          <p:blipFill rotWithShape="1">
            <a:blip r:embed="rId25">
              <a:alphaModFix/>
            </a:blip>
            <a:srcRect b="0" l="0" r="0" t="0"/>
            <a:stretch/>
          </p:blipFill>
          <p:spPr>
            <a:xfrm>
              <a:off x="723900" y="552450"/>
              <a:ext cx="2260155" cy="1620012"/>
            </a:xfrm>
            <a:prstGeom prst="rect">
              <a:avLst/>
            </a:prstGeom>
            <a:noFill/>
            <a:ln>
              <a:noFill/>
            </a:ln>
          </p:spPr>
        </p:pic>
      </p:grpSp>
      <p:sp>
        <p:nvSpPr>
          <p:cNvPr id="1475" name="Google Shape;1475;p30"/>
          <p:cNvSpPr txBox="1"/>
          <p:nvPr/>
        </p:nvSpPr>
        <p:spPr>
          <a:xfrm>
            <a:off x="6097270" y="3099117"/>
            <a:ext cx="2562860" cy="577215"/>
          </a:xfrm>
          <a:prstGeom prst="rect">
            <a:avLst/>
          </a:prstGeom>
          <a:noFill/>
          <a:ln>
            <a:noFill/>
          </a:ln>
        </p:spPr>
        <p:txBody>
          <a:bodyPr anchorCtr="0" anchor="t" bIns="0" lIns="0" spcFirstLastPara="1" rIns="0" wrap="square" tIns="10150">
            <a:spAutoFit/>
          </a:bodyPr>
          <a:lstStyle/>
          <a:p>
            <a:pPr indent="-286385" lvl="0" marL="298450" marR="5080" rtl="0" algn="l">
              <a:lnSpc>
                <a:spcPct val="100899"/>
              </a:lnSpc>
              <a:spcBef>
                <a:spcPts val="0"/>
              </a:spcBef>
              <a:spcAft>
                <a:spcPts val="0"/>
              </a:spcAft>
              <a:buSzPts val="1800"/>
              <a:buFont typeface="Arial"/>
              <a:buChar char="•"/>
            </a:pPr>
            <a:r>
              <a:rPr lang="en-US" sz="1800">
                <a:latin typeface="Verdana"/>
                <a:ea typeface="Verdana"/>
                <a:cs typeface="Verdana"/>
                <a:sym typeface="Verdana"/>
              </a:rPr>
              <a:t>Fits the training set extremely well</a:t>
            </a:r>
            <a:endParaRPr sz="1800">
              <a:latin typeface="Verdana"/>
              <a:ea typeface="Verdana"/>
              <a:cs typeface="Verdana"/>
              <a:sym typeface="Verdana"/>
            </a:endParaRPr>
          </a:p>
        </p:txBody>
      </p:sp>
      <p:pic>
        <p:nvPicPr>
          <p:cNvPr id="1476" name="Google Shape;1476;p30"/>
          <p:cNvPicPr preferRelativeResize="0"/>
          <p:nvPr/>
        </p:nvPicPr>
        <p:blipFill rotWithShape="1">
          <a:blip r:embed="rId26">
            <a:alphaModFix/>
          </a:blip>
          <a:srcRect b="0" l="0" r="0" t="0"/>
          <a:stretch/>
        </p:blipFill>
        <p:spPr>
          <a:xfrm>
            <a:off x="1454911" y="2262251"/>
            <a:ext cx="790829" cy="337057"/>
          </a:xfrm>
          <a:prstGeom prst="rect">
            <a:avLst/>
          </a:prstGeom>
          <a:noFill/>
          <a:ln>
            <a:noFill/>
          </a:ln>
        </p:spPr>
      </p:pic>
      <p:pic>
        <p:nvPicPr>
          <p:cNvPr id="1477" name="Google Shape;1477;p30"/>
          <p:cNvPicPr preferRelativeResize="0"/>
          <p:nvPr/>
        </p:nvPicPr>
        <p:blipFill rotWithShape="1">
          <a:blip r:embed="rId27">
            <a:alphaModFix/>
          </a:blip>
          <a:srcRect b="0" l="0" r="0" t="0"/>
          <a:stretch/>
        </p:blipFill>
        <p:spPr>
          <a:xfrm>
            <a:off x="6486525" y="3879722"/>
            <a:ext cx="433577" cy="435102"/>
          </a:xfrm>
          <a:prstGeom prst="rect">
            <a:avLst/>
          </a:prstGeom>
          <a:noFill/>
          <a:ln>
            <a:noFill/>
          </a:ln>
        </p:spPr>
      </p:pic>
      <p:sp>
        <p:nvSpPr>
          <p:cNvPr id="1478" name="Google Shape;1478;p30"/>
          <p:cNvSpPr txBox="1"/>
          <p:nvPr/>
        </p:nvSpPr>
        <p:spPr>
          <a:xfrm>
            <a:off x="3402965" y="3129216"/>
            <a:ext cx="2108835" cy="577215"/>
          </a:xfrm>
          <a:prstGeom prst="rect">
            <a:avLst/>
          </a:prstGeom>
          <a:noFill/>
          <a:ln>
            <a:noFill/>
          </a:ln>
        </p:spPr>
        <p:txBody>
          <a:bodyPr anchorCtr="0" anchor="t" bIns="0" lIns="0" spcFirstLastPara="1" rIns="0" wrap="square" tIns="10775">
            <a:spAutoFit/>
          </a:bodyPr>
          <a:lstStyle/>
          <a:p>
            <a:pPr indent="-286385" lvl="0" marL="298450" marR="5080" rtl="0" algn="l">
              <a:lnSpc>
                <a:spcPct val="100800"/>
              </a:lnSpc>
              <a:spcBef>
                <a:spcPts val="0"/>
              </a:spcBef>
              <a:spcAft>
                <a:spcPts val="0"/>
              </a:spcAft>
              <a:buSzPts val="1800"/>
              <a:buFont typeface="Arial"/>
              <a:buChar char="•"/>
            </a:pPr>
            <a:r>
              <a:rPr lang="en-US" sz="1800">
                <a:latin typeface="Verdana"/>
                <a:ea typeface="Verdana"/>
                <a:cs typeface="Verdana"/>
                <a:sym typeface="Verdana"/>
              </a:rPr>
              <a:t>Fits training set pretty well</a:t>
            </a:r>
            <a:endParaRPr sz="1800">
              <a:latin typeface="Verdana"/>
              <a:ea typeface="Verdana"/>
              <a:cs typeface="Verdana"/>
              <a:sym typeface="Verdana"/>
            </a:endParaRPr>
          </a:p>
        </p:txBody>
      </p:sp>
      <p:sp>
        <p:nvSpPr>
          <p:cNvPr id="1479" name="Google Shape;1479;p30"/>
          <p:cNvSpPr txBox="1"/>
          <p:nvPr/>
        </p:nvSpPr>
        <p:spPr>
          <a:xfrm>
            <a:off x="505777" y="3105467"/>
            <a:ext cx="2150745" cy="577215"/>
          </a:xfrm>
          <a:prstGeom prst="rect">
            <a:avLst/>
          </a:prstGeom>
          <a:noFill/>
          <a:ln>
            <a:noFill/>
          </a:ln>
        </p:spPr>
        <p:txBody>
          <a:bodyPr anchorCtr="0" anchor="t" bIns="0" lIns="0" spcFirstLastPara="1" rIns="0" wrap="square" tIns="10775">
            <a:spAutoFit/>
          </a:bodyPr>
          <a:lstStyle/>
          <a:p>
            <a:pPr indent="-286385" lvl="0" marL="298450" marR="5080" rtl="0" algn="l">
              <a:lnSpc>
                <a:spcPct val="100800"/>
              </a:lnSpc>
              <a:spcBef>
                <a:spcPts val="0"/>
              </a:spcBef>
              <a:spcAft>
                <a:spcPts val="0"/>
              </a:spcAft>
              <a:buSzPts val="1800"/>
              <a:buFont typeface="Arial"/>
              <a:buChar char="•"/>
            </a:pPr>
            <a:r>
              <a:rPr lang="en-US" sz="1800">
                <a:latin typeface="Verdana"/>
                <a:ea typeface="Verdana"/>
                <a:cs typeface="Verdana"/>
                <a:sym typeface="Verdana"/>
              </a:rPr>
              <a:t>Does not fit the training set well</a:t>
            </a:r>
            <a:endParaRPr sz="1800">
              <a:latin typeface="Verdana"/>
              <a:ea typeface="Verdana"/>
              <a:cs typeface="Verdana"/>
              <a:sym typeface="Verdana"/>
            </a:endParaRPr>
          </a:p>
        </p:txBody>
      </p:sp>
      <p:sp>
        <p:nvSpPr>
          <p:cNvPr id="1480" name="Google Shape;1480;p30"/>
          <p:cNvSpPr txBox="1"/>
          <p:nvPr/>
        </p:nvSpPr>
        <p:spPr>
          <a:xfrm>
            <a:off x="6029959" y="2382456"/>
            <a:ext cx="235648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1	2	3	4</a:t>
            </a:r>
            <a:endParaRPr sz="1350">
              <a:latin typeface="Cambria Math"/>
              <a:ea typeface="Cambria Math"/>
              <a:cs typeface="Cambria Math"/>
              <a:sym typeface="Cambria Math"/>
            </a:endParaRPr>
          </a:p>
        </p:txBody>
      </p:sp>
      <p:sp>
        <p:nvSpPr>
          <p:cNvPr id="1481" name="Google Shape;1481;p30"/>
          <p:cNvSpPr txBox="1"/>
          <p:nvPr/>
        </p:nvSpPr>
        <p:spPr>
          <a:xfrm>
            <a:off x="5852159" y="2277681"/>
            <a:ext cx="320357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𝑤 𝑥 + 𝑤 𝑥 </a:t>
            </a:r>
            <a:r>
              <a:rPr baseline="30000" lang="en-US" sz="2025">
                <a:latin typeface="Cambria Math"/>
                <a:ea typeface="Cambria Math"/>
                <a:cs typeface="Cambria Math"/>
                <a:sym typeface="Cambria Math"/>
              </a:rPr>
              <a:t>2 </a:t>
            </a:r>
            <a:r>
              <a:rPr lang="en-US" sz="1800">
                <a:latin typeface="Cambria Math"/>
                <a:ea typeface="Cambria Math"/>
                <a:cs typeface="Cambria Math"/>
                <a:sym typeface="Cambria Math"/>
              </a:rPr>
              <a:t>+ 𝑤 𝑥 </a:t>
            </a:r>
            <a:r>
              <a:rPr baseline="30000" lang="en-US" sz="2025">
                <a:latin typeface="Cambria Math"/>
                <a:ea typeface="Cambria Math"/>
                <a:cs typeface="Cambria Math"/>
                <a:sym typeface="Cambria Math"/>
              </a:rPr>
              <a:t>3 </a:t>
            </a:r>
            <a:r>
              <a:rPr lang="en-US" sz="1800">
                <a:latin typeface="Cambria Math"/>
                <a:ea typeface="Cambria Math"/>
                <a:cs typeface="Cambria Math"/>
                <a:sym typeface="Cambria Math"/>
              </a:rPr>
              <a:t>+ 𝑤 𝑥 </a:t>
            </a:r>
            <a:r>
              <a:rPr baseline="30000" lang="en-US" sz="2025">
                <a:latin typeface="Cambria Math"/>
                <a:ea typeface="Cambria Math"/>
                <a:cs typeface="Cambria Math"/>
                <a:sym typeface="Cambria Math"/>
              </a:rPr>
              <a:t>4 </a:t>
            </a:r>
            <a:r>
              <a:rPr lang="en-US" sz="1800">
                <a:latin typeface="Cambria Math"/>
                <a:ea typeface="Cambria Math"/>
                <a:cs typeface="Cambria Math"/>
                <a:sym typeface="Cambria Math"/>
              </a:rPr>
              <a:t>+ 𝑏</a:t>
            </a:r>
            <a:endParaRPr sz="1800">
              <a:latin typeface="Cambria Math"/>
              <a:ea typeface="Cambria Math"/>
              <a:cs typeface="Cambria Math"/>
              <a:sym typeface="Cambria Math"/>
            </a:endParaRPr>
          </a:p>
        </p:txBody>
      </p:sp>
      <p:sp>
        <p:nvSpPr>
          <p:cNvPr id="1482" name="Google Shape;1482;p30"/>
          <p:cNvSpPr txBox="1"/>
          <p:nvPr/>
        </p:nvSpPr>
        <p:spPr>
          <a:xfrm>
            <a:off x="7005319" y="2076386"/>
            <a:ext cx="412115"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size</a:t>
            </a:r>
            <a:endParaRPr sz="1550">
              <a:latin typeface="Verdana"/>
              <a:ea typeface="Verdana"/>
              <a:cs typeface="Verdana"/>
              <a:sym typeface="Verdana"/>
            </a:endParaRPr>
          </a:p>
        </p:txBody>
      </p:sp>
      <p:sp>
        <p:nvSpPr>
          <p:cNvPr id="1483" name="Google Shape;1483;p30"/>
          <p:cNvSpPr txBox="1"/>
          <p:nvPr/>
        </p:nvSpPr>
        <p:spPr>
          <a:xfrm rot="-5400000">
            <a:off x="5810190" y="1218079"/>
            <a:ext cx="517525" cy="26924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price</a:t>
            </a:r>
            <a:endParaRPr sz="1550">
              <a:latin typeface="Verdana"/>
              <a:ea typeface="Verdana"/>
              <a:cs typeface="Verdana"/>
              <a:sym typeface="Verdana"/>
            </a:endParaRPr>
          </a:p>
        </p:txBody>
      </p:sp>
      <p:sp>
        <p:nvSpPr>
          <p:cNvPr id="1484" name="Google Shape;1484;p30"/>
          <p:cNvSpPr txBox="1"/>
          <p:nvPr/>
        </p:nvSpPr>
        <p:spPr>
          <a:xfrm rot="-5400000">
            <a:off x="3168209" y="1209902"/>
            <a:ext cx="516255" cy="26924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price</a:t>
            </a:r>
            <a:endParaRPr sz="1550">
              <a:latin typeface="Verdana"/>
              <a:ea typeface="Verdana"/>
              <a:cs typeface="Verdana"/>
              <a:sym typeface="Verdana"/>
            </a:endParaRPr>
          </a:p>
        </p:txBody>
      </p:sp>
      <p:sp>
        <p:nvSpPr>
          <p:cNvPr id="1485" name="Google Shape;1485;p30"/>
          <p:cNvSpPr txBox="1"/>
          <p:nvPr/>
        </p:nvSpPr>
        <p:spPr>
          <a:xfrm>
            <a:off x="3726815" y="2072385"/>
            <a:ext cx="1649095" cy="463550"/>
          </a:xfrm>
          <a:prstGeom prst="rect">
            <a:avLst/>
          </a:prstGeom>
          <a:noFill/>
          <a:ln>
            <a:noFill/>
          </a:ln>
        </p:spPr>
        <p:txBody>
          <a:bodyPr anchorCtr="0" anchor="t" bIns="0" lIns="0" spcFirstLastPara="1" rIns="0" wrap="square" tIns="16500">
            <a:spAutoFit/>
          </a:bodyPr>
          <a:lstStyle/>
          <a:p>
            <a:pPr indent="0" lvl="0" marL="0" marR="123189" rtl="0" algn="ctr">
              <a:lnSpc>
                <a:spcPct val="100645"/>
              </a:lnSpc>
              <a:spcBef>
                <a:spcPts val="0"/>
              </a:spcBef>
              <a:spcAft>
                <a:spcPts val="0"/>
              </a:spcAft>
              <a:buNone/>
            </a:pPr>
            <a:r>
              <a:rPr lang="en-US" sz="1550">
                <a:latin typeface="Verdana"/>
                <a:ea typeface="Verdana"/>
                <a:cs typeface="Verdana"/>
                <a:sym typeface="Verdana"/>
              </a:rPr>
              <a:t>size</a:t>
            </a:r>
            <a:endParaRPr sz="1550">
              <a:latin typeface="Verdana"/>
              <a:ea typeface="Verdana"/>
              <a:cs typeface="Verdana"/>
              <a:sym typeface="Verdana"/>
            </a:endParaRPr>
          </a:p>
          <a:p>
            <a:pPr indent="0" lvl="0" marL="38100" rtl="0" algn="l">
              <a:lnSpc>
                <a:spcPct val="91851"/>
              </a:lnSpc>
              <a:spcBef>
                <a:spcPts val="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1</a:t>
            </a:r>
            <a:r>
              <a:rPr lang="en-US" sz="1800">
                <a:latin typeface="Cambria Math"/>
                <a:ea typeface="Cambria Math"/>
                <a:cs typeface="Cambria Math"/>
                <a:sym typeface="Cambria Math"/>
              </a:rPr>
              <a:t>𝑥 + 𝑤</a:t>
            </a:r>
            <a:r>
              <a:rPr baseline="-25000" lang="en-US" sz="2025">
                <a:latin typeface="Cambria Math"/>
                <a:ea typeface="Cambria Math"/>
                <a:cs typeface="Cambria Math"/>
                <a:sym typeface="Cambria Math"/>
              </a:rPr>
              <a:t>2</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2 </a:t>
            </a:r>
            <a:r>
              <a:rPr lang="en-US" sz="1800">
                <a:latin typeface="Cambria Math"/>
                <a:ea typeface="Cambria Math"/>
                <a:cs typeface="Cambria Math"/>
                <a:sym typeface="Cambria Math"/>
              </a:rPr>
              <a:t>+ 𝑏</a:t>
            </a:r>
            <a:endParaRPr sz="1800">
              <a:latin typeface="Cambria Math"/>
              <a:ea typeface="Cambria Math"/>
              <a:cs typeface="Cambria Math"/>
              <a:sym typeface="Cambria Math"/>
            </a:endParaRPr>
          </a:p>
        </p:txBody>
      </p:sp>
      <p:sp>
        <p:nvSpPr>
          <p:cNvPr id="1486" name="Google Shape;1486;p30"/>
          <p:cNvSpPr txBox="1"/>
          <p:nvPr/>
        </p:nvSpPr>
        <p:spPr>
          <a:xfrm rot="-5400000">
            <a:off x="518990" y="1185895"/>
            <a:ext cx="515620" cy="268605"/>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price</a:t>
            </a:r>
            <a:endParaRPr sz="1550">
              <a:latin typeface="Verdana"/>
              <a:ea typeface="Verdana"/>
              <a:cs typeface="Verdana"/>
              <a:sym typeface="Verdana"/>
            </a:endParaRPr>
          </a:p>
        </p:txBody>
      </p:sp>
      <p:sp>
        <p:nvSpPr>
          <p:cNvPr id="1487" name="Google Shape;1487;p30"/>
          <p:cNvSpPr txBox="1"/>
          <p:nvPr/>
        </p:nvSpPr>
        <p:spPr>
          <a:xfrm>
            <a:off x="1464944" y="2072385"/>
            <a:ext cx="857885" cy="494665"/>
          </a:xfrm>
          <a:prstGeom prst="rect">
            <a:avLst/>
          </a:prstGeom>
          <a:noFill/>
          <a:ln>
            <a:noFill/>
          </a:ln>
        </p:spPr>
        <p:txBody>
          <a:bodyPr anchorCtr="0" anchor="t" bIns="0" lIns="0" spcFirstLastPara="1" rIns="0" wrap="square" tIns="16500">
            <a:spAutoFit/>
          </a:bodyPr>
          <a:lstStyle/>
          <a:p>
            <a:pPr indent="0" lvl="0" marL="150495" rtl="0" algn="l">
              <a:lnSpc>
                <a:spcPct val="108387"/>
              </a:lnSpc>
              <a:spcBef>
                <a:spcPts val="0"/>
              </a:spcBef>
              <a:spcAft>
                <a:spcPts val="0"/>
              </a:spcAft>
              <a:buNone/>
            </a:pPr>
            <a:r>
              <a:rPr lang="en-US" sz="1550">
                <a:latin typeface="Verdana"/>
                <a:ea typeface="Verdana"/>
                <a:cs typeface="Verdana"/>
                <a:sym typeface="Verdana"/>
              </a:rPr>
              <a:t>size</a:t>
            </a:r>
            <a:endParaRPr sz="1550">
              <a:latin typeface="Verdana"/>
              <a:ea typeface="Verdana"/>
              <a:cs typeface="Verdana"/>
              <a:sym typeface="Verdana"/>
            </a:endParaRPr>
          </a:p>
          <a:p>
            <a:pPr indent="0" lvl="0" marL="38100" rtl="0" algn="l">
              <a:lnSpc>
                <a:spcPct val="97777"/>
              </a:lnSpc>
              <a:spcBef>
                <a:spcPts val="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1</a:t>
            </a:r>
            <a:r>
              <a:rPr lang="en-US" sz="1800">
                <a:latin typeface="Cambria Math"/>
                <a:ea typeface="Cambria Math"/>
                <a:cs typeface="Cambria Math"/>
                <a:sym typeface="Cambria Math"/>
              </a:rPr>
              <a:t>𝑥 + 𝑏</a:t>
            </a:r>
            <a:endParaRPr sz="1800">
              <a:latin typeface="Cambria Math"/>
              <a:ea typeface="Cambria Math"/>
              <a:cs typeface="Cambria Math"/>
              <a:sym typeface="Cambria Math"/>
            </a:endParaRPr>
          </a:p>
        </p:txBody>
      </p:sp>
      <p:sp>
        <p:nvSpPr>
          <p:cNvPr id="1488" name="Google Shape;1488;p30"/>
          <p:cNvSpPr txBox="1"/>
          <p:nvPr>
            <p:ph type="title"/>
          </p:nvPr>
        </p:nvSpPr>
        <p:spPr>
          <a:xfrm>
            <a:off x="421322" y="13080"/>
            <a:ext cx="3477260" cy="4381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700"/>
              <a:t>Regression example</a:t>
            </a:r>
            <a:endParaRPr sz="2700"/>
          </a:p>
        </p:txBody>
      </p:sp>
      <p:pic>
        <p:nvPicPr>
          <p:cNvPr id="1489" name="Google Shape;1489;p30"/>
          <p:cNvPicPr preferRelativeResize="0"/>
          <p:nvPr/>
        </p:nvPicPr>
        <p:blipFill rotWithShape="1">
          <a:blip r:embed="rId28">
            <a:alphaModFix/>
          </a:blip>
          <a:srcRect b="0" l="0" r="0" t="0"/>
          <a:stretch/>
        </p:blipFill>
        <p:spPr>
          <a:xfrm>
            <a:off x="3813809" y="2705735"/>
            <a:ext cx="617601" cy="298450"/>
          </a:xfrm>
          <a:prstGeom prst="rect">
            <a:avLst/>
          </a:prstGeom>
          <a:noFill/>
          <a:ln>
            <a:noFill/>
          </a:ln>
        </p:spPr>
      </p:pic>
      <p:pic>
        <p:nvPicPr>
          <p:cNvPr id="1490" name="Google Shape;1490;p30"/>
          <p:cNvPicPr preferRelativeResize="0"/>
          <p:nvPr/>
        </p:nvPicPr>
        <p:blipFill rotWithShape="1">
          <a:blip r:embed="rId29">
            <a:alphaModFix/>
          </a:blip>
          <a:srcRect b="0" l="0" r="0" t="0"/>
          <a:stretch/>
        </p:blipFill>
        <p:spPr>
          <a:xfrm>
            <a:off x="4563364" y="2692019"/>
            <a:ext cx="775970" cy="328675"/>
          </a:xfrm>
          <a:prstGeom prst="rect">
            <a:avLst/>
          </a:prstGeom>
          <a:noFill/>
          <a:ln>
            <a:noFill/>
          </a:ln>
        </p:spPr>
      </p:pic>
      <p:sp>
        <p:nvSpPr>
          <p:cNvPr id="1491" name="Google Shape;1491;p30"/>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31"/>
          <p:cNvSpPr txBox="1"/>
          <p:nvPr/>
        </p:nvSpPr>
        <p:spPr>
          <a:xfrm>
            <a:off x="4289425" y="3458146"/>
            <a:ext cx="91694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1	2</a:t>
            </a:r>
            <a:endParaRPr sz="1350">
              <a:latin typeface="Cambria Math"/>
              <a:ea typeface="Cambria Math"/>
              <a:cs typeface="Cambria Math"/>
              <a:sym typeface="Cambria Math"/>
            </a:endParaRPr>
          </a:p>
        </p:txBody>
      </p:sp>
      <p:sp>
        <p:nvSpPr>
          <p:cNvPr id="1497" name="Google Shape;1497;p31"/>
          <p:cNvSpPr txBox="1"/>
          <p:nvPr/>
        </p:nvSpPr>
        <p:spPr>
          <a:xfrm>
            <a:off x="3711194" y="3343846"/>
            <a:ext cx="153924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3</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2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4</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2</a:t>
            </a:r>
            <a:endParaRPr baseline="30000" sz="2025">
              <a:latin typeface="Cambria Math"/>
              <a:ea typeface="Cambria Math"/>
              <a:cs typeface="Cambria Math"/>
              <a:sym typeface="Cambria Math"/>
            </a:endParaRPr>
          </a:p>
        </p:txBody>
      </p:sp>
      <p:sp>
        <p:nvSpPr>
          <p:cNvPr id="1498" name="Google Shape;1498;p31"/>
          <p:cNvSpPr txBox="1"/>
          <p:nvPr/>
        </p:nvSpPr>
        <p:spPr>
          <a:xfrm>
            <a:off x="3711194" y="3610927"/>
            <a:ext cx="136271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5</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1</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2 </a:t>
            </a:r>
            <a:r>
              <a:rPr lang="en-US" sz="1800">
                <a:latin typeface="Cambria Math"/>
                <a:ea typeface="Cambria Math"/>
                <a:cs typeface="Cambria Math"/>
                <a:sym typeface="Cambria Math"/>
              </a:rPr>
              <a:t>+ 𝑏</a:t>
            </a:r>
            <a:endParaRPr sz="1800">
              <a:latin typeface="Cambria Math"/>
              <a:ea typeface="Cambria Math"/>
              <a:cs typeface="Cambria Math"/>
              <a:sym typeface="Cambria Math"/>
            </a:endParaRPr>
          </a:p>
        </p:txBody>
      </p:sp>
      <p:grpSp>
        <p:nvGrpSpPr>
          <p:cNvPr id="1499" name="Google Shape;1499;p31"/>
          <p:cNvGrpSpPr/>
          <p:nvPr/>
        </p:nvGrpSpPr>
        <p:grpSpPr>
          <a:xfrm>
            <a:off x="6191329" y="811212"/>
            <a:ext cx="2293858" cy="2043113"/>
            <a:chOff x="6191329" y="811212"/>
            <a:chExt cx="2293858" cy="2043113"/>
          </a:xfrm>
        </p:grpSpPr>
        <p:pic>
          <p:nvPicPr>
            <p:cNvPr id="1500" name="Google Shape;1500;p31"/>
            <p:cNvPicPr preferRelativeResize="0"/>
            <p:nvPr/>
          </p:nvPicPr>
          <p:blipFill rotWithShape="1">
            <a:blip r:embed="rId3">
              <a:alphaModFix/>
            </a:blip>
            <a:srcRect b="0" l="0" r="0" t="0"/>
            <a:stretch/>
          </p:blipFill>
          <p:spPr>
            <a:xfrm>
              <a:off x="7669530" y="856488"/>
              <a:ext cx="195706" cy="195707"/>
            </a:xfrm>
            <a:prstGeom prst="rect">
              <a:avLst/>
            </a:prstGeom>
            <a:noFill/>
            <a:ln>
              <a:noFill/>
            </a:ln>
          </p:spPr>
        </p:pic>
        <p:pic>
          <p:nvPicPr>
            <p:cNvPr id="1501" name="Google Shape;1501;p31"/>
            <p:cNvPicPr preferRelativeResize="0"/>
            <p:nvPr/>
          </p:nvPicPr>
          <p:blipFill rotWithShape="1">
            <a:blip r:embed="rId4">
              <a:alphaModFix/>
            </a:blip>
            <a:srcRect b="0" l="0" r="0" t="0"/>
            <a:stretch/>
          </p:blipFill>
          <p:spPr>
            <a:xfrm>
              <a:off x="7158101" y="882522"/>
              <a:ext cx="195706" cy="195706"/>
            </a:xfrm>
            <a:prstGeom prst="rect">
              <a:avLst/>
            </a:prstGeom>
            <a:noFill/>
            <a:ln>
              <a:noFill/>
            </a:ln>
          </p:spPr>
        </p:pic>
        <p:pic>
          <p:nvPicPr>
            <p:cNvPr id="1502" name="Google Shape;1502;p31"/>
            <p:cNvPicPr preferRelativeResize="0"/>
            <p:nvPr/>
          </p:nvPicPr>
          <p:blipFill rotWithShape="1">
            <a:blip r:embed="rId5">
              <a:alphaModFix/>
            </a:blip>
            <a:srcRect b="0" l="0" r="0" t="0"/>
            <a:stretch/>
          </p:blipFill>
          <p:spPr>
            <a:xfrm>
              <a:off x="7385812" y="1072006"/>
              <a:ext cx="195707" cy="195706"/>
            </a:xfrm>
            <a:prstGeom prst="rect">
              <a:avLst/>
            </a:prstGeom>
            <a:noFill/>
            <a:ln>
              <a:noFill/>
            </a:ln>
          </p:spPr>
        </p:pic>
        <p:sp>
          <p:nvSpPr>
            <p:cNvPr id="1503" name="Google Shape;1503;p31"/>
            <p:cNvSpPr/>
            <p:nvPr/>
          </p:nvSpPr>
          <p:spPr>
            <a:xfrm>
              <a:off x="7122922" y="1201038"/>
              <a:ext cx="170815" cy="170815"/>
            </a:xfrm>
            <a:custGeom>
              <a:rect b="b" l="l" r="r" t="t"/>
              <a:pathLst>
                <a:path extrusionOk="0" h="170815" w="170815">
                  <a:moveTo>
                    <a:pt x="12446" y="0"/>
                  </a:moveTo>
                  <a:lnTo>
                    <a:pt x="1524" y="10668"/>
                  </a:lnTo>
                  <a:lnTo>
                    <a:pt x="74422" y="85089"/>
                  </a:lnTo>
                  <a:lnTo>
                    <a:pt x="0" y="157861"/>
                  </a:lnTo>
                  <a:lnTo>
                    <a:pt x="10795" y="168783"/>
                  </a:lnTo>
                  <a:lnTo>
                    <a:pt x="85089" y="96012"/>
                  </a:lnTo>
                  <a:lnTo>
                    <a:pt x="157987" y="170307"/>
                  </a:lnTo>
                  <a:lnTo>
                    <a:pt x="168909" y="159638"/>
                  </a:lnTo>
                  <a:lnTo>
                    <a:pt x="96011" y="85216"/>
                  </a:lnTo>
                  <a:lnTo>
                    <a:pt x="170433" y="12319"/>
                  </a:lnTo>
                  <a:lnTo>
                    <a:pt x="159638" y="1397"/>
                  </a:lnTo>
                  <a:lnTo>
                    <a:pt x="85344" y="74295"/>
                  </a:lnTo>
                  <a:lnTo>
                    <a:pt x="124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4" name="Google Shape;1504;p31"/>
            <p:cNvSpPr/>
            <p:nvPr/>
          </p:nvSpPr>
          <p:spPr>
            <a:xfrm>
              <a:off x="7122922" y="1201038"/>
              <a:ext cx="170815" cy="170815"/>
            </a:xfrm>
            <a:custGeom>
              <a:rect b="b" l="l" r="r" t="t"/>
              <a:pathLst>
                <a:path extrusionOk="0" h="170815" w="170815">
                  <a:moveTo>
                    <a:pt x="12446" y="0"/>
                  </a:moveTo>
                  <a:lnTo>
                    <a:pt x="85344" y="74295"/>
                  </a:lnTo>
                  <a:lnTo>
                    <a:pt x="159638" y="1397"/>
                  </a:lnTo>
                  <a:lnTo>
                    <a:pt x="170433" y="12319"/>
                  </a:lnTo>
                  <a:lnTo>
                    <a:pt x="96011" y="85216"/>
                  </a:lnTo>
                  <a:lnTo>
                    <a:pt x="168909" y="159638"/>
                  </a:lnTo>
                  <a:lnTo>
                    <a:pt x="157987" y="170307"/>
                  </a:lnTo>
                  <a:lnTo>
                    <a:pt x="85089" y="96012"/>
                  </a:lnTo>
                  <a:lnTo>
                    <a:pt x="10795" y="168783"/>
                  </a:lnTo>
                  <a:lnTo>
                    <a:pt x="0" y="157861"/>
                  </a:lnTo>
                  <a:lnTo>
                    <a:pt x="74422" y="85089"/>
                  </a:lnTo>
                  <a:lnTo>
                    <a:pt x="1524" y="10668"/>
                  </a:lnTo>
                  <a:lnTo>
                    <a:pt x="12446"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5" name="Google Shape;1505;p31"/>
            <p:cNvSpPr/>
            <p:nvPr/>
          </p:nvSpPr>
          <p:spPr>
            <a:xfrm>
              <a:off x="7313676" y="1365758"/>
              <a:ext cx="170815" cy="170815"/>
            </a:xfrm>
            <a:custGeom>
              <a:rect b="b" l="l" r="r" t="t"/>
              <a:pathLst>
                <a:path extrusionOk="0" h="170815" w="170815">
                  <a:moveTo>
                    <a:pt x="12446" y="0"/>
                  </a:moveTo>
                  <a:lnTo>
                    <a:pt x="1524" y="10667"/>
                  </a:lnTo>
                  <a:lnTo>
                    <a:pt x="74422" y="85089"/>
                  </a:lnTo>
                  <a:lnTo>
                    <a:pt x="0" y="157987"/>
                  </a:lnTo>
                  <a:lnTo>
                    <a:pt x="10795" y="168909"/>
                  </a:lnTo>
                  <a:lnTo>
                    <a:pt x="85090" y="96012"/>
                  </a:lnTo>
                  <a:lnTo>
                    <a:pt x="157988" y="170306"/>
                  </a:lnTo>
                  <a:lnTo>
                    <a:pt x="168909" y="159638"/>
                  </a:lnTo>
                  <a:lnTo>
                    <a:pt x="96012" y="85343"/>
                  </a:lnTo>
                  <a:lnTo>
                    <a:pt x="170433" y="12445"/>
                  </a:lnTo>
                  <a:lnTo>
                    <a:pt x="159639" y="1524"/>
                  </a:lnTo>
                  <a:lnTo>
                    <a:pt x="85344" y="74421"/>
                  </a:lnTo>
                  <a:lnTo>
                    <a:pt x="124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6" name="Google Shape;1506;p31"/>
            <p:cNvSpPr/>
            <p:nvPr/>
          </p:nvSpPr>
          <p:spPr>
            <a:xfrm>
              <a:off x="7313676" y="1365758"/>
              <a:ext cx="170815" cy="170815"/>
            </a:xfrm>
            <a:custGeom>
              <a:rect b="b" l="l" r="r" t="t"/>
              <a:pathLst>
                <a:path extrusionOk="0" h="170815" w="170815">
                  <a:moveTo>
                    <a:pt x="12446" y="0"/>
                  </a:moveTo>
                  <a:lnTo>
                    <a:pt x="85344" y="74421"/>
                  </a:lnTo>
                  <a:lnTo>
                    <a:pt x="159639" y="1524"/>
                  </a:lnTo>
                  <a:lnTo>
                    <a:pt x="170433" y="12445"/>
                  </a:lnTo>
                  <a:lnTo>
                    <a:pt x="96012" y="85343"/>
                  </a:lnTo>
                  <a:lnTo>
                    <a:pt x="168909" y="159638"/>
                  </a:lnTo>
                  <a:lnTo>
                    <a:pt x="157988" y="170306"/>
                  </a:lnTo>
                  <a:lnTo>
                    <a:pt x="85090" y="96012"/>
                  </a:lnTo>
                  <a:lnTo>
                    <a:pt x="10795" y="168909"/>
                  </a:lnTo>
                  <a:lnTo>
                    <a:pt x="0" y="157987"/>
                  </a:lnTo>
                  <a:lnTo>
                    <a:pt x="74422" y="85089"/>
                  </a:lnTo>
                  <a:lnTo>
                    <a:pt x="1524" y="10667"/>
                  </a:lnTo>
                  <a:lnTo>
                    <a:pt x="12446"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07" name="Google Shape;1507;p31"/>
            <p:cNvPicPr preferRelativeResize="0"/>
            <p:nvPr/>
          </p:nvPicPr>
          <p:blipFill rotWithShape="1">
            <a:blip r:embed="rId6">
              <a:alphaModFix/>
            </a:blip>
            <a:srcRect b="0" l="0" r="0" t="0"/>
            <a:stretch/>
          </p:blipFill>
          <p:spPr>
            <a:xfrm>
              <a:off x="6844411" y="1353058"/>
              <a:ext cx="195707" cy="195706"/>
            </a:xfrm>
            <a:prstGeom prst="rect">
              <a:avLst/>
            </a:prstGeom>
            <a:noFill/>
            <a:ln>
              <a:noFill/>
            </a:ln>
          </p:spPr>
        </p:pic>
        <p:pic>
          <p:nvPicPr>
            <p:cNvPr id="1508" name="Google Shape;1508;p31"/>
            <p:cNvPicPr preferRelativeResize="0"/>
            <p:nvPr/>
          </p:nvPicPr>
          <p:blipFill rotWithShape="1">
            <a:blip r:embed="rId7">
              <a:alphaModFix/>
            </a:blip>
            <a:srcRect b="0" l="0" r="0" t="0"/>
            <a:stretch/>
          </p:blipFill>
          <p:spPr>
            <a:xfrm>
              <a:off x="8036560" y="1048131"/>
              <a:ext cx="195707" cy="195834"/>
            </a:xfrm>
            <a:prstGeom prst="rect">
              <a:avLst/>
            </a:prstGeom>
            <a:noFill/>
            <a:ln>
              <a:noFill/>
            </a:ln>
          </p:spPr>
        </p:pic>
        <p:sp>
          <p:nvSpPr>
            <p:cNvPr id="1509" name="Google Shape;1509;p31"/>
            <p:cNvSpPr/>
            <p:nvPr/>
          </p:nvSpPr>
          <p:spPr>
            <a:xfrm>
              <a:off x="7682230" y="1162938"/>
              <a:ext cx="170815" cy="170815"/>
            </a:xfrm>
            <a:custGeom>
              <a:rect b="b" l="l" r="r" t="t"/>
              <a:pathLst>
                <a:path extrusionOk="0" h="170815" w="170815">
                  <a:moveTo>
                    <a:pt x="12446" y="0"/>
                  </a:moveTo>
                  <a:lnTo>
                    <a:pt x="1524" y="10668"/>
                  </a:lnTo>
                  <a:lnTo>
                    <a:pt x="74422" y="84962"/>
                  </a:lnTo>
                  <a:lnTo>
                    <a:pt x="0" y="157861"/>
                  </a:lnTo>
                  <a:lnTo>
                    <a:pt x="10668" y="168783"/>
                  </a:lnTo>
                  <a:lnTo>
                    <a:pt x="85090" y="95885"/>
                  </a:lnTo>
                  <a:lnTo>
                    <a:pt x="157988" y="170307"/>
                  </a:lnTo>
                  <a:lnTo>
                    <a:pt x="168910" y="159638"/>
                  </a:lnTo>
                  <a:lnTo>
                    <a:pt x="96012" y="85216"/>
                  </a:lnTo>
                  <a:lnTo>
                    <a:pt x="170306" y="12319"/>
                  </a:lnTo>
                  <a:lnTo>
                    <a:pt x="159639" y="1397"/>
                  </a:lnTo>
                  <a:lnTo>
                    <a:pt x="85344" y="74295"/>
                  </a:lnTo>
                  <a:lnTo>
                    <a:pt x="124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0" name="Google Shape;1510;p31"/>
            <p:cNvSpPr/>
            <p:nvPr/>
          </p:nvSpPr>
          <p:spPr>
            <a:xfrm>
              <a:off x="7682230" y="1162938"/>
              <a:ext cx="170815" cy="170815"/>
            </a:xfrm>
            <a:custGeom>
              <a:rect b="b" l="l" r="r" t="t"/>
              <a:pathLst>
                <a:path extrusionOk="0" h="170815" w="170815">
                  <a:moveTo>
                    <a:pt x="12446" y="0"/>
                  </a:moveTo>
                  <a:lnTo>
                    <a:pt x="85344" y="74295"/>
                  </a:lnTo>
                  <a:lnTo>
                    <a:pt x="159639" y="1397"/>
                  </a:lnTo>
                  <a:lnTo>
                    <a:pt x="170306" y="12319"/>
                  </a:lnTo>
                  <a:lnTo>
                    <a:pt x="96012" y="85216"/>
                  </a:lnTo>
                  <a:lnTo>
                    <a:pt x="168910" y="159638"/>
                  </a:lnTo>
                  <a:lnTo>
                    <a:pt x="157988" y="170307"/>
                  </a:lnTo>
                  <a:lnTo>
                    <a:pt x="85090" y="95885"/>
                  </a:lnTo>
                  <a:lnTo>
                    <a:pt x="10668" y="168783"/>
                  </a:lnTo>
                  <a:lnTo>
                    <a:pt x="0" y="157861"/>
                  </a:lnTo>
                  <a:lnTo>
                    <a:pt x="74422" y="84962"/>
                  </a:lnTo>
                  <a:lnTo>
                    <a:pt x="1524" y="10668"/>
                  </a:lnTo>
                  <a:lnTo>
                    <a:pt x="12446"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1" name="Google Shape;1511;p31"/>
            <p:cNvSpPr/>
            <p:nvPr/>
          </p:nvSpPr>
          <p:spPr>
            <a:xfrm>
              <a:off x="7847457" y="1365758"/>
              <a:ext cx="170815" cy="170815"/>
            </a:xfrm>
            <a:custGeom>
              <a:rect b="b" l="l" r="r" t="t"/>
              <a:pathLst>
                <a:path extrusionOk="0" h="170815" w="170815">
                  <a:moveTo>
                    <a:pt x="12446" y="0"/>
                  </a:moveTo>
                  <a:lnTo>
                    <a:pt x="1524" y="10667"/>
                  </a:lnTo>
                  <a:lnTo>
                    <a:pt x="74422" y="85089"/>
                  </a:lnTo>
                  <a:lnTo>
                    <a:pt x="0" y="157987"/>
                  </a:lnTo>
                  <a:lnTo>
                    <a:pt x="10668" y="168909"/>
                  </a:lnTo>
                  <a:lnTo>
                    <a:pt x="85090" y="96012"/>
                  </a:lnTo>
                  <a:lnTo>
                    <a:pt x="157988" y="170306"/>
                  </a:lnTo>
                  <a:lnTo>
                    <a:pt x="168910" y="159638"/>
                  </a:lnTo>
                  <a:lnTo>
                    <a:pt x="96012" y="85343"/>
                  </a:lnTo>
                  <a:lnTo>
                    <a:pt x="170307" y="12445"/>
                  </a:lnTo>
                  <a:lnTo>
                    <a:pt x="159639" y="1524"/>
                  </a:lnTo>
                  <a:lnTo>
                    <a:pt x="85344" y="74421"/>
                  </a:lnTo>
                  <a:lnTo>
                    <a:pt x="124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2" name="Google Shape;1512;p31"/>
            <p:cNvSpPr/>
            <p:nvPr/>
          </p:nvSpPr>
          <p:spPr>
            <a:xfrm>
              <a:off x="7847457" y="1365758"/>
              <a:ext cx="170815" cy="170815"/>
            </a:xfrm>
            <a:custGeom>
              <a:rect b="b" l="l" r="r" t="t"/>
              <a:pathLst>
                <a:path extrusionOk="0" h="170815" w="170815">
                  <a:moveTo>
                    <a:pt x="12446" y="0"/>
                  </a:moveTo>
                  <a:lnTo>
                    <a:pt x="85344" y="74421"/>
                  </a:lnTo>
                  <a:lnTo>
                    <a:pt x="159639" y="1524"/>
                  </a:lnTo>
                  <a:lnTo>
                    <a:pt x="170307" y="12445"/>
                  </a:lnTo>
                  <a:lnTo>
                    <a:pt x="96012" y="85343"/>
                  </a:lnTo>
                  <a:lnTo>
                    <a:pt x="168910" y="159638"/>
                  </a:lnTo>
                  <a:lnTo>
                    <a:pt x="157988" y="170306"/>
                  </a:lnTo>
                  <a:lnTo>
                    <a:pt x="85090" y="96012"/>
                  </a:lnTo>
                  <a:lnTo>
                    <a:pt x="10668" y="168909"/>
                  </a:lnTo>
                  <a:lnTo>
                    <a:pt x="0" y="157987"/>
                  </a:lnTo>
                  <a:lnTo>
                    <a:pt x="74422" y="85089"/>
                  </a:lnTo>
                  <a:lnTo>
                    <a:pt x="1524" y="10667"/>
                  </a:lnTo>
                  <a:lnTo>
                    <a:pt x="12446"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3" name="Google Shape;1513;p31"/>
            <p:cNvSpPr/>
            <p:nvPr/>
          </p:nvSpPr>
          <p:spPr>
            <a:xfrm>
              <a:off x="7592060" y="1428750"/>
              <a:ext cx="170815" cy="170815"/>
            </a:xfrm>
            <a:custGeom>
              <a:rect b="b" l="l" r="r" t="t"/>
              <a:pathLst>
                <a:path extrusionOk="0" h="170815" w="170815">
                  <a:moveTo>
                    <a:pt x="12319" y="0"/>
                  </a:moveTo>
                  <a:lnTo>
                    <a:pt x="1397" y="10667"/>
                  </a:lnTo>
                  <a:lnTo>
                    <a:pt x="74295" y="85089"/>
                  </a:lnTo>
                  <a:lnTo>
                    <a:pt x="0" y="157987"/>
                  </a:lnTo>
                  <a:lnTo>
                    <a:pt x="10668" y="168910"/>
                  </a:lnTo>
                  <a:lnTo>
                    <a:pt x="84963" y="96012"/>
                  </a:lnTo>
                  <a:lnTo>
                    <a:pt x="157861" y="170307"/>
                  </a:lnTo>
                  <a:lnTo>
                    <a:pt x="168783" y="159638"/>
                  </a:lnTo>
                  <a:lnTo>
                    <a:pt x="95885" y="85344"/>
                  </a:lnTo>
                  <a:lnTo>
                    <a:pt x="170307" y="12446"/>
                  </a:lnTo>
                  <a:lnTo>
                    <a:pt x="159639" y="1524"/>
                  </a:lnTo>
                  <a:lnTo>
                    <a:pt x="85217" y="74422"/>
                  </a:lnTo>
                  <a:lnTo>
                    <a:pt x="1231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4" name="Google Shape;1514;p31"/>
            <p:cNvSpPr/>
            <p:nvPr/>
          </p:nvSpPr>
          <p:spPr>
            <a:xfrm>
              <a:off x="7592060" y="1428750"/>
              <a:ext cx="170815" cy="170815"/>
            </a:xfrm>
            <a:custGeom>
              <a:rect b="b" l="l" r="r" t="t"/>
              <a:pathLst>
                <a:path extrusionOk="0" h="170815" w="170815">
                  <a:moveTo>
                    <a:pt x="12319" y="0"/>
                  </a:moveTo>
                  <a:lnTo>
                    <a:pt x="85217" y="74422"/>
                  </a:lnTo>
                  <a:lnTo>
                    <a:pt x="159639" y="1524"/>
                  </a:lnTo>
                  <a:lnTo>
                    <a:pt x="170307" y="12446"/>
                  </a:lnTo>
                  <a:lnTo>
                    <a:pt x="95885" y="85344"/>
                  </a:lnTo>
                  <a:lnTo>
                    <a:pt x="168783" y="159638"/>
                  </a:lnTo>
                  <a:lnTo>
                    <a:pt x="157861" y="170307"/>
                  </a:lnTo>
                  <a:lnTo>
                    <a:pt x="84963" y="96012"/>
                  </a:lnTo>
                  <a:lnTo>
                    <a:pt x="10668" y="168910"/>
                  </a:lnTo>
                  <a:lnTo>
                    <a:pt x="0" y="157987"/>
                  </a:lnTo>
                  <a:lnTo>
                    <a:pt x="74295" y="85089"/>
                  </a:lnTo>
                  <a:lnTo>
                    <a:pt x="1397" y="10667"/>
                  </a:lnTo>
                  <a:lnTo>
                    <a:pt x="12319"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15" name="Google Shape;1515;p31"/>
            <p:cNvPicPr preferRelativeResize="0"/>
            <p:nvPr/>
          </p:nvPicPr>
          <p:blipFill rotWithShape="1">
            <a:blip r:embed="rId8">
              <a:alphaModFix/>
            </a:blip>
            <a:srcRect b="0" l="0" r="0" t="0"/>
            <a:stretch/>
          </p:blipFill>
          <p:spPr>
            <a:xfrm>
              <a:off x="7859649" y="1873630"/>
              <a:ext cx="195706" cy="195834"/>
            </a:xfrm>
            <a:prstGeom prst="rect">
              <a:avLst/>
            </a:prstGeom>
            <a:noFill/>
            <a:ln>
              <a:noFill/>
            </a:ln>
          </p:spPr>
        </p:pic>
        <p:pic>
          <p:nvPicPr>
            <p:cNvPr id="1516" name="Google Shape;1516;p31"/>
            <p:cNvPicPr preferRelativeResize="0"/>
            <p:nvPr/>
          </p:nvPicPr>
          <p:blipFill rotWithShape="1">
            <a:blip r:embed="rId9">
              <a:alphaModFix/>
            </a:blip>
            <a:srcRect b="0" l="0" r="0" t="0"/>
            <a:stretch/>
          </p:blipFill>
          <p:spPr>
            <a:xfrm>
              <a:off x="7593203" y="1861185"/>
              <a:ext cx="195833" cy="195833"/>
            </a:xfrm>
            <a:prstGeom prst="rect">
              <a:avLst/>
            </a:prstGeom>
            <a:noFill/>
            <a:ln>
              <a:noFill/>
            </a:ln>
          </p:spPr>
        </p:pic>
        <p:pic>
          <p:nvPicPr>
            <p:cNvPr id="1517" name="Google Shape;1517;p31"/>
            <p:cNvPicPr preferRelativeResize="0"/>
            <p:nvPr/>
          </p:nvPicPr>
          <p:blipFill rotWithShape="1">
            <a:blip r:embed="rId10">
              <a:alphaModFix/>
            </a:blip>
            <a:srcRect b="0" l="0" r="0" t="0"/>
            <a:stretch/>
          </p:blipFill>
          <p:spPr>
            <a:xfrm>
              <a:off x="7821612" y="1639887"/>
              <a:ext cx="206375" cy="206375"/>
            </a:xfrm>
            <a:prstGeom prst="rect">
              <a:avLst/>
            </a:prstGeom>
            <a:noFill/>
            <a:ln>
              <a:noFill/>
            </a:ln>
          </p:spPr>
        </p:pic>
        <p:pic>
          <p:nvPicPr>
            <p:cNvPr id="1518" name="Google Shape;1518;p31"/>
            <p:cNvPicPr preferRelativeResize="0"/>
            <p:nvPr/>
          </p:nvPicPr>
          <p:blipFill rotWithShape="1">
            <a:blip r:embed="rId11">
              <a:alphaModFix/>
            </a:blip>
            <a:srcRect b="0" l="0" r="0" t="0"/>
            <a:stretch/>
          </p:blipFill>
          <p:spPr>
            <a:xfrm>
              <a:off x="8114157" y="1568704"/>
              <a:ext cx="195707" cy="195707"/>
            </a:xfrm>
            <a:prstGeom prst="rect">
              <a:avLst/>
            </a:prstGeom>
            <a:noFill/>
            <a:ln>
              <a:noFill/>
            </a:ln>
          </p:spPr>
        </p:pic>
        <p:sp>
          <p:nvSpPr>
            <p:cNvPr id="1519" name="Google Shape;1519;p31"/>
            <p:cNvSpPr/>
            <p:nvPr/>
          </p:nvSpPr>
          <p:spPr>
            <a:xfrm>
              <a:off x="6997700" y="1683385"/>
              <a:ext cx="170815" cy="170815"/>
            </a:xfrm>
            <a:custGeom>
              <a:rect b="b" l="l" r="r" t="t"/>
              <a:pathLst>
                <a:path extrusionOk="0" h="170814" w="170815">
                  <a:moveTo>
                    <a:pt x="12319" y="0"/>
                  </a:moveTo>
                  <a:lnTo>
                    <a:pt x="1397" y="10667"/>
                  </a:lnTo>
                  <a:lnTo>
                    <a:pt x="74295" y="85089"/>
                  </a:lnTo>
                  <a:lnTo>
                    <a:pt x="0" y="157987"/>
                  </a:lnTo>
                  <a:lnTo>
                    <a:pt x="10668" y="168910"/>
                  </a:lnTo>
                  <a:lnTo>
                    <a:pt x="84963" y="96012"/>
                  </a:lnTo>
                  <a:lnTo>
                    <a:pt x="157860" y="170306"/>
                  </a:lnTo>
                  <a:lnTo>
                    <a:pt x="168782" y="159638"/>
                  </a:lnTo>
                  <a:lnTo>
                    <a:pt x="95884" y="85216"/>
                  </a:lnTo>
                  <a:lnTo>
                    <a:pt x="170306" y="12318"/>
                  </a:lnTo>
                  <a:lnTo>
                    <a:pt x="159639" y="1397"/>
                  </a:lnTo>
                  <a:lnTo>
                    <a:pt x="85217" y="74294"/>
                  </a:lnTo>
                  <a:lnTo>
                    <a:pt x="1231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0" name="Google Shape;1520;p31"/>
            <p:cNvSpPr/>
            <p:nvPr/>
          </p:nvSpPr>
          <p:spPr>
            <a:xfrm>
              <a:off x="6997700" y="1683385"/>
              <a:ext cx="170815" cy="170815"/>
            </a:xfrm>
            <a:custGeom>
              <a:rect b="b" l="l" r="r" t="t"/>
              <a:pathLst>
                <a:path extrusionOk="0" h="170814" w="170815">
                  <a:moveTo>
                    <a:pt x="12319" y="0"/>
                  </a:moveTo>
                  <a:lnTo>
                    <a:pt x="85217" y="74294"/>
                  </a:lnTo>
                  <a:lnTo>
                    <a:pt x="159639" y="1397"/>
                  </a:lnTo>
                  <a:lnTo>
                    <a:pt x="170306" y="12318"/>
                  </a:lnTo>
                  <a:lnTo>
                    <a:pt x="95884" y="85216"/>
                  </a:lnTo>
                  <a:lnTo>
                    <a:pt x="168782" y="159638"/>
                  </a:lnTo>
                  <a:lnTo>
                    <a:pt x="157860" y="170306"/>
                  </a:lnTo>
                  <a:lnTo>
                    <a:pt x="84963" y="96012"/>
                  </a:lnTo>
                  <a:lnTo>
                    <a:pt x="10668" y="168910"/>
                  </a:lnTo>
                  <a:lnTo>
                    <a:pt x="0" y="157987"/>
                  </a:lnTo>
                  <a:lnTo>
                    <a:pt x="74295" y="85089"/>
                  </a:lnTo>
                  <a:lnTo>
                    <a:pt x="1397" y="10667"/>
                  </a:lnTo>
                  <a:lnTo>
                    <a:pt x="12319"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1" name="Google Shape;1521;p31"/>
            <p:cNvSpPr/>
            <p:nvPr/>
          </p:nvSpPr>
          <p:spPr>
            <a:xfrm>
              <a:off x="7185787" y="1873250"/>
              <a:ext cx="170815" cy="170815"/>
            </a:xfrm>
            <a:custGeom>
              <a:rect b="b" l="l" r="r" t="t"/>
              <a:pathLst>
                <a:path extrusionOk="0" h="170814" w="170815">
                  <a:moveTo>
                    <a:pt x="12319" y="0"/>
                  </a:moveTo>
                  <a:lnTo>
                    <a:pt x="1397" y="10795"/>
                  </a:lnTo>
                  <a:lnTo>
                    <a:pt x="74295" y="85089"/>
                  </a:lnTo>
                  <a:lnTo>
                    <a:pt x="0" y="157987"/>
                  </a:lnTo>
                  <a:lnTo>
                    <a:pt x="10668" y="168910"/>
                  </a:lnTo>
                  <a:lnTo>
                    <a:pt x="84963" y="96012"/>
                  </a:lnTo>
                  <a:lnTo>
                    <a:pt x="157861" y="170433"/>
                  </a:lnTo>
                  <a:lnTo>
                    <a:pt x="168783" y="159638"/>
                  </a:lnTo>
                  <a:lnTo>
                    <a:pt x="95885" y="85343"/>
                  </a:lnTo>
                  <a:lnTo>
                    <a:pt x="170307" y="12446"/>
                  </a:lnTo>
                  <a:lnTo>
                    <a:pt x="159639" y="1524"/>
                  </a:lnTo>
                  <a:lnTo>
                    <a:pt x="85217" y="74422"/>
                  </a:lnTo>
                  <a:lnTo>
                    <a:pt x="1231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2" name="Google Shape;1522;p31"/>
            <p:cNvSpPr/>
            <p:nvPr/>
          </p:nvSpPr>
          <p:spPr>
            <a:xfrm>
              <a:off x="7185787" y="1873250"/>
              <a:ext cx="170815" cy="170815"/>
            </a:xfrm>
            <a:custGeom>
              <a:rect b="b" l="l" r="r" t="t"/>
              <a:pathLst>
                <a:path extrusionOk="0" h="170814" w="170815">
                  <a:moveTo>
                    <a:pt x="12319" y="0"/>
                  </a:moveTo>
                  <a:lnTo>
                    <a:pt x="85217" y="74422"/>
                  </a:lnTo>
                  <a:lnTo>
                    <a:pt x="159639" y="1524"/>
                  </a:lnTo>
                  <a:lnTo>
                    <a:pt x="170307" y="12446"/>
                  </a:lnTo>
                  <a:lnTo>
                    <a:pt x="95885" y="85343"/>
                  </a:lnTo>
                  <a:lnTo>
                    <a:pt x="168783" y="159638"/>
                  </a:lnTo>
                  <a:lnTo>
                    <a:pt x="157861" y="170433"/>
                  </a:lnTo>
                  <a:lnTo>
                    <a:pt x="84963" y="96012"/>
                  </a:lnTo>
                  <a:lnTo>
                    <a:pt x="10668" y="168910"/>
                  </a:lnTo>
                  <a:lnTo>
                    <a:pt x="0" y="157987"/>
                  </a:lnTo>
                  <a:lnTo>
                    <a:pt x="74295" y="85089"/>
                  </a:lnTo>
                  <a:lnTo>
                    <a:pt x="1397" y="10795"/>
                  </a:lnTo>
                  <a:lnTo>
                    <a:pt x="12319" y="0"/>
                  </a:lnTo>
                  <a:close/>
                </a:path>
              </a:pathLst>
            </a:custGeom>
            <a:noFill/>
            <a:ln cap="flat" cmpd="sng" w="25375">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3" name="Google Shape;1523;p31"/>
            <p:cNvSpPr/>
            <p:nvPr/>
          </p:nvSpPr>
          <p:spPr>
            <a:xfrm>
              <a:off x="7277100" y="1676400"/>
              <a:ext cx="171450" cy="171450"/>
            </a:xfrm>
            <a:custGeom>
              <a:rect b="b" l="l" r="r" t="t"/>
              <a:pathLst>
                <a:path extrusionOk="0" h="171450" w="171450">
                  <a:moveTo>
                    <a:pt x="0" y="85725"/>
                  </a:moveTo>
                  <a:lnTo>
                    <a:pt x="6732" y="52345"/>
                  </a:lnTo>
                  <a:lnTo>
                    <a:pt x="25098" y="25098"/>
                  </a:lnTo>
                  <a:lnTo>
                    <a:pt x="52345" y="6732"/>
                  </a:lnTo>
                  <a:lnTo>
                    <a:pt x="85725" y="0"/>
                  </a:lnTo>
                  <a:lnTo>
                    <a:pt x="119104" y="6732"/>
                  </a:lnTo>
                  <a:lnTo>
                    <a:pt x="146351" y="25098"/>
                  </a:lnTo>
                  <a:lnTo>
                    <a:pt x="164717" y="52345"/>
                  </a:lnTo>
                  <a:lnTo>
                    <a:pt x="171450" y="85725"/>
                  </a:lnTo>
                  <a:lnTo>
                    <a:pt x="164717" y="119104"/>
                  </a:lnTo>
                  <a:lnTo>
                    <a:pt x="146351" y="146351"/>
                  </a:lnTo>
                  <a:lnTo>
                    <a:pt x="119104" y="164717"/>
                  </a:lnTo>
                  <a:lnTo>
                    <a:pt x="85725" y="171450"/>
                  </a:lnTo>
                  <a:lnTo>
                    <a:pt x="52345" y="164717"/>
                  </a:lnTo>
                  <a:lnTo>
                    <a:pt x="25098" y="146351"/>
                  </a:lnTo>
                  <a:lnTo>
                    <a:pt x="6732" y="119104"/>
                  </a:lnTo>
                  <a:lnTo>
                    <a:pt x="0" y="85725"/>
                  </a:lnTo>
                  <a:close/>
                </a:path>
              </a:pathLst>
            </a:custGeom>
            <a:noFill/>
            <a:ln cap="flat" cmpd="sng" w="3492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24" name="Google Shape;1524;p31"/>
            <p:cNvPicPr preferRelativeResize="0"/>
            <p:nvPr/>
          </p:nvPicPr>
          <p:blipFill rotWithShape="1">
            <a:blip r:embed="rId10">
              <a:alphaModFix/>
            </a:blip>
            <a:srcRect b="0" l="0" r="0" t="0"/>
            <a:stretch/>
          </p:blipFill>
          <p:spPr>
            <a:xfrm>
              <a:off x="6897687" y="2087562"/>
              <a:ext cx="206375" cy="206375"/>
            </a:xfrm>
            <a:prstGeom prst="rect">
              <a:avLst/>
            </a:prstGeom>
            <a:noFill/>
            <a:ln>
              <a:noFill/>
            </a:ln>
          </p:spPr>
        </p:pic>
        <p:pic>
          <p:nvPicPr>
            <p:cNvPr id="1525" name="Google Shape;1525;p31"/>
            <p:cNvPicPr preferRelativeResize="0"/>
            <p:nvPr/>
          </p:nvPicPr>
          <p:blipFill rotWithShape="1">
            <a:blip r:embed="rId10">
              <a:alphaModFix/>
            </a:blip>
            <a:srcRect b="0" l="0" r="0" t="0"/>
            <a:stretch/>
          </p:blipFill>
          <p:spPr>
            <a:xfrm>
              <a:off x="7364412" y="2201862"/>
              <a:ext cx="206375" cy="206375"/>
            </a:xfrm>
            <a:prstGeom prst="rect">
              <a:avLst/>
            </a:prstGeom>
            <a:noFill/>
            <a:ln>
              <a:noFill/>
            </a:ln>
          </p:spPr>
        </p:pic>
        <p:pic>
          <p:nvPicPr>
            <p:cNvPr id="1526" name="Google Shape;1526;p31"/>
            <p:cNvPicPr preferRelativeResize="0"/>
            <p:nvPr/>
          </p:nvPicPr>
          <p:blipFill rotWithShape="1">
            <a:blip r:embed="rId10">
              <a:alphaModFix/>
            </a:blip>
            <a:srcRect b="0" l="0" r="0" t="0"/>
            <a:stretch/>
          </p:blipFill>
          <p:spPr>
            <a:xfrm>
              <a:off x="6716712" y="811212"/>
              <a:ext cx="206375" cy="206375"/>
            </a:xfrm>
            <a:prstGeom prst="rect">
              <a:avLst/>
            </a:prstGeom>
            <a:noFill/>
            <a:ln>
              <a:noFill/>
            </a:ln>
          </p:spPr>
        </p:pic>
        <p:pic>
          <p:nvPicPr>
            <p:cNvPr id="1527" name="Google Shape;1527;p31"/>
            <p:cNvPicPr preferRelativeResize="0"/>
            <p:nvPr/>
          </p:nvPicPr>
          <p:blipFill rotWithShape="1">
            <a:blip r:embed="rId12">
              <a:alphaModFix/>
            </a:blip>
            <a:srcRect b="0" l="0" r="0" t="0"/>
            <a:stretch/>
          </p:blipFill>
          <p:spPr>
            <a:xfrm>
              <a:off x="6669087" y="1096962"/>
              <a:ext cx="196850" cy="206375"/>
            </a:xfrm>
            <a:prstGeom prst="rect">
              <a:avLst/>
            </a:prstGeom>
            <a:noFill/>
            <a:ln>
              <a:noFill/>
            </a:ln>
          </p:spPr>
        </p:pic>
        <p:pic>
          <p:nvPicPr>
            <p:cNvPr id="1528" name="Google Shape;1528;p31"/>
            <p:cNvPicPr preferRelativeResize="0"/>
            <p:nvPr/>
          </p:nvPicPr>
          <p:blipFill rotWithShape="1">
            <a:blip r:embed="rId10">
              <a:alphaModFix/>
            </a:blip>
            <a:srcRect b="0" l="0" r="0" t="0"/>
            <a:stretch/>
          </p:blipFill>
          <p:spPr>
            <a:xfrm>
              <a:off x="6354762" y="1011237"/>
              <a:ext cx="206375" cy="206375"/>
            </a:xfrm>
            <a:prstGeom prst="rect">
              <a:avLst/>
            </a:prstGeom>
            <a:noFill/>
            <a:ln>
              <a:noFill/>
            </a:ln>
          </p:spPr>
        </p:pic>
        <p:pic>
          <p:nvPicPr>
            <p:cNvPr id="1529" name="Google Shape;1529;p31"/>
            <p:cNvPicPr preferRelativeResize="0"/>
            <p:nvPr/>
          </p:nvPicPr>
          <p:blipFill rotWithShape="1">
            <a:blip r:embed="rId10">
              <a:alphaModFix/>
            </a:blip>
            <a:srcRect b="0" l="0" r="0" t="0"/>
            <a:stretch/>
          </p:blipFill>
          <p:spPr>
            <a:xfrm>
              <a:off x="6354762" y="1468437"/>
              <a:ext cx="206375" cy="206375"/>
            </a:xfrm>
            <a:prstGeom prst="rect">
              <a:avLst/>
            </a:prstGeom>
            <a:noFill/>
            <a:ln>
              <a:noFill/>
            </a:ln>
          </p:spPr>
        </p:pic>
        <p:sp>
          <p:nvSpPr>
            <p:cNvPr id="1530" name="Google Shape;1530;p31"/>
            <p:cNvSpPr/>
            <p:nvPr/>
          </p:nvSpPr>
          <p:spPr>
            <a:xfrm>
              <a:off x="6372225" y="1866900"/>
              <a:ext cx="390525" cy="381000"/>
            </a:xfrm>
            <a:custGeom>
              <a:rect b="b" l="l" r="r" t="t"/>
              <a:pathLst>
                <a:path extrusionOk="0" h="381000" w="390525">
                  <a:moveTo>
                    <a:pt x="0" y="85725"/>
                  </a:moveTo>
                  <a:lnTo>
                    <a:pt x="6732" y="52345"/>
                  </a:lnTo>
                  <a:lnTo>
                    <a:pt x="25098" y="25098"/>
                  </a:lnTo>
                  <a:lnTo>
                    <a:pt x="52345" y="6732"/>
                  </a:lnTo>
                  <a:lnTo>
                    <a:pt x="85725" y="0"/>
                  </a:lnTo>
                  <a:lnTo>
                    <a:pt x="119104" y="6732"/>
                  </a:lnTo>
                  <a:lnTo>
                    <a:pt x="146351" y="25098"/>
                  </a:lnTo>
                  <a:lnTo>
                    <a:pt x="164717" y="52345"/>
                  </a:lnTo>
                  <a:lnTo>
                    <a:pt x="171450" y="85725"/>
                  </a:lnTo>
                  <a:lnTo>
                    <a:pt x="164717" y="119104"/>
                  </a:lnTo>
                  <a:lnTo>
                    <a:pt x="146351" y="146351"/>
                  </a:lnTo>
                  <a:lnTo>
                    <a:pt x="119104" y="164717"/>
                  </a:lnTo>
                  <a:lnTo>
                    <a:pt x="85725" y="171450"/>
                  </a:lnTo>
                  <a:lnTo>
                    <a:pt x="52345" y="164717"/>
                  </a:lnTo>
                  <a:lnTo>
                    <a:pt x="25098" y="146351"/>
                  </a:lnTo>
                  <a:lnTo>
                    <a:pt x="6732" y="119104"/>
                  </a:lnTo>
                  <a:lnTo>
                    <a:pt x="0" y="85725"/>
                  </a:lnTo>
                  <a:close/>
                </a:path>
                <a:path extrusionOk="0" h="381000" w="390525">
                  <a:moveTo>
                    <a:pt x="219075" y="299974"/>
                  </a:moveTo>
                  <a:lnTo>
                    <a:pt x="225807" y="268474"/>
                  </a:lnTo>
                  <a:lnTo>
                    <a:pt x="244173" y="242760"/>
                  </a:lnTo>
                  <a:lnTo>
                    <a:pt x="271420" y="225428"/>
                  </a:lnTo>
                  <a:lnTo>
                    <a:pt x="304800" y="219075"/>
                  </a:lnTo>
                  <a:lnTo>
                    <a:pt x="338179" y="225428"/>
                  </a:lnTo>
                  <a:lnTo>
                    <a:pt x="365426" y="242760"/>
                  </a:lnTo>
                  <a:lnTo>
                    <a:pt x="383792" y="268474"/>
                  </a:lnTo>
                  <a:lnTo>
                    <a:pt x="390525" y="299974"/>
                  </a:lnTo>
                  <a:lnTo>
                    <a:pt x="383792" y="331547"/>
                  </a:lnTo>
                  <a:lnTo>
                    <a:pt x="365426" y="357298"/>
                  </a:lnTo>
                  <a:lnTo>
                    <a:pt x="338179" y="374644"/>
                  </a:lnTo>
                  <a:lnTo>
                    <a:pt x="304800" y="381000"/>
                  </a:lnTo>
                  <a:lnTo>
                    <a:pt x="271420" y="374644"/>
                  </a:lnTo>
                  <a:lnTo>
                    <a:pt x="244173" y="357298"/>
                  </a:lnTo>
                  <a:lnTo>
                    <a:pt x="225807" y="331547"/>
                  </a:lnTo>
                  <a:lnTo>
                    <a:pt x="219075" y="299974"/>
                  </a:lnTo>
                  <a:close/>
                </a:path>
              </a:pathLst>
            </a:custGeom>
            <a:noFill/>
            <a:ln cap="flat" cmpd="sng" w="3492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31" name="Google Shape;1531;p31"/>
            <p:cNvSpPr/>
            <p:nvPr/>
          </p:nvSpPr>
          <p:spPr>
            <a:xfrm>
              <a:off x="6191329" y="838200"/>
              <a:ext cx="228600" cy="2016125"/>
            </a:xfrm>
            <a:custGeom>
              <a:rect b="b" l="l" r="r" t="t"/>
              <a:pathLst>
                <a:path extrusionOk="0" h="2016125" w="228600">
                  <a:moveTo>
                    <a:pt x="114220" y="59436"/>
                  </a:moveTo>
                  <a:lnTo>
                    <a:pt x="95170" y="82295"/>
                  </a:lnTo>
                  <a:lnTo>
                    <a:pt x="95170" y="2015998"/>
                  </a:lnTo>
                  <a:lnTo>
                    <a:pt x="133270" y="2015998"/>
                  </a:lnTo>
                  <a:lnTo>
                    <a:pt x="133270" y="82295"/>
                  </a:lnTo>
                  <a:lnTo>
                    <a:pt x="114220" y="59436"/>
                  </a:lnTo>
                  <a:close/>
                </a:path>
                <a:path extrusionOk="0" h="2016125" w="228600">
                  <a:moveTo>
                    <a:pt x="114220" y="0"/>
                  </a:moveTo>
                  <a:lnTo>
                    <a:pt x="4365" y="131825"/>
                  </a:lnTo>
                  <a:lnTo>
                    <a:pt x="760" y="138495"/>
                  </a:lnTo>
                  <a:lnTo>
                    <a:pt x="0" y="145748"/>
                  </a:lnTo>
                  <a:lnTo>
                    <a:pt x="2026" y="152739"/>
                  </a:lnTo>
                  <a:lnTo>
                    <a:pt x="6778" y="158623"/>
                  </a:lnTo>
                  <a:lnTo>
                    <a:pt x="13448" y="162228"/>
                  </a:lnTo>
                  <a:lnTo>
                    <a:pt x="20701" y="162988"/>
                  </a:lnTo>
                  <a:lnTo>
                    <a:pt x="27691" y="160962"/>
                  </a:lnTo>
                  <a:lnTo>
                    <a:pt x="33575" y="156210"/>
                  </a:lnTo>
                  <a:lnTo>
                    <a:pt x="95170" y="82295"/>
                  </a:lnTo>
                  <a:lnTo>
                    <a:pt x="95170" y="29717"/>
                  </a:lnTo>
                  <a:lnTo>
                    <a:pt x="138985" y="29717"/>
                  </a:lnTo>
                  <a:lnTo>
                    <a:pt x="114220" y="0"/>
                  </a:lnTo>
                  <a:close/>
                </a:path>
                <a:path extrusionOk="0" h="2016125" w="228600">
                  <a:moveTo>
                    <a:pt x="138985" y="29717"/>
                  </a:moveTo>
                  <a:lnTo>
                    <a:pt x="133270" y="29717"/>
                  </a:lnTo>
                  <a:lnTo>
                    <a:pt x="133270" y="82295"/>
                  </a:lnTo>
                  <a:lnTo>
                    <a:pt x="194865" y="156210"/>
                  </a:lnTo>
                  <a:lnTo>
                    <a:pt x="200749" y="160962"/>
                  </a:lnTo>
                  <a:lnTo>
                    <a:pt x="207740" y="162988"/>
                  </a:lnTo>
                  <a:lnTo>
                    <a:pt x="214993" y="162228"/>
                  </a:lnTo>
                  <a:lnTo>
                    <a:pt x="221662" y="158623"/>
                  </a:lnTo>
                  <a:lnTo>
                    <a:pt x="226415" y="152739"/>
                  </a:lnTo>
                  <a:lnTo>
                    <a:pt x="228441" y="145748"/>
                  </a:lnTo>
                  <a:lnTo>
                    <a:pt x="227681" y="138495"/>
                  </a:lnTo>
                  <a:lnTo>
                    <a:pt x="224075" y="131825"/>
                  </a:lnTo>
                  <a:lnTo>
                    <a:pt x="138985" y="29717"/>
                  </a:lnTo>
                  <a:close/>
                </a:path>
                <a:path extrusionOk="0" h="2016125" w="228600">
                  <a:moveTo>
                    <a:pt x="133270" y="29717"/>
                  </a:moveTo>
                  <a:lnTo>
                    <a:pt x="95170" y="29717"/>
                  </a:lnTo>
                  <a:lnTo>
                    <a:pt x="95170" y="82295"/>
                  </a:lnTo>
                  <a:lnTo>
                    <a:pt x="114220" y="59436"/>
                  </a:lnTo>
                  <a:lnTo>
                    <a:pt x="99615" y="41910"/>
                  </a:lnTo>
                  <a:lnTo>
                    <a:pt x="133270" y="41910"/>
                  </a:lnTo>
                  <a:lnTo>
                    <a:pt x="133270" y="29717"/>
                  </a:lnTo>
                  <a:close/>
                </a:path>
                <a:path extrusionOk="0" h="2016125" w="228600">
                  <a:moveTo>
                    <a:pt x="133270" y="41910"/>
                  </a:moveTo>
                  <a:lnTo>
                    <a:pt x="128825" y="41910"/>
                  </a:lnTo>
                  <a:lnTo>
                    <a:pt x="114220" y="59436"/>
                  </a:lnTo>
                  <a:lnTo>
                    <a:pt x="133270" y="82295"/>
                  </a:lnTo>
                  <a:lnTo>
                    <a:pt x="133270" y="41910"/>
                  </a:lnTo>
                  <a:close/>
                </a:path>
                <a:path extrusionOk="0" h="2016125" w="228600">
                  <a:moveTo>
                    <a:pt x="128825" y="41910"/>
                  </a:moveTo>
                  <a:lnTo>
                    <a:pt x="99615" y="41910"/>
                  </a:lnTo>
                  <a:lnTo>
                    <a:pt x="114220" y="59436"/>
                  </a:lnTo>
                  <a:lnTo>
                    <a:pt x="128825" y="4191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32" name="Google Shape;1532;p31"/>
            <p:cNvPicPr preferRelativeResize="0"/>
            <p:nvPr/>
          </p:nvPicPr>
          <p:blipFill rotWithShape="1">
            <a:blip r:embed="rId12">
              <a:alphaModFix/>
            </a:blip>
            <a:srcRect b="0" l="0" r="0" t="0"/>
            <a:stretch/>
          </p:blipFill>
          <p:spPr>
            <a:xfrm>
              <a:off x="7011987" y="2420937"/>
              <a:ext cx="196850" cy="206375"/>
            </a:xfrm>
            <a:prstGeom prst="rect">
              <a:avLst/>
            </a:prstGeom>
            <a:noFill/>
            <a:ln>
              <a:noFill/>
            </a:ln>
          </p:spPr>
        </p:pic>
        <p:pic>
          <p:nvPicPr>
            <p:cNvPr id="1533" name="Google Shape;1533;p31"/>
            <p:cNvPicPr preferRelativeResize="0"/>
            <p:nvPr/>
          </p:nvPicPr>
          <p:blipFill rotWithShape="1">
            <a:blip r:embed="rId10">
              <a:alphaModFix/>
            </a:blip>
            <a:srcRect b="0" l="0" r="0" t="0"/>
            <a:stretch/>
          </p:blipFill>
          <p:spPr>
            <a:xfrm>
              <a:off x="6659562" y="2373312"/>
              <a:ext cx="206375" cy="206375"/>
            </a:xfrm>
            <a:prstGeom prst="rect">
              <a:avLst/>
            </a:prstGeom>
            <a:noFill/>
            <a:ln>
              <a:noFill/>
            </a:ln>
          </p:spPr>
        </p:pic>
        <p:pic>
          <p:nvPicPr>
            <p:cNvPr id="1534" name="Google Shape;1534;p31"/>
            <p:cNvPicPr preferRelativeResize="0"/>
            <p:nvPr/>
          </p:nvPicPr>
          <p:blipFill rotWithShape="1">
            <a:blip r:embed="rId10">
              <a:alphaModFix/>
            </a:blip>
            <a:srcRect b="0" l="0" r="0" t="0"/>
            <a:stretch/>
          </p:blipFill>
          <p:spPr>
            <a:xfrm>
              <a:off x="7678737" y="2430462"/>
              <a:ext cx="206375" cy="206375"/>
            </a:xfrm>
            <a:prstGeom prst="rect">
              <a:avLst/>
            </a:prstGeom>
            <a:noFill/>
            <a:ln>
              <a:noFill/>
            </a:ln>
          </p:spPr>
        </p:pic>
        <p:sp>
          <p:nvSpPr>
            <p:cNvPr id="1535" name="Google Shape;1535;p31"/>
            <p:cNvSpPr/>
            <p:nvPr/>
          </p:nvSpPr>
          <p:spPr>
            <a:xfrm>
              <a:off x="6200775" y="2609929"/>
              <a:ext cx="2232025" cy="228600"/>
            </a:xfrm>
            <a:custGeom>
              <a:rect b="b" l="l" r="r" t="t"/>
              <a:pathLst>
                <a:path extrusionOk="0" h="228600" w="2232025">
                  <a:moveTo>
                    <a:pt x="2172334" y="114220"/>
                  </a:moveTo>
                  <a:lnTo>
                    <a:pt x="2075560" y="194865"/>
                  </a:lnTo>
                  <a:lnTo>
                    <a:pt x="2070808" y="200749"/>
                  </a:lnTo>
                  <a:lnTo>
                    <a:pt x="2068782" y="207740"/>
                  </a:lnTo>
                  <a:lnTo>
                    <a:pt x="2069542" y="214993"/>
                  </a:lnTo>
                  <a:lnTo>
                    <a:pt x="2073148" y="221662"/>
                  </a:lnTo>
                  <a:lnTo>
                    <a:pt x="2079031" y="226415"/>
                  </a:lnTo>
                  <a:lnTo>
                    <a:pt x="2086022" y="228441"/>
                  </a:lnTo>
                  <a:lnTo>
                    <a:pt x="2093275" y="227681"/>
                  </a:lnTo>
                  <a:lnTo>
                    <a:pt x="2099945" y="224075"/>
                  </a:lnTo>
                  <a:lnTo>
                    <a:pt x="2208911" y="133270"/>
                  </a:lnTo>
                  <a:lnTo>
                    <a:pt x="2202053" y="133270"/>
                  </a:lnTo>
                  <a:lnTo>
                    <a:pt x="2202053" y="128825"/>
                  </a:lnTo>
                  <a:lnTo>
                    <a:pt x="2189860" y="128825"/>
                  </a:lnTo>
                  <a:lnTo>
                    <a:pt x="2172334" y="114220"/>
                  </a:lnTo>
                  <a:close/>
                </a:path>
                <a:path extrusionOk="0" h="228600" w="2232025">
                  <a:moveTo>
                    <a:pt x="2149475" y="95170"/>
                  </a:moveTo>
                  <a:lnTo>
                    <a:pt x="0" y="95170"/>
                  </a:lnTo>
                  <a:lnTo>
                    <a:pt x="0" y="133270"/>
                  </a:lnTo>
                  <a:lnTo>
                    <a:pt x="2149475" y="133270"/>
                  </a:lnTo>
                  <a:lnTo>
                    <a:pt x="2172334" y="114220"/>
                  </a:lnTo>
                  <a:lnTo>
                    <a:pt x="2149475" y="95170"/>
                  </a:lnTo>
                  <a:close/>
                </a:path>
                <a:path extrusionOk="0" h="228600" w="2232025">
                  <a:moveTo>
                    <a:pt x="2208911" y="95170"/>
                  </a:moveTo>
                  <a:lnTo>
                    <a:pt x="2202053" y="95170"/>
                  </a:lnTo>
                  <a:lnTo>
                    <a:pt x="2202053" y="133270"/>
                  </a:lnTo>
                  <a:lnTo>
                    <a:pt x="2208911" y="133270"/>
                  </a:lnTo>
                  <a:lnTo>
                    <a:pt x="2231771" y="114220"/>
                  </a:lnTo>
                  <a:lnTo>
                    <a:pt x="2208911" y="95170"/>
                  </a:lnTo>
                  <a:close/>
                </a:path>
                <a:path extrusionOk="0" h="228600" w="2232025">
                  <a:moveTo>
                    <a:pt x="2189860" y="99615"/>
                  </a:moveTo>
                  <a:lnTo>
                    <a:pt x="2172334" y="114220"/>
                  </a:lnTo>
                  <a:lnTo>
                    <a:pt x="2189860" y="128825"/>
                  </a:lnTo>
                  <a:lnTo>
                    <a:pt x="2189860" y="99615"/>
                  </a:lnTo>
                  <a:close/>
                </a:path>
                <a:path extrusionOk="0" h="228600" w="2232025">
                  <a:moveTo>
                    <a:pt x="2202053" y="99615"/>
                  </a:moveTo>
                  <a:lnTo>
                    <a:pt x="2189860" y="99615"/>
                  </a:lnTo>
                  <a:lnTo>
                    <a:pt x="2189860" y="128825"/>
                  </a:lnTo>
                  <a:lnTo>
                    <a:pt x="2202053" y="128825"/>
                  </a:lnTo>
                  <a:lnTo>
                    <a:pt x="2202053" y="99615"/>
                  </a:lnTo>
                  <a:close/>
                </a:path>
                <a:path extrusionOk="0" h="228600" w="2232025">
                  <a:moveTo>
                    <a:pt x="2086022" y="0"/>
                  </a:moveTo>
                  <a:lnTo>
                    <a:pt x="2079031" y="2026"/>
                  </a:lnTo>
                  <a:lnTo>
                    <a:pt x="2073148" y="6778"/>
                  </a:lnTo>
                  <a:lnTo>
                    <a:pt x="2069542" y="13448"/>
                  </a:lnTo>
                  <a:lnTo>
                    <a:pt x="2068782" y="20700"/>
                  </a:lnTo>
                  <a:lnTo>
                    <a:pt x="2070808" y="27691"/>
                  </a:lnTo>
                  <a:lnTo>
                    <a:pt x="2075560" y="33575"/>
                  </a:lnTo>
                  <a:lnTo>
                    <a:pt x="2172334" y="114220"/>
                  </a:lnTo>
                  <a:lnTo>
                    <a:pt x="2189860" y="99615"/>
                  </a:lnTo>
                  <a:lnTo>
                    <a:pt x="2202053" y="99615"/>
                  </a:lnTo>
                  <a:lnTo>
                    <a:pt x="2202053" y="95170"/>
                  </a:lnTo>
                  <a:lnTo>
                    <a:pt x="2208911" y="95170"/>
                  </a:lnTo>
                  <a:lnTo>
                    <a:pt x="2099945" y="4365"/>
                  </a:lnTo>
                  <a:lnTo>
                    <a:pt x="2093275" y="760"/>
                  </a:lnTo>
                  <a:lnTo>
                    <a:pt x="208602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36" name="Google Shape;1536;p31"/>
            <p:cNvPicPr preferRelativeResize="0"/>
            <p:nvPr/>
          </p:nvPicPr>
          <p:blipFill rotWithShape="1">
            <a:blip r:embed="rId10">
              <a:alphaModFix/>
            </a:blip>
            <a:srcRect b="0" l="0" r="0" t="0"/>
            <a:stretch/>
          </p:blipFill>
          <p:spPr>
            <a:xfrm>
              <a:off x="6659562" y="1658937"/>
              <a:ext cx="206375" cy="206375"/>
            </a:xfrm>
            <a:prstGeom prst="rect">
              <a:avLst/>
            </a:prstGeom>
            <a:noFill/>
            <a:ln>
              <a:noFill/>
            </a:ln>
          </p:spPr>
        </p:pic>
        <p:pic>
          <p:nvPicPr>
            <p:cNvPr id="1537" name="Google Shape;1537;p31"/>
            <p:cNvPicPr preferRelativeResize="0"/>
            <p:nvPr/>
          </p:nvPicPr>
          <p:blipFill rotWithShape="1">
            <a:blip r:embed="rId10">
              <a:alphaModFix/>
            </a:blip>
            <a:srcRect b="0" l="0" r="0" t="0"/>
            <a:stretch/>
          </p:blipFill>
          <p:spPr>
            <a:xfrm>
              <a:off x="7678737" y="2125662"/>
              <a:ext cx="206375" cy="206375"/>
            </a:xfrm>
            <a:prstGeom prst="rect">
              <a:avLst/>
            </a:prstGeom>
            <a:noFill/>
            <a:ln>
              <a:noFill/>
            </a:ln>
          </p:spPr>
        </p:pic>
        <p:pic>
          <p:nvPicPr>
            <p:cNvPr id="1538" name="Google Shape;1538;p31"/>
            <p:cNvPicPr preferRelativeResize="0"/>
            <p:nvPr/>
          </p:nvPicPr>
          <p:blipFill rotWithShape="1">
            <a:blip r:embed="rId10">
              <a:alphaModFix/>
            </a:blip>
            <a:srcRect b="0" l="0" r="0" t="0"/>
            <a:stretch/>
          </p:blipFill>
          <p:spPr>
            <a:xfrm>
              <a:off x="8278812" y="2001837"/>
              <a:ext cx="206375" cy="206375"/>
            </a:xfrm>
            <a:prstGeom prst="rect">
              <a:avLst/>
            </a:prstGeom>
            <a:noFill/>
            <a:ln>
              <a:noFill/>
            </a:ln>
          </p:spPr>
        </p:pic>
        <p:pic>
          <p:nvPicPr>
            <p:cNvPr id="1539" name="Google Shape;1539;p31"/>
            <p:cNvPicPr preferRelativeResize="0"/>
            <p:nvPr/>
          </p:nvPicPr>
          <p:blipFill rotWithShape="1">
            <a:blip r:embed="rId10">
              <a:alphaModFix/>
            </a:blip>
            <a:srcRect b="0" l="0" r="0" t="0"/>
            <a:stretch/>
          </p:blipFill>
          <p:spPr>
            <a:xfrm>
              <a:off x="8021637" y="2116137"/>
              <a:ext cx="206375" cy="206375"/>
            </a:xfrm>
            <a:prstGeom prst="rect">
              <a:avLst/>
            </a:prstGeom>
            <a:noFill/>
            <a:ln>
              <a:noFill/>
            </a:ln>
          </p:spPr>
        </p:pic>
      </p:grpSp>
      <p:grpSp>
        <p:nvGrpSpPr>
          <p:cNvPr id="1540" name="Google Shape;1540;p31"/>
          <p:cNvGrpSpPr/>
          <p:nvPr/>
        </p:nvGrpSpPr>
        <p:grpSpPr>
          <a:xfrm>
            <a:off x="3362325" y="820737"/>
            <a:ext cx="2284412" cy="2052638"/>
            <a:chOff x="3362325" y="820737"/>
            <a:chExt cx="2284412" cy="2052638"/>
          </a:xfrm>
        </p:grpSpPr>
        <p:pic>
          <p:nvPicPr>
            <p:cNvPr id="1541" name="Google Shape;1541;p31"/>
            <p:cNvPicPr preferRelativeResize="0"/>
            <p:nvPr/>
          </p:nvPicPr>
          <p:blipFill rotWithShape="1">
            <a:blip r:embed="rId13">
              <a:alphaModFix/>
            </a:blip>
            <a:srcRect b="0" l="0" r="0" t="0"/>
            <a:stretch/>
          </p:blipFill>
          <p:spPr>
            <a:xfrm>
              <a:off x="4836413" y="871473"/>
              <a:ext cx="195707" cy="195706"/>
            </a:xfrm>
            <a:prstGeom prst="rect">
              <a:avLst/>
            </a:prstGeom>
            <a:noFill/>
            <a:ln>
              <a:noFill/>
            </a:ln>
          </p:spPr>
        </p:pic>
        <p:pic>
          <p:nvPicPr>
            <p:cNvPr id="1542" name="Google Shape;1542;p31"/>
            <p:cNvPicPr preferRelativeResize="0"/>
            <p:nvPr/>
          </p:nvPicPr>
          <p:blipFill rotWithShape="1">
            <a:blip r:embed="rId14">
              <a:alphaModFix/>
            </a:blip>
            <a:srcRect b="0" l="0" r="0" t="0"/>
            <a:stretch/>
          </p:blipFill>
          <p:spPr>
            <a:xfrm>
              <a:off x="4324858" y="897509"/>
              <a:ext cx="195833" cy="195706"/>
            </a:xfrm>
            <a:prstGeom prst="rect">
              <a:avLst/>
            </a:prstGeom>
            <a:noFill/>
            <a:ln>
              <a:noFill/>
            </a:ln>
          </p:spPr>
        </p:pic>
        <p:pic>
          <p:nvPicPr>
            <p:cNvPr id="1543" name="Google Shape;1543;p31"/>
            <p:cNvPicPr preferRelativeResize="0"/>
            <p:nvPr/>
          </p:nvPicPr>
          <p:blipFill rotWithShape="1">
            <a:blip r:embed="rId15">
              <a:alphaModFix/>
            </a:blip>
            <a:srcRect b="0" l="0" r="0" t="0"/>
            <a:stretch/>
          </p:blipFill>
          <p:spPr>
            <a:xfrm>
              <a:off x="4552569" y="1086993"/>
              <a:ext cx="195833" cy="195707"/>
            </a:xfrm>
            <a:prstGeom prst="rect">
              <a:avLst/>
            </a:prstGeom>
            <a:noFill/>
            <a:ln>
              <a:noFill/>
            </a:ln>
          </p:spPr>
        </p:pic>
        <p:sp>
          <p:nvSpPr>
            <p:cNvPr id="1544" name="Google Shape;1544;p31"/>
            <p:cNvSpPr/>
            <p:nvPr/>
          </p:nvSpPr>
          <p:spPr>
            <a:xfrm>
              <a:off x="4289805" y="1216025"/>
              <a:ext cx="170815" cy="170815"/>
            </a:xfrm>
            <a:custGeom>
              <a:rect b="b" l="l" r="r" t="t"/>
              <a:pathLst>
                <a:path extrusionOk="0" h="170815" w="170814">
                  <a:moveTo>
                    <a:pt x="12446" y="0"/>
                  </a:moveTo>
                  <a:lnTo>
                    <a:pt x="1524" y="10667"/>
                  </a:lnTo>
                  <a:lnTo>
                    <a:pt x="74422" y="85089"/>
                  </a:lnTo>
                  <a:lnTo>
                    <a:pt x="0" y="157987"/>
                  </a:lnTo>
                  <a:lnTo>
                    <a:pt x="10668" y="168910"/>
                  </a:lnTo>
                  <a:lnTo>
                    <a:pt x="85090" y="96012"/>
                  </a:lnTo>
                  <a:lnTo>
                    <a:pt x="157988" y="170307"/>
                  </a:lnTo>
                  <a:lnTo>
                    <a:pt x="168910" y="159638"/>
                  </a:lnTo>
                  <a:lnTo>
                    <a:pt x="96012" y="85216"/>
                  </a:lnTo>
                  <a:lnTo>
                    <a:pt x="170307" y="12319"/>
                  </a:lnTo>
                  <a:lnTo>
                    <a:pt x="159639" y="1397"/>
                  </a:lnTo>
                  <a:lnTo>
                    <a:pt x="85344" y="74295"/>
                  </a:lnTo>
                  <a:lnTo>
                    <a:pt x="124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45" name="Google Shape;1545;p31"/>
            <p:cNvSpPr/>
            <p:nvPr/>
          </p:nvSpPr>
          <p:spPr>
            <a:xfrm>
              <a:off x="4289805" y="1216025"/>
              <a:ext cx="170815" cy="170815"/>
            </a:xfrm>
            <a:custGeom>
              <a:rect b="b" l="l" r="r" t="t"/>
              <a:pathLst>
                <a:path extrusionOk="0" h="170815" w="170814">
                  <a:moveTo>
                    <a:pt x="12446" y="0"/>
                  </a:moveTo>
                  <a:lnTo>
                    <a:pt x="85344" y="74295"/>
                  </a:lnTo>
                  <a:lnTo>
                    <a:pt x="159639" y="1397"/>
                  </a:lnTo>
                  <a:lnTo>
                    <a:pt x="170307" y="12319"/>
                  </a:lnTo>
                  <a:lnTo>
                    <a:pt x="96012" y="85216"/>
                  </a:lnTo>
                  <a:lnTo>
                    <a:pt x="168910" y="159638"/>
                  </a:lnTo>
                  <a:lnTo>
                    <a:pt x="157988" y="170307"/>
                  </a:lnTo>
                  <a:lnTo>
                    <a:pt x="85090" y="96012"/>
                  </a:lnTo>
                  <a:lnTo>
                    <a:pt x="10668" y="168910"/>
                  </a:lnTo>
                  <a:lnTo>
                    <a:pt x="0" y="157987"/>
                  </a:lnTo>
                  <a:lnTo>
                    <a:pt x="74422" y="85089"/>
                  </a:lnTo>
                  <a:lnTo>
                    <a:pt x="1524" y="10667"/>
                  </a:lnTo>
                  <a:lnTo>
                    <a:pt x="12446"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46" name="Google Shape;1546;p31"/>
            <p:cNvSpPr/>
            <p:nvPr/>
          </p:nvSpPr>
          <p:spPr>
            <a:xfrm>
              <a:off x="4480560" y="1380744"/>
              <a:ext cx="170815" cy="170815"/>
            </a:xfrm>
            <a:custGeom>
              <a:rect b="b" l="l" r="r" t="t"/>
              <a:pathLst>
                <a:path extrusionOk="0" h="170815" w="170814">
                  <a:moveTo>
                    <a:pt x="12445" y="0"/>
                  </a:moveTo>
                  <a:lnTo>
                    <a:pt x="1524" y="10667"/>
                  </a:lnTo>
                  <a:lnTo>
                    <a:pt x="74294" y="85089"/>
                  </a:lnTo>
                  <a:lnTo>
                    <a:pt x="0" y="157987"/>
                  </a:lnTo>
                  <a:lnTo>
                    <a:pt x="10667" y="168909"/>
                  </a:lnTo>
                  <a:lnTo>
                    <a:pt x="85089" y="96011"/>
                  </a:lnTo>
                  <a:lnTo>
                    <a:pt x="157987" y="170306"/>
                  </a:lnTo>
                  <a:lnTo>
                    <a:pt x="168910" y="159638"/>
                  </a:lnTo>
                  <a:lnTo>
                    <a:pt x="96012" y="85343"/>
                  </a:lnTo>
                  <a:lnTo>
                    <a:pt x="170306" y="12445"/>
                  </a:lnTo>
                  <a:lnTo>
                    <a:pt x="159638" y="1523"/>
                  </a:lnTo>
                  <a:lnTo>
                    <a:pt x="85216" y="74421"/>
                  </a:lnTo>
                  <a:lnTo>
                    <a:pt x="124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47" name="Google Shape;1547;p31"/>
            <p:cNvSpPr/>
            <p:nvPr/>
          </p:nvSpPr>
          <p:spPr>
            <a:xfrm>
              <a:off x="4480560" y="1380744"/>
              <a:ext cx="170815" cy="170815"/>
            </a:xfrm>
            <a:custGeom>
              <a:rect b="b" l="l" r="r" t="t"/>
              <a:pathLst>
                <a:path extrusionOk="0" h="170815" w="170814">
                  <a:moveTo>
                    <a:pt x="12445" y="0"/>
                  </a:moveTo>
                  <a:lnTo>
                    <a:pt x="85216" y="74421"/>
                  </a:lnTo>
                  <a:lnTo>
                    <a:pt x="159638" y="1523"/>
                  </a:lnTo>
                  <a:lnTo>
                    <a:pt x="170306" y="12445"/>
                  </a:lnTo>
                  <a:lnTo>
                    <a:pt x="96012" y="85343"/>
                  </a:lnTo>
                  <a:lnTo>
                    <a:pt x="168910" y="159638"/>
                  </a:lnTo>
                  <a:lnTo>
                    <a:pt x="157987" y="170306"/>
                  </a:lnTo>
                  <a:lnTo>
                    <a:pt x="85089" y="96011"/>
                  </a:lnTo>
                  <a:lnTo>
                    <a:pt x="10667" y="168909"/>
                  </a:lnTo>
                  <a:lnTo>
                    <a:pt x="0" y="157987"/>
                  </a:lnTo>
                  <a:lnTo>
                    <a:pt x="74294" y="85089"/>
                  </a:lnTo>
                  <a:lnTo>
                    <a:pt x="1524" y="10667"/>
                  </a:lnTo>
                  <a:lnTo>
                    <a:pt x="12445"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48" name="Google Shape;1548;p31"/>
            <p:cNvPicPr preferRelativeResize="0"/>
            <p:nvPr/>
          </p:nvPicPr>
          <p:blipFill rotWithShape="1">
            <a:blip r:embed="rId16">
              <a:alphaModFix/>
            </a:blip>
            <a:srcRect b="0" l="0" r="0" t="0"/>
            <a:stretch/>
          </p:blipFill>
          <p:spPr>
            <a:xfrm>
              <a:off x="4011294" y="1368044"/>
              <a:ext cx="195706" cy="195706"/>
            </a:xfrm>
            <a:prstGeom prst="rect">
              <a:avLst/>
            </a:prstGeom>
            <a:noFill/>
            <a:ln>
              <a:noFill/>
            </a:ln>
          </p:spPr>
        </p:pic>
        <p:pic>
          <p:nvPicPr>
            <p:cNvPr id="1549" name="Google Shape;1549;p31"/>
            <p:cNvPicPr preferRelativeResize="0"/>
            <p:nvPr/>
          </p:nvPicPr>
          <p:blipFill rotWithShape="1">
            <a:blip r:embed="rId17">
              <a:alphaModFix/>
            </a:blip>
            <a:srcRect b="0" l="0" r="0" t="0"/>
            <a:stretch/>
          </p:blipFill>
          <p:spPr>
            <a:xfrm>
              <a:off x="5203444" y="1063116"/>
              <a:ext cx="195706" cy="195834"/>
            </a:xfrm>
            <a:prstGeom prst="rect">
              <a:avLst/>
            </a:prstGeom>
            <a:noFill/>
            <a:ln>
              <a:noFill/>
            </a:ln>
          </p:spPr>
        </p:pic>
        <p:sp>
          <p:nvSpPr>
            <p:cNvPr id="1550" name="Google Shape;1550;p31"/>
            <p:cNvSpPr/>
            <p:nvPr/>
          </p:nvSpPr>
          <p:spPr>
            <a:xfrm>
              <a:off x="4849113" y="1177925"/>
              <a:ext cx="170815" cy="170815"/>
            </a:xfrm>
            <a:custGeom>
              <a:rect b="b" l="l" r="r" t="t"/>
              <a:pathLst>
                <a:path extrusionOk="0" h="170815" w="170814">
                  <a:moveTo>
                    <a:pt x="12319" y="0"/>
                  </a:moveTo>
                  <a:lnTo>
                    <a:pt x="1397" y="10667"/>
                  </a:lnTo>
                  <a:lnTo>
                    <a:pt x="74295" y="84962"/>
                  </a:lnTo>
                  <a:lnTo>
                    <a:pt x="0" y="157861"/>
                  </a:lnTo>
                  <a:lnTo>
                    <a:pt x="10668" y="168783"/>
                  </a:lnTo>
                  <a:lnTo>
                    <a:pt x="85089" y="95885"/>
                  </a:lnTo>
                  <a:lnTo>
                    <a:pt x="157987" y="170307"/>
                  </a:lnTo>
                  <a:lnTo>
                    <a:pt x="168910" y="159638"/>
                  </a:lnTo>
                  <a:lnTo>
                    <a:pt x="96012" y="85216"/>
                  </a:lnTo>
                  <a:lnTo>
                    <a:pt x="170307" y="12319"/>
                  </a:lnTo>
                  <a:lnTo>
                    <a:pt x="159638" y="1397"/>
                  </a:lnTo>
                  <a:lnTo>
                    <a:pt x="85216" y="74295"/>
                  </a:lnTo>
                  <a:lnTo>
                    <a:pt x="1231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1" name="Google Shape;1551;p31"/>
            <p:cNvSpPr/>
            <p:nvPr/>
          </p:nvSpPr>
          <p:spPr>
            <a:xfrm>
              <a:off x="4849113" y="1177925"/>
              <a:ext cx="170815" cy="170815"/>
            </a:xfrm>
            <a:custGeom>
              <a:rect b="b" l="l" r="r" t="t"/>
              <a:pathLst>
                <a:path extrusionOk="0" h="170815" w="170814">
                  <a:moveTo>
                    <a:pt x="12319" y="0"/>
                  </a:moveTo>
                  <a:lnTo>
                    <a:pt x="85216" y="74295"/>
                  </a:lnTo>
                  <a:lnTo>
                    <a:pt x="159638" y="1397"/>
                  </a:lnTo>
                  <a:lnTo>
                    <a:pt x="170307" y="12319"/>
                  </a:lnTo>
                  <a:lnTo>
                    <a:pt x="96012" y="85216"/>
                  </a:lnTo>
                  <a:lnTo>
                    <a:pt x="168910" y="159638"/>
                  </a:lnTo>
                  <a:lnTo>
                    <a:pt x="157987" y="170307"/>
                  </a:lnTo>
                  <a:lnTo>
                    <a:pt x="85089" y="95885"/>
                  </a:lnTo>
                  <a:lnTo>
                    <a:pt x="10668" y="168783"/>
                  </a:lnTo>
                  <a:lnTo>
                    <a:pt x="0" y="157861"/>
                  </a:lnTo>
                  <a:lnTo>
                    <a:pt x="74295" y="84962"/>
                  </a:lnTo>
                  <a:lnTo>
                    <a:pt x="1397" y="10667"/>
                  </a:lnTo>
                  <a:lnTo>
                    <a:pt x="12319"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2" name="Google Shape;1552;p31"/>
            <p:cNvSpPr/>
            <p:nvPr/>
          </p:nvSpPr>
          <p:spPr>
            <a:xfrm>
              <a:off x="5014341" y="1380744"/>
              <a:ext cx="170815" cy="170815"/>
            </a:xfrm>
            <a:custGeom>
              <a:rect b="b" l="l" r="r" t="t"/>
              <a:pathLst>
                <a:path extrusionOk="0" h="170815" w="170814">
                  <a:moveTo>
                    <a:pt x="12319" y="0"/>
                  </a:moveTo>
                  <a:lnTo>
                    <a:pt x="1397" y="10667"/>
                  </a:lnTo>
                  <a:lnTo>
                    <a:pt x="74295" y="85089"/>
                  </a:lnTo>
                  <a:lnTo>
                    <a:pt x="0" y="157987"/>
                  </a:lnTo>
                  <a:lnTo>
                    <a:pt x="10668" y="168909"/>
                  </a:lnTo>
                  <a:lnTo>
                    <a:pt x="85089" y="96011"/>
                  </a:lnTo>
                  <a:lnTo>
                    <a:pt x="157987" y="170306"/>
                  </a:lnTo>
                  <a:lnTo>
                    <a:pt x="168910" y="159638"/>
                  </a:lnTo>
                  <a:lnTo>
                    <a:pt x="96012" y="85343"/>
                  </a:lnTo>
                  <a:lnTo>
                    <a:pt x="170307" y="12445"/>
                  </a:lnTo>
                  <a:lnTo>
                    <a:pt x="159638" y="1523"/>
                  </a:lnTo>
                  <a:lnTo>
                    <a:pt x="85217" y="74421"/>
                  </a:lnTo>
                  <a:lnTo>
                    <a:pt x="1231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3" name="Google Shape;1553;p31"/>
            <p:cNvSpPr/>
            <p:nvPr/>
          </p:nvSpPr>
          <p:spPr>
            <a:xfrm>
              <a:off x="5014341" y="1380744"/>
              <a:ext cx="170815" cy="170815"/>
            </a:xfrm>
            <a:custGeom>
              <a:rect b="b" l="l" r="r" t="t"/>
              <a:pathLst>
                <a:path extrusionOk="0" h="170815" w="170814">
                  <a:moveTo>
                    <a:pt x="12319" y="0"/>
                  </a:moveTo>
                  <a:lnTo>
                    <a:pt x="85217" y="74421"/>
                  </a:lnTo>
                  <a:lnTo>
                    <a:pt x="159638" y="1523"/>
                  </a:lnTo>
                  <a:lnTo>
                    <a:pt x="170307" y="12445"/>
                  </a:lnTo>
                  <a:lnTo>
                    <a:pt x="96012" y="85343"/>
                  </a:lnTo>
                  <a:lnTo>
                    <a:pt x="168910" y="159638"/>
                  </a:lnTo>
                  <a:lnTo>
                    <a:pt x="157987" y="170306"/>
                  </a:lnTo>
                  <a:lnTo>
                    <a:pt x="85089" y="96011"/>
                  </a:lnTo>
                  <a:lnTo>
                    <a:pt x="10668" y="168909"/>
                  </a:lnTo>
                  <a:lnTo>
                    <a:pt x="0" y="157987"/>
                  </a:lnTo>
                  <a:lnTo>
                    <a:pt x="74295" y="85089"/>
                  </a:lnTo>
                  <a:lnTo>
                    <a:pt x="1397" y="10667"/>
                  </a:lnTo>
                  <a:lnTo>
                    <a:pt x="12319"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4" name="Google Shape;1554;p31"/>
            <p:cNvSpPr/>
            <p:nvPr/>
          </p:nvSpPr>
          <p:spPr>
            <a:xfrm>
              <a:off x="4758816" y="1443736"/>
              <a:ext cx="170815" cy="170815"/>
            </a:xfrm>
            <a:custGeom>
              <a:rect b="b" l="l" r="r" t="t"/>
              <a:pathLst>
                <a:path extrusionOk="0" h="170815" w="170814">
                  <a:moveTo>
                    <a:pt x="12446" y="0"/>
                  </a:moveTo>
                  <a:lnTo>
                    <a:pt x="1524" y="10667"/>
                  </a:lnTo>
                  <a:lnTo>
                    <a:pt x="74422" y="85089"/>
                  </a:lnTo>
                  <a:lnTo>
                    <a:pt x="0" y="157987"/>
                  </a:lnTo>
                  <a:lnTo>
                    <a:pt x="10795" y="168910"/>
                  </a:lnTo>
                  <a:lnTo>
                    <a:pt x="85090" y="96012"/>
                  </a:lnTo>
                  <a:lnTo>
                    <a:pt x="157987" y="170306"/>
                  </a:lnTo>
                  <a:lnTo>
                    <a:pt x="168910" y="159638"/>
                  </a:lnTo>
                  <a:lnTo>
                    <a:pt x="96012" y="85343"/>
                  </a:lnTo>
                  <a:lnTo>
                    <a:pt x="170434" y="12446"/>
                  </a:lnTo>
                  <a:lnTo>
                    <a:pt x="159638" y="1524"/>
                  </a:lnTo>
                  <a:lnTo>
                    <a:pt x="85344" y="74422"/>
                  </a:lnTo>
                  <a:lnTo>
                    <a:pt x="124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5" name="Google Shape;1555;p31"/>
            <p:cNvSpPr/>
            <p:nvPr/>
          </p:nvSpPr>
          <p:spPr>
            <a:xfrm>
              <a:off x="4758816" y="1443736"/>
              <a:ext cx="170815" cy="170815"/>
            </a:xfrm>
            <a:custGeom>
              <a:rect b="b" l="l" r="r" t="t"/>
              <a:pathLst>
                <a:path extrusionOk="0" h="170815" w="170814">
                  <a:moveTo>
                    <a:pt x="12446" y="0"/>
                  </a:moveTo>
                  <a:lnTo>
                    <a:pt x="85344" y="74422"/>
                  </a:lnTo>
                  <a:lnTo>
                    <a:pt x="159638" y="1524"/>
                  </a:lnTo>
                  <a:lnTo>
                    <a:pt x="170434" y="12446"/>
                  </a:lnTo>
                  <a:lnTo>
                    <a:pt x="96012" y="85343"/>
                  </a:lnTo>
                  <a:lnTo>
                    <a:pt x="168910" y="159638"/>
                  </a:lnTo>
                  <a:lnTo>
                    <a:pt x="157987" y="170306"/>
                  </a:lnTo>
                  <a:lnTo>
                    <a:pt x="85090" y="96012"/>
                  </a:lnTo>
                  <a:lnTo>
                    <a:pt x="10795" y="168910"/>
                  </a:lnTo>
                  <a:lnTo>
                    <a:pt x="0" y="157987"/>
                  </a:lnTo>
                  <a:lnTo>
                    <a:pt x="74422" y="85089"/>
                  </a:lnTo>
                  <a:lnTo>
                    <a:pt x="1524" y="10667"/>
                  </a:lnTo>
                  <a:lnTo>
                    <a:pt x="12446"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56" name="Google Shape;1556;p31"/>
            <p:cNvPicPr preferRelativeResize="0"/>
            <p:nvPr/>
          </p:nvPicPr>
          <p:blipFill rotWithShape="1">
            <a:blip r:embed="rId18">
              <a:alphaModFix/>
            </a:blip>
            <a:srcRect b="0" l="0" r="0" t="0"/>
            <a:stretch/>
          </p:blipFill>
          <p:spPr>
            <a:xfrm>
              <a:off x="5026532" y="1888616"/>
              <a:ext cx="195706" cy="195833"/>
            </a:xfrm>
            <a:prstGeom prst="rect">
              <a:avLst/>
            </a:prstGeom>
            <a:noFill/>
            <a:ln>
              <a:noFill/>
            </a:ln>
          </p:spPr>
        </p:pic>
        <p:pic>
          <p:nvPicPr>
            <p:cNvPr id="1557" name="Google Shape;1557;p31"/>
            <p:cNvPicPr preferRelativeResize="0"/>
            <p:nvPr/>
          </p:nvPicPr>
          <p:blipFill rotWithShape="1">
            <a:blip r:embed="rId19">
              <a:alphaModFix/>
            </a:blip>
            <a:srcRect b="0" l="0" r="0" t="0"/>
            <a:stretch/>
          </p:blipFill>
          <p:spPr>
            <a:xfrm>
              <a:off x="4760086" y="1876171"/>
              <a:ext cx="195834" cy="195833"/>
            </a:xfrm>
            <a:prstGeom prst="rect">
              <a:avLst/>
            </a:prstGeom>
            <a:noFill/>
            <a:ln>
              <a:noFill/>
            </a:ln>
          </p:spPr>
        </p:pic>
        <p:pic>
          <p:nvPicPr>
            <p:cNvPr id="1558" name="Google Shape;1558;p31"/>
            <p:cNvPicPr preferRelativeResize="0"/>
            <p:nvPr/>
          </p:nvPicPr>
          <p:blipFill rotWithShape="1">
            <a:blip r:embed="rId10">
              <a:alphaModFix/>
            </a:blip>
            <a:srcRect b="0" l="0" r="0" t="0"/>
            <a:stretch/>
          </p:blipFill>
          <p:spPr>
            <a:xfrm>
              <a:off x="4983162" y="1658937"/>
              <a:ext cx="206375" cy="206375"/>
            </a:xfrm>
            <a:prstGeom prst="rect">
              <a:avLst/>
            </a:prstGeom>
            <a:noFill/>
            <a:ln>
              <a:noFill/>
            </a:ln>
          </p:spPr>
        </p:pic>
        <p:pic>
          <p:nvPicPr>
            <p:cNvPr id="1559" name="Google Shape;1559;p31"/>
            <p:cNvPicPr preferRelativeResize="0"/>
            <p:nvPr/>
          </p:nvPicPr>
          <p:blipFill rotWithShape="1">
            <a:blip r:embed="rId20">
              <a:alphaModFix/>
            </a:blip>
            <a:srcRect b="0" l="0" r="0" t="0"/>
            <a:stretch/>
          </p:blipFill>
          <p:spPr>
            <a:xfrm>
              <a:off x="5440362" y="2020887"/>
              <a:ext cx="206375" cy="196850"/>
            </a:xfrm>
            <a:prstGeom prst="rect">
              <a:avLst/>
            </a:prstGeom>
            <a:noFill/>
            <a:ln>
              <a:noFill/>
            </a:ln>
          </p:spPr>
        </p:pic>
        <p:pic>
          <p:nvPicPr>
            <p:cNvPr id="1560" name="Google Shape;1560;p31"/>
            <p:cNvPicPr preferRelativeResize="0"/>
            <p:nvPr/>
          </p:nvPicPr>
          <p:blipFill rotWithShape="1">
            <a:blip r:embed="rId10">
              <a:alphaModFix/>
            </a:blip>
            <a:srcRect b="0" l="0" r="0" t="0"/>
            <a:stretch/>
          </p:blipFill>
          <p:spPr>
            <a:xfrm>
              <a:off x="5192712" y="2125662"/>
              <a:ext cx="206375" cy="206375"/>
            </a:xfrm>
            <a:prstGeom prst="rect">
              <a:avLst/>
            </a:prstGeom>
            <a:noFill/>
            <a:ln>
              <a:noFill/>
            </a:ln>
          </p:spPr>
        </p:pic>
        <p:pic>
          <p:nvPicPr>
            <p:cNvPr id="1561" name="Google Shape;1561;p31"/>
            <p:cNvPicPr preferRelativeResize="0"/>
            <p:nvPr/>
          </p:nvPicPr>
          <p:blipFill rotWithShape="1">
            <a:blip r:embed="rId5">
              <a:alphaModFix/>
            </a:blip>
            <a:srcRect b="0" l="0" r="0" t="0"/>
            <a:stretch/>
          </p:blipFill>
          <p:spPr>
            <a:xfrm>
              <a:off x="5281041" y="1583690"/>
              <a:ext cx="195707" cy="195707"/>
            </a:xfrm>
            <a:prstGeom prst="rect">
              <a:avLst/>
            </a:prstGeom>
            <a:noFill/>
            <a:ln>
              <a:noFill/>
            </a:ln>
          </p:spPr>
        </p:pic>
        <p:sp>
          <p:nvSpPr>
            <p:cNvPr id="1562" name="Google Shape;1562;p31"/>
            <p:cNvSpPr/>
            <p:nvPr/>
          </p:nvSpPr>
          <p:spPr>
            <a:xfrm>
              <a:off x="4164456" y="1698371"/>
              <a:ext cx="170815" cy="170815"/>
            </a:xfrm>
            <a:custGeom>
              <a:rect b="b" l="l" r="r" t="t"/>
              <a:pathLst>
                <a:path extrusionOk="0" h="170814" w="170814">
                  <a:moveTo>
                    <a:pt x="12445" y="0"/>
                  </a:moveTo>
                  <a:lnTo>
                    <a:pt x="1523" y="10667"/>
                  </a:lnTo>
                  <a:lnTo>
                    <a:pt x="74421" y="85089"/>
                  </a:lnTo>
                  <a:lnTo>
                    <a:pt x="0" y="157987"/>
                  </a:lnTo>
                  <a:lnTo>
                    <a:pt x="10794" y="168909"/>
                  </a:lnTo>
                  <a:lnTo>
                    <a:pt x="85089" y="96012"/>
                  </a:lnTo>
                  <a:lnTo>
                    <a:pt x="157987" y="170306"/>
                  </a:lnTo>
                  <a:lnTo>
                    <a:pt x="168909" y="159638"/>
                  </a:lnTo>
                  <a:lnTo>
                    <a:pt x="96012" y="85216"/>
                  </a:lnTo>
                  <a:lnTo>
                    <a:pt x="170433" y="12318"/>
                  </a:lnTo>
                  <a:lnTo>
                    <a:pt x="159638" y="1396"/>
                  </a:lnTo>
                  <a:lnTo>
                    <a:pt x="85343" y="74294"/>
                  </a:lnTo>
                  <a:lnTo>
                    <a:pt x="124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63" name="Google Shape;1563;p31"/>
            <p:cNvSpPr/>
            <p:nvPr/>
          </p:nvSpPr>
          <p:spPr>
            <a:xfrm>
              <a:off x="4164456" y="1698371"/>
              <a:ext cx="170815" cy="170815"/>
            </a:xfrm>
            <a:custGeom>
              <a:rect b="b" l="l" r="r" t="t"/>
              <a:pathLst>
                <a:path extrusionOk="0" h="170814" w="170814">
                  <a:moveTo>
                    <a:pt x="12445" y="0"/>
                  </a:moveTo>
                  <a:lnTo>
                    <a:pt x="85343" y="74294"/>
                  </a:lnTo>
                  <a:lnTo>
                    <a:pt x="159638" y="1396"/>
                  </a:lnTo>
                  <a:lnTo>
                    <a:pt x="170433" y="12318"/>
                  </a:lnTo>
                  <a:lnTo>
                    <a:pt x="96012" y="85216"/>
                  </a:lnTo>
                  <a:lnTo>
                    <a:pt x="168909" y="159638"/>
                  </a:lnTo>
                  <a:lnTo>
                    <a:pt x="157987" y="170306"/>
                  </a:lnTo>
                  <a:lnTo>
                    <a:pt x="85089" y="96012"/>
                  </a:lnTo>
                  <a:lnTo>
                    <a:pt x="10794" y="168909"/>
                  </a:lnTo>
                  <a:lnTo>
                    <a:pt x="0" y="157987"/>
                  </a:lnTo>
                  <a:lnTo>
                    <a:pt x="74421" y="85089"/>
                  </a:lnTo>
                  <a:lnTo>
                    <a:pt x="1523" y="10667"/>
                  </a:lnTo>
                  <a:lnTo>
                    <a:pt x="12445"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64" name="Google Shape;1564;p31"/>
            <p:cNvSpPr/>
            <p:nvPr/>
          </p:nvSpPr>
          <p:spPr>
            <a:xfrm>
              <a:off x="4352544" y="1888236"/>
              <a:ext cx="170815" cy="170815"/>
            </a:xfrm>
            <a:custGeom>
              <a:rect b="b" l="l" r="r" t="t"/>
              <a:pathLst>
                <a:path extrusionOk="0" h="170814" w="170814">
                  <a:moveTo>
                    <a:pt x="12445" y="0"/>
                  </a:moveTo>
                  <a:lnTo>
                    <a:pt x="1523" y="10794"/>
                  </a:lnTo>
                  <a:lnTo>
                    <a:pt x="74421" y="85089"/>
                  </a:lnTo>
                  <a:lnTo>
                    <a:pt x="0" y="157987"/>
                  </a:lnTo>
                  <a:lnTo>
                    <a:pt x="10794" y="168909"/>
                  </a:lnTo>
                  <a:lnTo>
                    <a:pt x="85089" y="96012"/>
                  </a:lnTo>
                  <a:lnTo>
                    <a:pt x="157987" y="170433"/>
                  </a:lnTo>
                  <a:lnTo>
                    <a:pt x="168909" y="159638"/>
                  </a:lnTo>
                  <a:lnTo>
                    <a:pt x="96011" y="85343"/>
                  </a:lnTo>
                  <a:lnTo>
                    <a:pt x="170433" y="12445"/>
                  </a:lnTo>
                  <a:lnTo>
                    <a:pt x="159638" y="1524"/>
                  </a:lnTo>
                  <a:lnTo>
                    <a:pt x="85343" y="74421"/>
                  </a:lnTo>
                  <a:lnTo>
                    <a:pt x="124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65" name="Google Shape;1565;p31"/>
            <p:cNvSpPr/>
            <p:nvPr/>
          </p:nvSpPr>
          <p:spPr>
            <a:xfrm>
              <a:off x="4352544" y="1888236"/>
              <a:ext cx="170815" cy="170815"/>
            </a:xfrm>
            <a:custGeom>
              <a:rect b="b" l="l" r="r" t="t"/>
              <a:pathLst>
                <a:path extrusionOk="0" h="170814" w="170814">
                  <a:moveTo>
                    <a:pt x="12445" y="0"/>
                  </a:moveTo>
                  <a:lnTo>
                    <a:pt x="85343" y="74421"/>
                  </a:lnTo>
                  <a:lnTo>
                    <a:pt x="159638" y="1524"/>
                  </a:lnTo>
                  <a:lnTo>
                    <a:pt x="170433" y="12445"/>
                  </a:lnTo>
                  <a:lnTo>
                    <a:pt x="96011" y="85343"/>
                  </a:lnTo>
                  <a:lnTo>
                    <a:pt x="168909" y="159638"/>
                  </a:lnTo>
                  <a:lnTo>
                    <a:pt x="157987" y="170433"/>
                  </a:lnTo>
                  <a:lnTo>
                    <a:pt x="85089" y="96012"/>
                  </a:lnTo>
                  <a:lnTo>
                    <a:pt x="10794" y="168909"/>
                  </a:lnTo>
                  <a:lnTo>
                    <a:pt x="0" y="157987"/>
                  </a:lnTo>
                  <a:lnTo>
                    <a:pt x="74421" y="85089"/>
                  </a:lnTo>
                  <a:lnTo>
                    <a:pt x="1523" y="10794"/>
                  </a:lnTo>
                  <a:lnTo>
                    <a:pt x="12445"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66" name="Google Shape;1566;p31"/>
            <p:cNvSpPr/>
            <p:nvPr/>
          </p:nvSpPr>
          <p:spPr>
            <a:xfrm>
              <a:off x="4448175" y="1685925"/>
              <a:ext cx="171450" cy="171450"/>
            </a:xfrm>
            <a:custGeom>
              <a:rect b="b" l="l" r="r" t="t"/>
              <a:pathLst>
                <a:path extrusionOk="0" h="171450" w="171450">
                  <a:moveTo>
                    <a:pt x="0" y="85725"/>
                  </a:moveTo>
                  <a:lnTo>
                    <a:pt x="6732" y="52345"/>
                  </a:lnTo>
                  <a:lnTo>
                    <a:pt x="25098" y="25098"/>
                  </a:lnTo>
                  <a:lnTo>
                    <a:pt x="52345" y="6732"/>
                  </a:lnTo>
                  <a:lnTo>
                    <a:pt x="85725" y="0"/>
                  </a:lnTo>
                  <a:lnTo>
                    <a:pt x="119104" y="6732"/>
                  </a:lnTo>
                  <a:lnTo>
                    <a:pt x="146351" y="25098"/>
                  </a:lnTo>
                  <a:lnTo>
                    <a:pt x="164717" y="52345"/>
                  </a:lnTo>
                  <a:lnTo>
                    <a:pt x="171450" y="85725"/>
                  </a:lnTo>
                  <a:lnTo>
                    <a:pt x="164717" y="119104"/>
                  </a:lnTo>
                  <a:lnTo>
                    <a:pt x="146351" y="146351"/>
                  </a:lnTo>
                  <a:lnTo>
                    <a:pt x="119104" y="164717"/>
                  </a:lnTo>
                  <a:lnTo>
                    <a:pt x="85725" y="171450"/>
                  </a:lnTo>
                  <a:lnTo>
                    <a:pt x="52345" y="164717"/>
                  </a:lnTo>
                  <a:lnTo>
                    <a:pt x="25098" y="146351"/>
                  </a:lnTo>
                  <a:lnTo>
                    <a:pt x="6732" y="119104"/>
                  </a:lnTo>
                  <a:lnTo>
                    <a:pt x="0" y="85725"/>
                  </a:lnTo>
                  <a:close/>
                </a:path>
              </a:pathLst>
            </a:custGeom>
            <a:noFill/>
            <a:ln cap="flat" cmpd="sng" w="3492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67" name="Google Shape;1567;p31"/>
            <p:cNvPicPr preferRelativeResize="0"/>
            <p:nvPr/>
          </p:nvPicPr>
          <p:blipFill rotWithShape="1">
            <a:blip r:embed="rId10">
              <a:alphaModFix/>
            </a:blip>
            <a:srcRect b="0" l="0" r="0" t="0"/>
            <a:stretch/>
          </p:blipFill>
          <p:spPr>
            <a:xfrm>
              <a:off x="4059237" y="2106612"/>
              <a:ext cx="206375" cy="206375"/>
            </a:xfrm>
            <a:prstGeom prst="rect">
              <a:avLst/>
            </a:prstGeom>
            <a:noFill/>
            <a:ln>
              <a:noFill/>
            </a:ln>
          </p:spPr>
        </p:pic>
        <p:pic>
          <p:nvPicPr>
            <p:cNvPr id="1568" name="Google Shape;1568;p31"/>
            <p:cNvPicPr preferRelativeResize="0"/>
            <p:nvPr/>
          </p:nvPicPr>
          <p:blipFill rotWithShape="1">
            <a:blip r:embed="rId10">
              <a:alphaModFix/>
            </a:blip>
            <a:srcRect b="0" l="0" r="0" t="0"/>
            <a:stretch/>
          </p:blipFill>
          <p:spPr>
            <a:xfrm>
              <a:off x="4525962" y="2220912"/>
              <a:ext cx="206375" cy="206375"/>
            </a:xfrm>
            <a:prstGeom prst="rect">
              <a:avLst/>
            </a:prstGeom>
            <a:noFill/>
            <a:ln>
              <a:noFill/>
            </a:ln>
          </p:spPr>
        </p:pic>
        <p:pic>
          <p:nvPicPr>
            <p:cNvPr id="1569" name="Google Shape;1569;p31"/>
            <p:cNvPicPr preferRelativeResize="0"/>
            <p:nvPr/>
          </p:nvPicPr>
          <p:blipFill rotWithShape="1">
            <a:blip r:embed="rId10">
              <a:alphaModFix/>
            </a:blip>
            <a:srcRect b="0" l="0" r="0" t="0"/>
            <a:stretch/>
          </p:blipFill>
          <p:spPr>
            <a:xfrm>
              <a:off x="3878262" y="820737"/>
              <a:ext cx="206375" cy="206375"/>
            </a:xfrm>
            <a:prstGeom prst="rect">
              <a:avLst/>
            </a:prstGeom>
            <a:noFill/>
            <a:ln>
              <a:noFill/>
            </a:ln>
          </p:spPr>
        </p:pic>
        <p:pic>
          <p:nvPicPr>
            <p:cNvPr id="1570" name="Google Shape;1570;p31"/>
            <p:cNvPicPr preferRelativeResize="0"/>
            <p:nvPr/>
          </p:nvPicPr>
          <p:blipFill rotWithShape="1">
            <a:blip r:embed="rId10">
              <a:alphaModFix/>
            </a:blip>
            <a:srcRect b="0" l="0" r="0" t="0"/>
            <a:stretch/>
          </p:blipFill>
          <p:spPr>
            <a:xfrm>
              <a:off x="3830637" y="1116012"/>
              <a:ext cx="206375" cy="206375"/>
            </a:xfrm>
            <a:prstGeom prst="rect">
              <a:avLst/>
            </a:prstGeom>
            <a:noFill/>
            <a:ln>
              <a:noFill/>
            </a:ln>
          </p:spPr>
        </p:pic>
        <p:pic>
          <p:nvPicPr>
            <p:cNvPr id="1571" name="Google Shape;1571;p31"/>
            <p:cNvPicPr preferRelativeResize="0"/>
            <p:nvPr/>
          </p:nvPicPr>
          <p:blipFill rotWithShape="1">
            <a:blip r:embed="rId10">
              <a:alphaModFix/>
            </a:blip>
            <a:srcRect b="0" l="0" r="0" t="0"/>
            <a:stretch/>
          </p:blipFill>
          <p:spPr>
            <a:xfrm>
              <a:off x="3525837" y="1020762"/>
              <a:ext cx="206375" cy="206375"/>
            </a:xfrm>
            <a:prstGeom prst="rect">
              <a:avLst/>
            </a:prstGeom>
            <a:noFill/>
            <a:ln>
              <a:noFill/>
            </a:ln>
          </p:spPr>
        </p:pic>
        <p:pic>
          <p:nvPicPr>
            <p:cNvPr id="1572" name="Google Shape;1572;p31"/>
            <p:cNvPicPr preferRelativeResize="0"/>
            <p:nvPr/>
          </p:nvPicPr>
          <p:blipFill rotWithShape="1">
            <a:blip r:embed="rId20">
              <a:alphaModFix/>
            </a:blip>
            <a:srcRect b="0" l="0" r="0" t="0"/>
            <a:stretch/>
          </p:blipFill>
          <p:spPr>
            <a:xfrm>
              <a:off x="3525837" y="1487487"/>
              <a:ext cx="206375" cy="196850"/>
            </a:xfrm>
            <a:prstGeom prst="rect">
              <a:avLst/>
            </a:prstGeom>
            <a:noFill/>
            <a:ln>
              <a:noFill/>
            </a:ln>
          </p:spPr>
        </p:pic>
        <p:sp>
          <p:nvSpPr>
            <p:cNvPr id="1573" name="Google Shape;1573;p31"/>
            <p:cNvSpPr/>
            <p:nvPr/>
          </p:nvSpPr>
          <p:spPr>
            <a:xfrm>
              <a:off x="3543300" y="1885950"/>
              <a:ext cx="381000" cy="381000"/>
            </a:xfrm>
            <a:custGeom>
              <a:rect b="b" l="l" r="r" t="t"/>
              <a:pathLst>
                <a:path extrusionOk="0" h="381000" w="381000">
                  <a:moveTo>
                    <a:pt x="0" y="80899"/>
                  </a:moveTo>
                  <a:lnTo>
                    <a:pt x="6732" y="49399"/>
                  </a:lnTo>
                  <a:lnTo>
                    <a:pt x="25098" y="23685"/>
                  </a:lnTo>
                  <a:lnTo>
                    <a:pt x="52345" y="6353"/>
                  </a:lnTo>
                  <a:lnTo>
                    <a:pt x="85725" y="0"/>
                  </a:lnTo>
                  <a:lnTo>
                    <a:pt x="119104" y="6353"/>
                  </a:lnTo>
                  <a:lnTo>
                    <a:pt x="146351" y="23685"/>
                  </a:lnTo>
                  <a:lnTo>
                    <a:pt x="164717" y="49399"/>
                  </a:lnTo>
                  <a:lnTo>
                    <a:pt x="171450" y="80899"/>
                  </a:lnTo>
                  <a:lnTo>
                    <a:pt x="164717" y="112472"/>
                  </a:lnTo>
                  <a:lnTo>
                    <a:pt x="146351" y="138223"/>
                  </a:lnTo>
                  <a:lnTo>
                    <a:pt x="119104" y="155569"/>
                  </a:lnTo>
                  <a:lnTo>
                    <a:pt x="85725" y="161925"/>
                  </a:lnTo>
                  <a:lnTo>
                    <a:pt x="52345" y="155569"/>
                  </a:lnTo>
                  <a:lnTo>
                    <a:pt x="25098" y="138223"/>
                  </a:lnTo>
                  <a:lnTo>
                    <a:pt x="6732" y="112472"/>
                  </a:lnTo>
                  <a:lnTo>
                    <a:pt x="0" y="80899"/>
                  </a:lnTo>
                  <a:close/>
                </a:path>
                <a:path extrusionOk="0" h="381000" w="381000">
                  <a:moveTo>
                    <a:pt x="219075" y="295275"/>
                  </a:moveTo>
                  <a:lnTo>
                    <a:pt x="225430" y="261895"/>
                  </a:lnTo>
                  <a:lnTo>
                    <a:pt x="242776" y="234648"/>
                  </a:lnTo>
                  <a:lnTo>
                    <a:pt x="268527" y="216282"/>
                  </a:lnTo>
                  <a:lnTo>
                    <a:pt x="300100" y="209550"/>
                  </a:lnTo>
                  <a:lnTo>
                    <a:pt x="331600" y="216282"/>
                  </a:lnTo>
                  <a:lnTo>
                    <a:pt x="357314" y="234648"/>
                  </a:lnTo>
                  <a:lnTo>
                    <a:pt x="374646" y="261895"/>
                  </a:lnTo>
                  <a:lnTo>
                    <a:pt x="381000" y="295275"/>
                  </a:lnTo>
                  <a:lnTo>
                    <a:pt x="374646" y="328654"/>
                  </a:lnTo>
                  <a:lnTo>
                    <a:pt x="357314" y="355901"/>
                  </a:lnTo>
                  <a:lnTo>
                    <a:pt x="331600" y="374267"/>
                  </a:lnTo>
                  <a:lnTo>
                    <a:pt x="300100" y="381000"/>
                  </a:lnTo>
                  <a:lnTo>
                    <a:pt x="268527" y="374267"/>
                  </a:lnTo>
                  <a:lnTo>
                    <a:pt x="242776" y="355901"/>
                  </a:lnTo>
                  <a:lnTo>
                    <a:pt x="225430" y="328654"/>
                  </a:lnTo>
                  <a:lnTo>
                    <a:pt x="219075" y="295275"/>
                  </a:lnTo>
                  <a:close/>
                </a:path>
              </a:pathLst>
            </a:custGeom>
            <a:noFill/>
            <a:ln cap="flat" cmpd="sng" w="3492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74" name="Google Shape;1574;p31"/>
            <p:cNvSpPr/>
            <p:nvPr/>
          </p:nvSpPr>
          <p:spPr>
            <a:xfrm>
              <a:off x="3362404" y="857250"/>
              <a:ext cx="228600" cy="2016125"/>
            </a:xfrm>
            <a:custGeom>
              <a:rect b="b" l="l" r="r" t="t"/>
              <a:pathLst>
                <a:path extrusionOk="0" h="2016125" w="228600">
                  <a:moveTo>
                    <a:pt x="114220" y="59436"/>
                  </a:moveTo>
                  <a:lnTo>
                    <a:pt x="95170" y="82295"/>
                  </a:lnTo>
                  <a:lnTo>
                    <a:pt x="95170" y="2015998"/>
                  </a:lnTo>
                  <a:lnTo>
                    <a:pt x="133270" y="2015998"/>
                  </a:lnTo>
                  <a:lnTo>
                    <a:pt x="133270" y="82295"/>
                  </a:lnTo>
                  <a:lnTo>
                    <a:pt x="114220" y="59436"/>
                  </a:lnTo>
                  <a:close/>
                </a:path>
                <a:path extrusionOk="0" h="2016125" w="228600">
                  <a:moveTo>
                    <a:pt x="114220" y="0"/>
                  </a:moveTo>
                  <a:lnTo>
                    <a:pt x="4365" y="131825"/>
                  </a:lnTo>
                  <a:lnTo>
                    <a:pt x="760" y="138495"/>
                  </a:lnTo>
                  <a:lnTo>
                    <a:pt x="0" y="145748"/>
                  </a:lnTo>
                  <a:lnTo>
                    <a:pt x="2026" y="152739"/>
                  </a:lnTo>
                  <a:lnTo>
                    <a:pt x="6778" y="158623"/>
                  </a:lnTo>
                  <a:lnTo>
                    <a:pt x="13448" y="162228"/>
                  </a:lnTo>
                  <a:lnTo>
                    <a:pt x="20701" y="162988"/>
                  </a:lnTo>
                  <a:lnTo>
                    <a:pt x="27691" y="160962"/>
                  </a:lnTo>
                  <a:lnTo>
                    <a:pt x="33575" y="156210"/>
                  </a:lnTo>
                  <a:lnTo>
                    <a:pt x="95170" y="82295"/>
                  </a:lnTo>
                  <a:lnTo>
                    <a:pt x="95170" y="29717"/>
                  </a:lnTo>
                  <a:lnTo>
                    <a:pt x="138985" y="29717"/>
                  </a:lnTo>
                  <a:lnTo>
                    <a:pt x="114220" y="0"/>
                  </a:lnTo>
                  <a:close/>
                </a:path>
                <a:path extrusionOk="0" h="2016125" w="228600">
                  <a:moveTo>
                    <a:pt x="138985" y="29717"/>
                  </a:moveTo>
                  <a:lnTo>
                    <a:pt x="133270" y="29717"/>
                  </a:lnTo>
                  <a:lnTo>
                    <a:pt x="133270" y="82295"/>
                  </a:lnTo>
                  <a:lnTo>
                    <a:pt x="194865" y="156210"/>
                  </a:lnTo>
                  <a:lnTo>
                    <a:pt x="200749" y="160962"/>
                  </a:lnTo>
                  <a:lnTo>
                    <a:pt x="207740" y="162988"/>
                  </a:lnTo>
                  <a:lnTo>
                    <a:pt x="214993" y="162228"/>
                  </a:lnTo>
                  <a:lnTo>
                    <a:pt x="221662" y="158623"/>
                  </a:lnTo>
                  <a:lnTo>
                    <a:pt x="226415" y="152739"/>
                  </a:lnTo>
                  <a:lnTo>
                    <a:pt x="228441" y="145748"/>
                  </a:lnTo>
                  <a:lnTo>
                    <a:pt x="227681" y="138495"/>
                  </a:lnTo>
                  <a:lnTo>
                    <a:pt x="224075" y="131825"/>
                  </a:lnTo>
                  <a:lnTo>
                    <a:pt x="138985" y="29717"/>
                  </a:lnTo>
                  <a:close/>
                </a:path>
                <a:path extrusionOk="0" h="2016125" w="228600">
                  <a:moveTo>
                    <a:pt x="133270" y="29717"/>
                  </a:moveTo>
                  <a:lnTo>
                    <a:pt x="95170" y="29717"/>
                  </a:lnTo>
                  <a:lnTo>
                    <a:pt x="95170" y="82295"/>
                  </a:lnTo>
                  <a:lnTo>
                    <a:pt x="114220" y="59436"/>
                  </a:lnTo>
                  <a:lnTo>
                    <a:pt x="99615" y="41910"/>
                  </a:lnTo>
                  <a:lnTo>
                    <a:pt x="133270" y="41910"/>
                  </a:lnTo>
                  <a:lnTo>
                    <a:pt x="133270" y="29717"/>
                  </a:lnTo>
                  <a:close/>
                </a:path>
                <a:path extrusionOk="0" h="2016125" w="228600">
                  <a:moveTo>
                    <a:pt x="133270" y="41910"/>
                  </a:moveTo>
                  <a:lnTo>
                    <a:pt x="128825" y="41910"/>
                  </a:lnTo>
                  <a:lnTo>
                    <a:pt x="114220" y="59436"/>
                  </a:lnTo>
                  <a:lnTo>
                    <a:pt x="133270" y="82295"/>
                  </a:lnTo>
                  <a:lnTo>
                    <a:pt x="133270" y="41910"/>
                  </a:lnTo>
                  <a:close/>
                </a:path>
                <a:path extrusionOk="0" h="2016125" w="228600">
                  <a:moveTo>
                    <a:pt x="128825" y="41910"/>
                  </a:moveTo>
                  <a:lnTo>
                    <a:pt x="99615" y="41910"/>
                  </a:lnTo>
                  <a:lnTo>
                    <a:pt x="114220" y="59436"/>
                  </a:lnTo>
                  <a:lnTo>
                    <a:pt x="128825" y="4191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75" name="Google Shape;1575;p31"/>
            <p:cNvPicPr preferRelativeResize="0"/>
            <p:nvPr/>
          </p:nvPicPr>
          <p:blipFill rotWithShape="1">
            <a:blip r:embed="rId10">
              <a:alphaModFix/>
            </a:blip>
            <a:srcRect b="0" l="0" r="0" t="0"/>
            <a:stretch/>
          </p:blipFill>
          <p:spPr>
            <a:xfrm>
              <a:off x="4173537" y="2430462"/>
              <a:ext cx="206375" cy="206375"/>
            </a:xfrm>
            <a:prstGeom prst="rect">
              <a:avLst/>
            </a:prstGeom>
            <a:noFill/>
            <a:ln>
              <a:noFill/>
            </a:ln>
          </p:spPr>
        </p:pic>
        <p:pic>
          <p:nvPicPr>
            <p:cNvPr id="1576" name="Google Shape;1576;p31"/>
            <p:cNvPicPr preferRelativeResize="0"/>
            <p:nvPr/>
          </p:nvPicPr>
          <p:blipFill rotWithShape="1">
            <a:blip r:embed="rId10">
              <a:alphaModFix/>
            </a:blip>
            <a:srcRect b="0" l="0" r="0" t="0"/>
            <a:stretch/>
          </p:blipFill>
          <p:spPr>
            <a:xfrm>
              <a:off x="3830637" y="2382837"/>
              <a:ext cx="206375" cy="206375"/>
            </a:xfrm>
            <a:prstGeom prst="rect">
              <a:avLst/>
            </a:prstGeom>
            <a:noFill/>
            <a:ln>
              <a:noFill/>
            </a:ln>
          </p:spPr>
        </p:pic>
        <p:pic>
          <p:nvPicPr>
            <p:cNvPr id="1577" name="Google Shape;1577;p31"/>
            <p:cNvPicPr preferRelativeResize="0"/>
            <p:nvPr/>
          </p:nvPicPr>
          <p:blipFill rotWithShape="1">
            <a:blip r:embed="rId10">
              <a:alphaModFix/>
            </a:blip>
            <a:srcRect b="0" l="0" r="0" t="0"/>
            <a:stretch/>
          </p:blipFill>
          <p:spPr>
            <a:xfrm>
              <a:off x="4849812" y="2449512"/>
              <a:ext cx="206375" cy="206375"/>
            </a:xfrm>
            <a:prstGeom prst="rect">
              <a:avLst/>
            </a:prstGeom>
            <a:noFill/>
            <a:ln>
              <a:noFill/>
            </a:ln>
          </p:spPr>
        </p:pic>
        <p:sp>
          <p:nvSpPr>
            <p:cNvPr id="1578" name="Google Shape;1578;p31"/>
            <p:cNvSpPr/>
            <p:nvPr/>
          </p:nvSpPr>
          <p:spPr>
            <a:xfrm>
              <a:off x="3362325" y="2619454"/>
              <a:ext cx="2232025" cy="228600"/>
            </a:xfrm>
            <a:custGeom>
              <a:rect b="b" l="l" r="r" t="t"/>
              <a:pathLst>
                <a:path extrusionOk="0" h="228600" w="2232025">
                  <a:moveTo>
                    <a:pt x="2172335" y="114220"/>
                  </a:moveTo>
                  <a:lnTo>
                    <a:pt x="2075561" y="194865"/>
                  </a:lnTo>
                  <a:lnTo>
                    <a:pt x="2070808" y="200749"/>
                  </a:lnTo>
                  <a:lnTo>
                    <a:pt x="2068782" y="207740"/>
                  </a:lnTo>
                  <a:lnTo>
                    <a:pt x="2069542" y="214993"/>
                  </a:lnTo>
                  <a:lnTo>
                    <a:pt x="2073148" y="221662"/>
                  </a:lnTo>
                  <a:lnTo>
                    <a:pt x="2079031" y="226415"/>
                  </a:lnTo>
                  <a:lnTo>
                    <a:pt x="2086022" y="228441"/>
                  </a:lnTo>
                  <a:lnTo>
                    <a:pt x="2093275" y="227681"/>
                  </a:lnTo>
                  <a:lnTo>
                    <a:pt x="2099945" y="224075"/>
                  </a:lnTo>
                  <a:lnTo>
                    <a:pt x="2208911" y="133270"/>
                  </a:lnTo>
                  <a:lnTo>
                    <a:pt x="2202053" y="133270"/>
                  </a:lnTo>
                  <a:lnTo>
                    <a:pt x="2202053" y="128825"/>
                  </a:lnTo>
                  <a:lnTo>
                    <a:pt x="2189861" y="128825"/>
                  </a:lnTo>
                  <a:lnTo>
                    <a:pt x="2172335" y="114220"/>
                  </a:lnTo>
                  <a:close/>
                </a:path>
                <a:path extrusionOk="0" h="228600" w="2232025">
                  <a:moveTo>
                    <a:pt x="2149475" y="95170"/>
                  </a:moveTo>
                  <a:lnTo>
                    <a:pt x="0" y="95170"/>
                  </a:lnTo>
                  <a:lnTo>
                    <a:pt x="0" y="133270"/>
                  </a:lnTo>
                  <a:lnTo>
                    <a:pt x="2149475" y="133270"/>
                  </a:lnTo>
                  <a:lnTo>
                    <a:pt x="2172335" y="114220"/>
                  </a:lnTo>
                  <a:lnTo>
                    <a:pt x="2149475" y="95170"/>
                  </a:lnTo>
                  <a:close/>
                </a:path>
                <a:path extrusionOk="0" h="228600" w="2232025">
                  <a:moveTo>
                    <a:pt x="2208911" y="95170"/>
                  </a:moveTo>
                  <a:lnTo>
                    <a:pt x="2202053" y="95170"/>
                  </a:lnTo>
                  <a:lnTo>
                    <a:pt x="2202053" y="133270"/>
                  </a:lnTo>
                  <a:lnTo>
                    <a:pt x="2208911" y="133270"/>
                  </a:lnTo>
                  <a:lnTo>
                    <a:pt x="2231771" y="114220"/>
                  </a:lnTo>
                  <a:lnTo>
                    <a:pt x="2208911" y="95170"/>
                  </a:lnTo>
                  <a:close/>
                </a:path>
                <a:path extrusionOk="0" h="228600" w="2232025">
                  <a:moveTo>
                    <a:pt x="2189861" y="99615"/>
                  </a:moveTo>
                  <a:lnTo>
                    <a:pt x="2172335" y="114220"/>
                  </a:lnTo>
                  <a:lnTo>
                    <a:pt x="2189861" y="128825"/>
                  </a:lnTo>
                  <a:lnTo>
                    <a:pt x="2189861" y="99615"/>
                  </a:lnTo>
                  <a:close/>
                </a:path>
                <a:path extrusionOk="0" h="228600" w="2232025">
                  <a:moveTo>
                    <a:pt x="2202053" y="99615"/>
                  </a:moveTo>
                  <a:lnTo>
                    <a:pt x="2189861" y="99615"/>
                  </a:lnTo>
                  <a:lnTo>
                    <a:pt x="2189861" y="128825"/>
                  </a:lnTo>
                  <a:lnTo>
                    <a:pt x="2202053" y="128825"/>
                  </a:lnTo>
                  <a:lnTo>
                    <a:pt x="2202053" y="99615"/>
                  </a:lnTo>
                  <a:close/>
                </a:path>
                <a:path extrusionOk="0" h="228600" w="2232025">
                  <a:moveTo>
                    <a:pt x="2086022" y="0"/>
                  </a:moveTo>
                  <a:lnTo>
                    <a:pt x="2079031" y="2026"/>
                  </a:lnTo>
                  <a:lnTo>
                    <a:pt x="2073148" y="6778"/>
                  </a:lnTo>
                  <a:lnTo>
                    <a:pt x="2069542" y="13448"/>
                  </a:lnTo>
                  <a:lnTo>
                    <a:pt x="2068782" y="20700"/>
                  </a:lnTo>
                  <a:lnTo>
                    <a:pt x="2070808" y="27691"/>
                  </a:lnTo>
                  <a:lnTo>
                    <a:pt x="2075561" y="33575"/>
                  </a:lnTo>
                  <a:lnTo>
                    <a:pt x="2172335" y="114220"/>
                  </a:lnTo>
                  <a:lnTo>
                    <a:pt x="2189861" y="99615"/>
                  </a:lnTo>
                  <a:lnTo>
                    <a:pt x="2202053" y="99615"/>
                  </a:lnTo>
                  <a:lnTo>
                    <a:pt x="2202053" y="95170"/>
                  </a:lnTo>
                  <a:lnTo>
                    <a:pt x="2208911" y="95170"/>
                  </a:lnTo>
                  <a:lnTo>
                    <a:pt x="2099945" y="4365"/>
                  </a:lnTo>
                  <a:lnTo>
                    <a:pt x="2093275" y="760"/>
                  </a:lnTo>
                  <a:lnTo>
                    <a:pt x="208602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79" name="Google Shape;1579;p31"/>
            <p:cNvPicPr preferRelativeResize="0"/>
            <p:nvPr/>
          </p:nvPicPr>
          <p:blipFill rotWithShape="1">
            <a:blip r:embed="rId20">
              <a:alphaModFix/>
            </a:blip>
            <a:srcRect b="0" l="0" r="0" t="0"/>
            <a:stretch/>
          </p:blipFill>
          <p:spPr>
            <a:xfrm>
              <a:off x="3830637" y="1677987"/>
              <a:ext cx="206375" cy="196850"/>
            </a:xfrm>
            <a:prstGeom prst="rect">
              <a:avLst/>
            </a:prstGeom>
            <a:noFill/>
            <a:ln>
              <a:noFill/>
            </a:ln>
          </p:spPr>
        </p:pic>
        <p:pic>
          <p:nvPicPr>
            <p:cNvPr id="1580" name="Google Shape;1580;p31"/>
            <p:cNvPicPr preferRelativeResize="0"/>
            <p:nvPr/>
          </p:nvPicPr>
          <p:blipFill rotWithShape="1">
            <a:blip r:embed="rId10">
              <a:alphaModFix/>
            </a:blip>
            <a:srcRect b="0" l="0" r="0" t="0"/>
            <a:stretch/>
          </p:blipFill>
          <p:spPr>
            <a:xfrm>
              <a:off x="4849812" y="2144712"/>
              <a:ext cx="206375" cy="206375"/>
            </a:xfrm>
            <a:prstGeom prst="rect">
              <a:avLst/>
            </a:prstGeom>
            <a:noFill/>
            <a:ln>
              <a:noFill/>
            </a:ln>
          </p:spPr>
        </p:pic>
      </p:grpSp>
      <p:sp>
        <p:nvSpPr>
          <p:cNvPr id="1581" name="Google Shape;1581;p31"/>
          <p:cNvSpPr txBox="1"/>
          <p:nvPr/>
        </p:nvSpPr>
        <p:spPr>
          <a:xfrm>
            <a:off x="6855206" y="3484562"/>
            <a:ext cx="160274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aseline="30000" lang="en-US" sz="2025">
                <a:latin typeface="Cambria Math"/>
                <a:ea typeface="Cambria Math"/>
                <a:cs typeface="Cambria Math"/>
                <a:sym typeface="Cambria Math"/>
              </a:rPr>
              <a:t>3  </a:t>
            </a:r>
            <a:r>
              <a:rPr lang="en-US" sz="1350">
                <a:latin typeface="Cambria Math"/>
                <a:ea typeface="Cambria Math"/>
                <a:cs typeface="Cambria Math"/>
                <a:sym typeface="Cambria Math"/>
              </a:rPr>
              <a:t>1	</a:t>
            </a:r>
            <a:r>
              <a:rPr baseline="30000" lang="en-US" sz="2025">
                <a:latin typeface="Cambria Math"/>
                <a:ea typeface="Cambria Math"/>
                <a:cs typeface="Cambria Math"/>
                <a:sym typeface="Cambria Math"/>
              </a:rPr>
              <a:t>2	4  </a:t>
            </a:r>
            <a:r>
              <a:rPr lang="en-US" sz="1350">
                <a:latin typeface="Cambria Math"/>
                <a:ea typeface="Cambria Math"/>
                <a:cs typeface="Cambria Math"/>
                <a:sym typeface="Cambria Math"/>
              </a:rPr>
              <a:t>1	2</a:t>
            </a:r>
            <a:endParaRPr sz="1350">
              <a:latin typeface="Cambria Math"/>
              <a:ea typeface="Cambria Math"/>
              <a:cs typeface="Cambria Math"/>
              <a:sym typeface="Cambria Math"/>
            </a:endParaRPr>
          </a:p>
        </p:txBody>
      </p:sp>
      <p:sp>
        <p:nvSpPr>
          <p:cNvPr id="1582" name="Google Shape;1582;p31"/>
          <p:cNvSpPr txBox="1"/>
          <p:nvPr/>
        </p:nvSpPr>
        <p:spPr>
          <a:xfrm>
            <a:off x="6496050" y="3369690"/>
            <a:ext cx="2006600" cy="300990"/>
          </a:xfrm>
          <a:prstGeom prst="rect">
            <a:avLst/>
          </a:prstGeom>
          <a:noFill/>
          <a:ln>
            <a:noFill/>
          </a:ln>
        </p:spPr>
        <p:txBody>
          <a:bodyPr anchorCtr="0" anchor="t" bIns="0" lIns="0" spcFirstLastPara="1" rIns="0" wrap="square" tIns="13325">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+𝑤 𝑥 </a:t>
            </a:r>
            <a:r>
              <a:rPr baseline="30000" lang="en-US" sz="2025">
                <a:latin typeface="Cambria Math"/>
                <a:ea typeface="Cambria Math"/>
                <a:cs typeface="Cambria Math"/>
                <a:sym typeface="Cambria Math"/>
              </a:rPr>
              <a:t>2</a:t>
            </a:r>
            <a:r>
              <a:rPr lang="en-US" sz="1800">
                <a:latin typeface="Cambria Math"/>
                <a:ea typeface="Cambria Math"/>
                <a:cs typeface="Cambria Math"/>
                <a:sym typeface="Cambria Math"/>
              </a:rPr>
              <a:t>𝑥	+ 𝑤 𝑥 </a:t>
            </a:r>
            <a:r>
              <a:rPr baseline="30000" lang="en-US" sz="2025">
                <a:latin typeface="Cambria Math"/>
                <a:ea typeface="Cambria Math"/>
                <a:cs typeface="Cambria Math"/>
                <a:sym typeface="Cambria Math"/>
              </a:rPr>
              <a:t>2</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2</a:t>
            </a:r>
            <a:endParaRPr baseline="30000" sz="2025">
              <a:latin typeface="Cambria Math"/>
              <a:ea typeface="Cambria Math"/>
              <a:cs typeface="Cambria Math"/>
              <a:sym typeface="Cambria Math"/>
            </a:endParaRPr>
          </a:p>
        </p:txBody>
      </p:sp>
      <p:sp>
        <p:nvSpPr>
          <p:cNvPr id="1583" name="Google Shape;1583;p31"/>
          <p:cNvSpPr txBox="1"/>
          <p:nvPr/>
        </p:nvSpPr>
        <p:spPr>
          <a:xfrm>
            <a:off x="8142351" y="3761104"/>
            <a:ext cx="12509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1</a:t>
            </a:r>
            <a:endParaRPr sz="1350">
              <a:latin typeface="Cambria Math"/>
              <a:ea typeface="Cambria Math"/>
              <a:cs typeface="Cambria Math"/>
              <a:sym typeface="Cambria Math"/>
            </a:endParaRPr>
          </a:p>
        </p:txBody>
      </p:sp>
      <p:sp>
        <p:nvSpPr>
          <p:cNvPr id="1584" name="Google Shape;1584;p31"/>
          <p:cNvSpPr txBox="1"/>
          <p:nvPr/>
        </p:nvSpPr>
        <p:spPr>
          <a:xfrm>
            <a:off x="6496050" y="3646804"/>
            <a:ext cx="205422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5</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2</a:t>
            </a:r>
            <a:r>
              <a:rPr lang="en-US" sz="1800">
                <a:latin typeface="Cambria Math"/>
                <a:ea typeface="Cambria Math"/>
                <a:cs typeface="Cambria Math"/>
                <a:sym typeface="Cambria Math"/>
              </a:rPr>
              <a:t>𝑥</a:t>
            </a:r>
            <a:r>
              <a:rPr baseline="30000" lang="en-US" sz="2025">
                <a:latin typeface="Cambria Math"/>
                <a:ea typeface="Cambria Math"/>
                <a:cs typeface="Cambria Math"/>
                <a:sym typeface="Cambria Math"/>
              </a:rPr>
              <a:t>3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6</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3</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2</a:t>
            </a:r>
            <a:endParaRPr baseline="-25000" sz="2025">
              <a:latin typeface="Cambria Math"/>
              <a:ea typeface="Cambria Math"/>
              <a:cs typeface="Cambria Math"/>
              <a:sym typeface="Cambria Math"/>
            </a:endParaRPr>
          </a:p>
        </p:txBody>
      </p:sp>
      <p:sp>
        <p:nvSpPr>
          <p:cNvPr id="1585" name="Google Shape;1585;p31"/>
          <p:cNvSpPr txBox="1"/>
          <p:nvPr/>
        </p:nvSpPr>
        <p:spPr>
          <a:xfrm>
            <a:off x="6521450" y="3761104"/>
            <a:ext cx="935355" cy="462915"/>
          </a:xfrm>
          <a:prstGeom prst="rect">
            <a:avLst/>
          </a:prstGeom>
          <a:noFill/>
          <a:ln>
            <a:noFill/>
          </a:ln>
        </p:spPr>
        <p:txBody>
          <a:bodyPr anchorCtr="0" anchor="t" bIns="0" lIns="0" spcFirstLastPara="1" rIns="0" wrap="square" tIns="12700">
            <a:spAutoFit/>
          </a:bodyPr>
          <a:lstStyle/>
          <a:p>
            <a:pPr indent="0" lvl="0" marL="565150" rtl="0" algn="l">
              <a:lnSpc>
                <a:spcPct val="107407"/>
              </a:lnSpc>
              <a:spcBef>
                <a:spcPts val="0"/>
              </a:spcBef>
              <a:spcAft>
                <a:spcPts val="0"/>
              </a:spcAft>
              <a:buNone/>
            </a:pPr>
            <a:r>
              <a:rPr lang="en-US" sz="1350">
                <a:latin typeface="Cambria Math"/>
                <a:ea typeface="Cambria Math"/>
                <a:cs typeface="Cambria Math"/>
                <a:sym typeface="Cambria Math"/>
              </a:rPr>
              <a:t>1	2</a:t>
            </a:r>
            <a:endParaRPr sz="1350">
              <a:latin typeface="Cambria Math"/>
              <a:ea typeface="Cambria Math"/>
              <a:cs typeface="Cambria Math"/>
              <a:sym typeface="Cambria Math"/>
            </a:endParaRPr>
          </a:p>
          <a:p>
            <a:pPr indent="0" lvl="0" marL="12700" rtl="0" algn="l">
              <a:lnSpc>
                <a:spcPct val="110500"/>
              </a:lnSpc>
              <a:spcBef>
                <a:spcPts val="0"/>
              </a:spcBef>
              <a:spcAft>
                <a:spcPts val="0"/>
              </a:spcAft>
              <a:buNone/>
            </a:pPr>
            <a:r>
              <a:rPr lang="en-US" sz="1800">
                <a:latin typeface="Cambria Math"/>
                <a:ea typeface="Cambria Math"/>
                <a:cs typeface="Cambria Math"/>
                <a:sym typeface="Cambria Math"/>
              </a:rPr>
              <a:t>+ ⋯ + 𝑏</a:t>
            </a:r>
            <a:endParaRPr sz="1800">
              <a:latin typeface="Cambria Math"/>
              <a:ea typeface="Cambria Math"/>
              <a:cs typeface="Cambria Math"/>
              <a:sym typeface="Cambria Math"/>
            </a:endParaRPr>
          </a:p>
        </p:txBody>
      </p:sp>
      <p:sp>
        <p:nvSpPr>
          <p:cNvPr id="1586" name="Google Shape;1586;p31"/>
          <p:cNvSpPr txBox="1"/>
          <p:nvPr>
            <p:ph type="title"/>
          </p:nvPr>
        </p:nvSpPr>
        <p:spPr>
          <a:xfrm>
            <a:off x="303529" y="70470"/>
            <a:ext cx="6536055" cy="868680"/>
          </a:xfrm>
          <a:prstGeom prst="rect">
            <a:avLst/>
          </a:prstGeom>
          <a:noFill/>
          <a:ln>
            <a:noFill/>
          </a:ln>
        </p:spPr>
        <p:txBody>
          <a:bodyPr anchorCtr="0" anchor="t" bIns="0" lIns="0" spcFirstLastPara="1" rIns="0" wrap="square" tIns="54600">
            <a:spAutoFit/>
          </a:bodyPr>
          <a:lstStyle/>
          <a:p>
            <a:pPr indent="0" lvl="0" marL="65405" rtl="0" algn="l">
              <a:lnSpc>
                <a:spcPct val="100000"/>
              </a:lnSpc>
              <a:spcBef>
                <a:spcPts val="0"/>
              </a:spcBef>
              <a:spcAft>
                <a:spcPts val="0"/>
              </a:spcAft>
              <a:buNone/>
            </a:pPr>
            <a:r>
              <a:rPr lang="en-US"/>
              <a:t>Classification</a:t>
            </a:r>
            <a:endParaRPr/>
          </a:p>
        </p:txBody>
      </p:sp>
      <p:sp>
        <p:nvSpPr>
          <p:cNvPr id="1587" name="Google Shape;1587;p31"/>
          <p:cNvSpPr txBox="1"/>
          <p:nvPr/>
        </p:nvSpPr>
        <p:spPr>
          <a:xfrm>
            <a:off x="315277" y="1582674"/>
            <a:ext cx="32067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lang="en-US" sz="2000">
                <a:latin typeface="Cambria Math"/>
                <a:ea typeface="Cambria Math"/>
                <a:cs typeface="Cambria Math"/>
                <a:sym typeface="Cambria Math"/>
              </a:rPr>
              <a:t>𝑥</a:t>
            </a:r>
            <a:r>
              <a:rPr baseline="-25000" lang="en-US" sz="2250">
                <a:latin typeface="Cambria Math"/>
                <a:ea typeface="Cambria Math"/>
                <a:cs typeface="Cambria Math"/>
                <a:sym typeface="Cambria Math"/>
              </a:rPr>
              <a:t>2</a:t>
            </a:r>
            <a:endParaRPr baseline="-25000" sz="2250">
              <a:latin typeface="Cambria Math"/>
              <a:ea typeface="Cambria Math"/>
              <a:cs typeface="Cambria Math"/>
              <a:sym typeface="Cambria Math"/>
            </a:endParaRPr>
          </a:p>
        </p:txBody>
      </p:sp>
      <p:sp>
        <p:nvSpPr>
          <p:cNvPr id="1588" name="Google Shape;1588;p31"/>
          <p:cNvSpPr txBox="1"/>
          <p:nvPr/>
        </p:nvSpPr>
        <p:spPr>
          <a:xfrm>
            <a:off x="945832" y="2581516"/>
            <a:ext cx="2135505" cy="784225"/>
          </a:xfrm>
          <a:prstGeom prst="rect">
            <a:avLst/>
          </a:prstGeom>
          <a:noFill/>
          <a:ln>
            <a:noFill/>
          </a:ln>
        </p:spPr>
        <p:txBody>
          <a:bodyPr anchorCtr="0" anchor="t" bIns="0" lIns="0" spcFirstLastPara="1" rIns="0" wrap="square" tIns="108575">
            <a:spAutoFit/>
          </a:bodyPr>
          <a:lstStyle/>
          <a:p>
            <a:pPr indent="0" lvl="0" marL="636270" rtl="0" algn="l">
              <a:lnSpc>
                <a:spcPct val="100000"/>
              </a:lnSpc>
              <a:spcBef>
                <a:spcPts val="0"/>
              </a:spcBef>
              <a:spcAft>
                <a:spcPts val="0"/>
              </a:spcAft>
              <a:buNone/>
            </a:pPr>
            <a:r>
              <a:rPr lang="en-US" sz="2000">
                <a:latin typeface="Cambria Math"/>
                <a:ea typeface="Cambria Math"/>
                <a:cs typeface="Cambria Math"/>
                <a:sym typeface="Cambria Math"/>
              </a:rPr>
              <a:t>𝑥</a:t>
            </a:r>
            <a:r>
              <a:rPr baseline="-25000" lang="en-US" sz="2250">
                <a:latin typeface="Cambria Math"/>
                <a:ea typeface="Cambria Math"/>
                <a:cs typeface="Cambria Math"/>
                <a:sym typeface="Cambria Math"/>
              </a:rPr>
              <a:t>1</a:t>
            </a:r>
            <a:endParaRPr baseline="-25000" sz="2250">
              <a:latin typeface="Cambria Math"/>
              <a:ea typeface="Cambria Math"/>
              <a:cs typeface="Cambria Math"/>
              <a:sym typeface="Cambria Math"/>
            </a:endParaRPr>
          </a:p>
          <a:p>
            <a:pPr indent="0" lvl="0" marL="38100" rtl="0" algn="l">
              <a:lnSpc>
                <a:spcPct val="100000"/>
              </a:lnSpc>
              <a:spcBef>
                <a:spcPts val="655"/>
              </a:spcBef>
              <a:spcAft>
                <a:spcPts val="0"/>
              </a:spcAft>
              <a:buNone/>
            </a:pPr>
            <a:r>
              <a:rPr lang="en-US" sz="1800">
                <a:latin typeface="Cambria Math"/>
                <a:ea typeface="Cambria Math"/>
                <a:cs typeface="Cambria Math"/>
                <a:sym typeface="Cambria Math"/>
              </a:rPr>
              <a:t>𝑧 = 𝑤</a:t>
            </a:r>
            <a:r>
              <a:rPr baseline="-25000" lang="en-US" sz="2025">
                <a:latin typeface="Cambria Math"/>
                <a:ea typeface="Cambria Math"/>
                <a:cs typeface="Cambria Math"/>
                <a:sym typeface="Cambria Math"/>
              </a:rPr>
              <a:t>1</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1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2</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2 </a:t>
            </a:r>
            <a:r>
              <a:rPr lang="en-US" sz="1800">
                <a:latin typeface="Cambria Math"/>
                <a:ea typeface="Cambria Math"/>
                <a:cs typeface="Cambria Math"/>
                <a:sym typeface="Cambria Math"/>
              </a:rPr>
              <a:t>+ 𝑏</a:t>
            </a:r>
            <a:endParaRPr sz="1800">
              <a:latin typeface="Cambria Math"/>
              <a:ea typeface="Cambria Math"/>
              <a:cs typeface="Cambria Math"/>
              <a:sym typeface="Cambria Math"/>
            </a:endParaRPr>
          </a:p>
        </p:txBody>
      </p:sp>
      <p:sp>
        <p:nvSpPr>
          <p:cNvPr id="1589" name="Google Shape;1589;p31"/>
          <p:cNvSpPr txBox="1"/>
          <p:nvPr/>
        </p:nvSpPr>
        <p:spPr>
          <a:xfrm>
            <a:off x="3126485" y="1581530"/>
            <a:ext cx="32067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lang="en-US" sz="2000">
                <a:latin typeface="Cambria Math"/>
                <a:ea typeface="Cambria Math"/>
                <a:cs typeface="Cambria Math"/>
                <a:sym typeface="Cambria Math"/>
              </a:rPr>
              <a:t>𝑥</a:t>
            </a:r>
            <a:r>
              <a:rPr baseline="-25000" lang="en-US" sz="2250">
                <a:latin typeface="Cambria Math"/>
                <a:ea typeface="Cambria Math"/>
                <a:cs typeface="Cambria Math"/>
                <a:sym typeface="Cambria Math"/>
              </a:rPr>
              <a:t>2</a:t>
            </a:r>
            <a:endParaRPr baseline="-25000" sz="2250">
              <a:latin typeface="Cambria Math"/>
              <a:ea typeface="Cambria Math"/>
              <a:cs typeface="Cambria Math"/>
              <a:sym typeface="Cambria Math"/>
            </a:endParaRPr>
          </a:p>
        </p:txBody>
      </p:sp>
      <p:sp>
        <p:nvSpPr>
          <p:cNvPr id="1590" name="Google Shape;1590;p31"/>
          <p:cNvSpPr txBox="1"/>
          <p:nvPr/>
        </p:nvSpPr>
        <p:spPr>
          <a:xfrm>
            <a:off x="3663315" y="2588177"/>
            <a:ext cx="1739900" cy="769620"/>
          </a:xfrm>
          <a:prstGeom prst="rect">
            <a:avLst/>
          </a:prstGeom>
          <a:noFill/>
          <a:ln>
            <a:noFill/>
          </a:ln>
        </p:spPr>
        <p:txBody>
          <a:bodyPr anchorCtr="0" anchor="t" bIns="0" lIns="0" spcFirstLastPara="1" rIns="0" wrap="square" tIns="100950">
            <a:spAutoFit/>
          </a:bodyPr>
          <a:lstStyle/>
          <a:p>
            <a:pPr indent="0" lvl="0" marL="0" marR="6350" rtl="0" algn="ctr">
              <a:lnSpc>
                <a:spcPct val="100000"/>
              </a:lnSpc>
              <a:spcBef>
                <a:spcPts val="0"/>
              </a:spcBef>
              <a:spcAft>
                <a:spcPts val="0"/>
              </a:spcAft>
              <a:buNone/>
            </a:pPr>
            <a:r>
              <a:rPr lang="en-US" sz="2000">
                <a:latin typeface="Cambria Math"/>
                <a:ea typeface="Cambria Math"/>
                <a:cs typeface="Cambria Math"/>
                <a:sym typeface="Cambria Math"/>
              </a:rPr>
              <a:t>𝑥</a:t>
            </a:r>
            <a:r>
              <a:rPr baseline="-25000" lang="en-US" sz="2250">
                <a:latin typeface="Cambria Math"/>
                <a:ea typeface="Cambria Math"/>
                <a:cs typeface="Cambria Math"/>
                <a:sym typeface="Cambria Math"/>
              </a:rPr>
              <a:t>1</a:t>
            </a:r>
            <a:endParaRPr baseline="-25000" sz="2250">
              <a:latin typeface="Cambria Math"/>
              <a:ea typeface="Cambria Math"/>
              <a:cs typeface="Cambria Math"/>
              <a:sym typeface="Cambria Math"/>
            </a:endParaRPr>
          </a:p>
          <a:p>
            <a:pPr indent="0" lvl="0" marL="0" rtl="0" algn="ctr">
              <a:lnSpc>
                <a:spcPct val="100000"/>
              </a:lnSpc>
              <a:spcBef>
                <a:spcPts val="600"/>
              </a:spcBef>
              <a:spcAft>
                <a:spcPts val="0"/>
              </a:spcAft>
              <a:buNone/>
            </a:pPr>
            <a:r>
              <a:rPr lang="en-US" sz="1800">
                <a:latin typeface="Cambria Math"/>
                <a:ea typeface="Cambria Math"/>
                <a:cs typeface="Cambria Math"/>
                <a:sym typeface="Cambria Math"/>
              </a:rPr>
              <a:t>𝑧 = 𝑤</a:t>
            </a:r>
            <a:r>
              <a:rPr baseline="-25000" lang="en-US" sz="2025">
                <a:latin typeface="Cambria Math"/>
                <a:ea typeface="Cambria Math"/>
                <a:cs typeface="Cambria Math"/>
                <a:sym typeface="Cambria Math"/>
              </a:rPr>
              <a:t>1</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1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2</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2</a:t>
            </a:r>
            <a:endParaRPr baseline="-25000" sz="2025">
              <a:latin typeface="Cambria Math"/>
              <a:ea typeface="Cambria Math"/>
              <a:cs typeface="Cambria Math"/>
              <a:sym typeface="Cambria Math"/>
            </a:endParaRPr>
          </a:p>
        </p:txBody>
      </p:sp>
      <p:sp>
        <p:nvSpPr>
          <p:cNvPr id="1591" name="Google Shape;1591;p31"/>
          <p:cNvSpPr txBox="1"/>
          <p:nvPr/>
        </p:nvSpPr>
        <p:spPr>
          <a:xfrm>
            <a:off x="5947409" y="1581530"/>
            <a:ext cx="32067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lang="en-US" sz="2000">
                <a:latin typeface="Cambria Math"/>
                <a:ea typeface="Cambria Math"/>
                <a:cs typeface="Cambria Math"/>
                <a:sym typeface="Cambria Math"/>
              </a:rPr>
              <a:t>𝑥</a:t>
            </a:r>
            <a:r>
              <a:rPr baseline="-25000" lang="en-US" sz="2250">
                <a:latin typeface="Cambria Math"/>
                <a:ea typeface="Cambria Math"/>
                <a:cs typeface="Cambria Math"/>
                <a:sym typeface="Cambria Math"/>
              </a:rPr>
              <a:t>2</a:t>
            </a:r>
            <a:endParaRPr baseline="-25000" sz="2250">
              <a:latin typeface="Cambria Math"/>
              <a:ea typeface="Cambria Math"/>
              <a:cs typeface="Cambria Math"/>
              <a:sym typeface="Cambria Math"/>
            </a:endParaRPr>
          </a:p>
        </p:txBody>
      </p:sp>
      <p:sp>
        <p:nvSpPr>
          <p:cNvPr id="1592" name="Google Shape;1592;p31"/>
          <p:cNvSpPr txBox="1"/>
          <p:nvPr/>
        </p:nvSpPr>
        <p:spPr>
          <a:xfrm>
            <a:off x="6429121" y="2547750"/>
            <a:ext cx="1739264" cy="845819"/>
          </a:xfrm>
          <a:prstGeom prst="rect">
            <a:avLst/>
          </a:prstGeom>
          <a:noFill/>
          <a:ln>
            <a:noFill/>
          </a:ln>
        </p:spPr>
        <p:txBody>
          <a:bodyPr anchorCtr="0" anchor="t" bIns="0" lIns="0" spcFirstLastPara="1" rIns="0" wrap="square" tIns="140950">
            <a:spAutoFit/>
          </a:bodyPr>
          <a:lstStyle/>
          <a:p>
            <a:pPr indent="0" lvl="0" marL="125729" rtl="0" algn="ctr">
              <a:lnSpc>
                <a:spcPct val="100000"/>
              </a:lnSpc>
              <a:spcBef>
                <a:spcPts val="0"/>
              </a:spcBef>
              <a:spcAft>
                <a:spcPts val="0"/>
              </a:spcAft>
              <a:buNone/>
            </a:pPr>
            <a:r>
              <a:rPr lang="en-US" sz="2000">
                <a:latin typeface="Cambria Math"/>
                <a:ea typeface="Cambria Math"/>
                <a:cs typeface="Cambria Math"/>
                <a:sym typeface="Cambria Math"/>
              </a:rPr>
              <a:t>𝑥</a:t>
            </a:r>
            <a:r>
              <a:rPr baseline="-25000" lang="en-US" sz="2250">
                <a:latin typeface="Cambria Math"/>
                <a:ea typeface="Cambria Math"/>
                <a:cs typeface="Cambria Math"/>
                <a:sym typeface="Cambria Math"/>
              </a:rPr>
              <a:t>1</a:t>
            </a:r>
            <a:endParaRPr baseline="-25000" sz="2250">
              <a:latin typeface="Cambria Math"/>
              <a:ea typeface="Cambria Math"/>
              <a:cs typeface="Cambria Math"/>
              <a:sym typeface="Cambria Math"/>
            </a:endParaRPr>
          </a:p>
          <a:p>
            <a:pPr indent="0" lvl="0" marL="0" rtl="0" algn="ctr">
              <a:lnSpc>
                <a:spcPct val="100000"/>
              </a:lnSpc>
              <a:spcBef>
                <a:spcPts val="885"/>
              </a:spcBef>
              <a:spcAft>
                <a:spcPts val="0"/>
              </a:spcAft>
              <a:buNone/>
            </a:pPr>
            <a:r>
              <a:rPr lang="en-US" sz="1800">
                <a:latin typeface="Cambria Math"/>
                <a:ea typeface="Cambria Math"/>
                <a:cs typeface="Cambria Math"/>
                <a:sym typeface="Cambria Math"/>
              </a:rPr>
              <a:t>𝑧 = 𝑤</a:t>
            </a:r>
            <a:r>
              <a:rPr baseline="-25000" lang="en-US" sz="2025">
                <a:latin typeface="Cambria Math"/>
                <a:ea typeface="Cambria Math"/>
                <a:cs typeface="Cambria Math"/>
                <a:sym typeface="Cambria Math"/>
              </a:rPr>
              <a:t>1</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1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2</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2</a:t>
            </a:r>
            <a:endParaRPr baseline="-25000" sz="2025">
              <a:latin typeface="Cambria Math"/>
              <a:ea typeface="Cambria Math"/>
              <a:cs typeface="Cambria Math"/>
              <a:sym typeface="Cambria Math"/>
            </a:endParaRPr>
          </a:p>
        </p:txBody>
      </p:sp>
      <p:sp>
        <p:nvSpPr>
          <p:cNvPr id="1593" name="Google Shape;1593;p31"/>
          <p:cNvSpPr/>
          <p:nvPr/>
        </p:nvSpPr>
        <p:spPr>
          <a:xfrm>
            <a:off x="6721602" y="656716"/>
            <a:ext cx="2060575" cy="1524000"/>
          </a:xfrm>
          <a:custGeom>
            <a:rect b="b" l="l" r="r" t="t"/>
            <a:pathLst>
              <a:path extrusionOk="0" h="1524000" w="2060575">
                <a:moveTo>
                  <a:pt x="953262" y="1511299"/>
                </a:moveTo>
                <a:lnTo>
                  <a:pt x="943228" y="1511299"/>
                </a:lnTo>
                <a:lnTo>
                  <a:pt x="945388" y="1523999"/>
                </a:lnTo>
                <a:lnTo>
                  <a:pt x="958469" y="1523999"/>
                </a:lnTo>
                <a:lnTo>
                  <a:pt x="953262" y="1511299"/>
                </a:lnTo>
                <a:close/>
              </a:path>
              <a:path extrusionOk="0" h="1524000" w="2060575">
                <a:moveTo>
                  <a:pt x="953262" y="1511299"/>
                </a:moveTo>
                <a:lnTo>
                  <a:pt x="958469" y="1523999"/>
                </a:lnTo>
                <a:lnTo>
                  <a:pt x="961771" y="1523999"/>
                </a:lnTo>
                <a:lnTo>
                  <a:pt x="953262" y="1511299"/>
                </a:lnTo>
                <a:close/>
              </a:path>
              <a:path extrusionOk="0" h="1524000" w="2060575">
                <a:moveTo>
                  <a:pt x="1220597" y="1511299"/>
                </a:moveTo>
                <a:lnTo>
                  <a:pt x="953262" y="1511299"/>
                </a:lnTo>
                <a:lnTo>
                  <a:pt x="961771" y="1523999"/>
                </a:lnTo>
                <a:lnTo>
                  <a:pt x="1215644" y="1523999"/>
                </a:lnTo>
                <a:lnTo>
                  <a:pt x="1220597" y="1511299"/>
                </a:lnTo>
                <a:close/>
              </a:path>
              <a:path extrusionOk="0" h="1524000" w="2060575">
                <a:moveTo>
                  <a:pt x="1247394" y="1498599"/>
                </a:moveTo>
                <a:lnTo>
                  <a:pt x="903351" y="1498599"/>
                </a:lnTo>
                <a:lnTo>
                  <a:pt x="910971" y="1511299"/>
                </a:lnTo>
                <a:lnTo>
                  <a:pt x="1244219" y="1511299"/>
                </a:lnTo>
                <a:lnTo>
                  <a:pt x="1247394" y="1498599"/>
                </a:lnTo>
                <a:close/>
              </a:path>
              <a:path extrusionOk="0" h="1524000" w="2060575">
                <a:moveTo>
                  <a:pt x="986917" y="1485899"/>
                </a:moveTo>
                <a:lnTo>
                  <a:pt x="882269" y="1485899"/>
                </a:lnTo>
                <a:lnTo>
                  <a:pt x="887983" y="1498599"/>
                </a:lnTo>
                <a:lnTo>
                  <a:pt x="994028" y="1498599"/>
                </a:lnTo>
                <a:lnTo>
                  <a:pt x="986917" y="1485899"/>
                </a:lnTo>
                <a:close/>
              </a:path>
              <a:path extrusionOk="0" h="1524000" w="2060575">
                <a:moveTo>
                  <a:pt x="990726" y="1485899"/>
                </a:moveTo>
                <a:lnTo>
                  <a:pt x="986917" y="1485899"/>
                </a:lnTo>
                <a:lnTo>
                  <a:pt x="994028" y="1498599"/>
                </a:lnTo>
                <a:lnTo>
                  <a:pt x="990726" y="1485899"/>
                </a:lnTo>
                <a:close/>
              </a:path>
              <a:path extrusionOk="0" h="1524000" w="2060575">
                <a:moveTo>
                  <a:pt x="997839" y="1485899"/>
                </a:moveTo>
                <a:lnTo>
                  <a:pt x="990726" y="1485899"/>
                </a:lnTo>
                <a:lnTo>
                  <a:pt x="994028" y="1498599"/>
                </a:lnTo>
                <a:lnTo>
                  <a:pt x="1003300" y="1498599"/>
                </a:lnTo>
                <a:lnTo>
                  <a:pt x="997839" y="1485899"/>
                </a:lnTo>
                <a:close/>
              </a:path>
              <a:path extrusionOk="0" h="1524000" w="2060575">
                <a:moveTo>
                  <a:pt x="1261618" y="1485899"/>
                </a:moveTo>
                <a:lnTo>
                  <a:pt x="1192529" y="1485899"/>
                </a:lnTo>
                <a:lnTo>
                  <a:pt x="1190752" y="1498599"/>
                </a:lnTo>
                <a:lnTo>
                  <a:pt x="1247521" y="1498599"/>
                </a:lnTo>
                <a:lnTo>
                  <a:pt x="1261374" y="1486958"/>
                </a:lnTo>
                <a:lnTo>
                  <a:pt x="1261618" y="1485899"/>
                </a:lnTo>
                <a:close/>
              </a:path>
              <a:path extrusionOk="0" h="1524000" w="2060575">
                <a:moveTo>
                  <a:pt x="1261374" y="1486958"/>
                </a:moveTo>
                <a:lnTo>
                  <a:pt x="1247521" y="1498599"/>
                </a:lnTo>
                <a:lnTo>
                  <a:pt x="1258570" y="1498599"/>
                </a:lnTo>
                <a:lnTo>
                  <a:pt x="1260157" y="1492249"/>
                </a:lnTo>
                <a:lnTo>
                  <a:pt x="1261374" y="1486958"/>
                </a:lnTo>
                <a:close/>
              </a:path>
              <a:path extrusionOk="0" h="1524000" w="2060575">
                <a:moveTo>
                  <a:pt x="1260157" y="1492249"/>
                </a:moveTo>
                <a:lnTo>
                  <a:pt x="1258570" y="1498599"/>
                </a:lnTo>
                <a:lnTo>
                  <a:pt x="1258805" y="1498129"/>
                </a:lnTo>
                <a:lnTo>
                  <a:pt x="1260157" y="1492249"/>
                </a:lnTo>
                <a:close/>
              </a:path>
              <a:path extrusionOk="0" h="1524000" w="2060575">
                <a:moveTo>
                  <a:pt x="1258805" y="1498129"/>
                </a:moveTo>
                <a:lnTo>
                  <a:pt x="1258570" y="1498599"/>
                </a:lnTo>
                <a:lnTo>
                  <a:pt x="1258805" y="1498129"/>
                </a:lnTo>
                <a:close/>
              </a:path>
              <a:path extrusionOk="0" h="1524000" w="2060575">
                <a:moveTo>
                  <a:pt x="1261745" y="1492249"/>
                </a:moveTo>
                <a:lnTo>
                  <a:pt x="1258805" y="1498129"/>
                </a:lnTo>
                <a:lnTo>
                  <a:pt x="1258697" y="1498599"/>
                </a:lnTo>
                <a:lnTo>
                  <a:pt x="1260348" y="1498599"/>
                </a:lnTo>
                <a:lnTo>
                  <a:pt x="1261745" y="1492249"/>
                </a:lnTo>
                <a:close/>
              </a:path>
              <a:path extrusionOk="0" h="1524000" w="2060575">
                <a:moveTo>
                  <a:pt x="1261508" y="1486845"/>
                </a:moveTo>
                <a:lnTo>
                  <a:pt x="1261374" y="1486958"/>
                </a:lnTo>
                <a:lnTo>
                  <a:pt x="1260157" y="1492249"/>
                </a:lnTo>
                <a:lnTo>
                  <a:pt x="1261508" y="1486845"/>
                </a:lnTo>
                <a:close/>
              </a:path>
              <a:path extrusionOk="0" h="1524000" w="2060575">
                <a:moveTo>
                  <a:pt x="1264920" y="1485899"/>
                </a:moveTo>
                <a:lnTo>
                  <a:pt x="1263142" y="1485899"/>
                </a:lnTo>
                <a:lnTo>
                  <a:pt x="1261745" y="1492249"/>
                </a:lnTo>
                <a:lnTo>
                  <a:pt x="1264920" y="1485899"/>
                </a:lnTo>
                <a:close/>
              </a:path>
              <a:path extrusionOk="0" h="1524000" w="2060575">
                <a:moveTo>
                  <a:pt x="1262633" y="1485899"/>
                </a:moveTo>
                <a:lnTo>
                  <a:pt x="1261745" y="1485899"/>
                </a:lnTo>
                <a:lnTo>
                  <a:pt x="1261508" y="1486845"/>
                </a:lnTo>
                <a:lnTo>
                  <a:pt x="1262633" y="1485899"/>
                </a:lnTo>
                <a:close/>
              </a:path>
              <a:path extrusionOk="0" h="1524000" w="2060575">
                <a:moveTo>
                  <a:pt x="855979" y="1473199"/>
                </a:moveTo>
                <a:lnTo>
                  <a:pt x="861187" y="1485899"/>
                </a:lnTo>
                <a:lnTo>
                  <a:pt x="856832" y="1475014"/>
                </a:lnTo>
                <a:lnTo>
                  <a:pt x="855979" y="1473199"/>
                </a:lnTo>
                <a:close/>
              </a:path>
              <a:path extrusionOk="0" h="1524000" w="2060575">
                <a:moveTo>
                  <a:pt x="937259" y="1473199"/>
                </a:moveTo>
                <a:lnTo>
                  <a:pt x="856106" y="1473199"/>
                </a:lnTo>
                <a:lnTo>
                  <a:pt x="856832" y="1475014"/>
                </a:lnTo>
                <a:lnTo>
                  <a:pt x="861949" y="1485899"/>
                </a:lnTo>
                <a:lnTo>
                  <a:pt x="945133" y="1485899"/>
                </a:lnTo>
                <a:lnTo>
                  <a:pt x="937259" y="1473199"/>
                </a:lnTo>
                <a:close/>
              </a:path>
              <a:path extrusionOk="0" h="1524000" w="2060575">
                <a:moveTo>
                  <a:pt x="939800" y="1473199"/>
                </a:moveTo>
                <a:lnTo>
                  <a:pt x="937259" y="1473199"/>
                </a:lnTo>
                <a:lnTo>
                  <a:pt x="945133" y="1485899"/>
                </a:lnTo>
                <a:lnTo>
                  <a:pt x="939800" y="1473199"/>
                </a:lnTo>
                <a:close/>
              </a:path>
              <a:path extrusionOk="0" h="1524000" w="2060575">
                <a:moveTo>
                  <a:pt x="942975" y="1473199"/>
                </a:moveTo>
                <a:lnTo>
                  <a:pt x="939800" y="1473199"/>
                </a:lnTo>
                <a:lnTo>
                  <a:pt x="945133" y="1485899"/>
                </a:lnTo>
                <a:lnTo>
                  <a:pt x="945388" y="1485899"/>
                </a:lnTo>
                <a:lnTo>
                  <a:pt x="942975" y="1473199"/>
                </a:lnTo>
                <a:close/>
              </a:path>
              <a:path extrusionOk="0" h="1524000" w="2060575">
                <a:moveTo>
                  <a:pt x="1229232" y="1473199"/>
                </a:moveTo>
                <a:lnTo>
                  <a:pt x="1218692" y="1473199"/>
                </a:lnTo>
                <a:lnTo>
                  <a:pt x="1214374" y="1485899"/>
                </a:lnTo>
                <a:lnTo>
                  <a:pt x="1227708" y="1485899"/>
                </a:lnTo>
                <a:lnTo>
                  <a:pt x="1229232" y="1473199"/>
                </a:lnTo>
                <a:close/>
              </a:path>
              <a:path extrusionOk="0" h="1524000" w="2060575">
                <a:moveTo>
                  <a:pt x="1236852" y="1460499"/>
                </a:moveTo>
                <a:lnTo>
                  <a:pt x="1235455" y="1460499"/>
                </a:lnTo>
                <a:lnTo>
                  <a:pt x="1229232" y="1473199"/>
                </a:lnTo>
                <a:lnTo>
                  <a:pt x="1227708" y="1485899"/>
                </a:lnTo>
                <a:lnTo>
                  <a:pt x="1235837" y="1473199"/>
                </a:lnTo>
                <a:lnTo>
                  <a:pt x="1233424" y="1473199"/>
                </a:lnTo>
                <a:lnTo>
                  <a:pt x="1235588" y="1471035"/>
                </a:lnTo>
                <a:lnTo>
                  <a:pt x="1236852" y="1460499"/>
                </a:lnTo>
                <a:close/>
              </a:path>
              <a:path extrusionOk="0" h="1524000" w="2060575">
                <a:moveTo>
                  <a:pt x="1279652" y="1473199"/>
                </a:moveTo>
                <a:lnTo>
                  <a:pt x="1235837" y="1473199"/>
                </a:lnTo>
                <a:lnTo>
                  <a:pt x="1227708" y="1485899"/>
                </a:lnTo>
                <a:lnTo>
                  <a:pt x="1273937" y="1485899"/>
                </a:lnTo>
                <a:lnTo>
                  <a:pt x="1279652" y="1473199"/>
                </a:lnTo>
                <a:close/>
              </a:path>
              <a:path extrusionOk="0" h="1524000" w="2060575">
                <a:moveTo>
                  <a:pt x="1280541" y="1473199"/>
                </a:moveTo>
                <a:lnTo>
                  <a:pt x="1279652" y="1473199"/>
                </a:lnTo>
                <a:lnTo>
                  <a:pt x="1274699" y="1485899"/>
                </a:lnTo>
                <a:lnTo>
                  <a:pt x="1280541" y="1473199"/>
                </a:lnTo>
                <a:close/>
              </a:path>
              <a:path extrusionOk="0" h="1524000" w="2060575">
                <a:moveTo>
                  <a:pt x="905128" y="1460499"/>
                </a:moveTo>
                <a:lnTo>
                  <a:pt x="838707" y="1460499"/>
                </a:lnTo>
                <a:lnTo>
                  <a:pt x="840867" y="1473199"/>
                </a:lnTo>
                <a:lnTo>
                  <a:pt x="912241" y="1473199"/>
                </a:lnTo>
                <a:lnTo>
                  <a:pt x="905128" y="1460499"/>
                </a:lnTo>
                <a:close/>
              </a:path>
              <a:path extrusionOk="0" h="1524000" w="2060575">
                <a:moveTo>
                  <a:pt x="1301115" y="1460499"/>
                </a:moveTo>
                <a:lnTo>
                  <a:pt x="1246124" y="1460499"/>
                </a:lnTo>
                <a:lnTo>
                  <a:pt x="1235588" y="1471035"/>
                </a:lnTo>
                <a:lnTo>
                  <a:pt x="1235328" y="1473199"/>
                </a:lnTo>
                <a:lnTo>
                  <a:pt x="1295653" y="1473199"/>
                </a:lnTo>
                <a:lnTo>
                  <a:pt x="1301115" y="1460499"/>
                </a:lnTo>
                <a:close/>
              </a:path>
              <a:path extrusionOk="0" h="1524000" w="2060575">
                <a:moveTo>
                  <a:pt x="1246124" y="1460499"/>
                </a:moveTo>
                <a:lnTo>
                  <a:pt x="1236852" y="1460499"/>
                </a:lnTo>
                <a:lnTo>
                  <a:pt x="1235588" y="1471035"/>
                </a:lnTo>
                <a:lnTo>
                  <a:pt x="1246124" y="1460499"/>
                </a:lnTo>
                <a:close/>
              </a:path>
              <a:path extrusionOk="0" h="1524000" w="2060575">
                <a:moveTo>
                  <a:pt x="866140" y="1346199"/>
                </a:moveTo>
                <a:lnTo>
                  <a:pt x="831215" y="1346199"/>
                </a:lnTo>
                <a:lnTo>
                  <a:pt x="831215" y="1447799"/>
                </a:lnTo>
                <a:lnTo>
                  <a:pt x="832612" y="1460499"/>
                </a:lnTo>
                <a:lnTo>
                  <a:pt x="887476" y="1460499"/>
                </a:lnTo>
                <a:lnTo>
                  <a:pt x="885951" y="1447799"/>
                </a:lnTo>
                <a:lnTo>
                  <a:pt x="864870" y="1447799"/>
                </a:lnTo>
                <a:lnTo>
                  <a:pt x="864451" y="1443153"/>
                </a:lnTo>
                <a:lnTo>
                  <a:pt x="860425" y="1435099"/>
                </a:lnTo>
                <a:lnTo>
                  <a:pt x="866140" y="1435099"/>
                </a:lnTo>
                <a:lnTo>
                  <a:pt x="866140" y="1358899"/>
                </a:lnTo>
                <a:lnTo>
                  <a:pt x="865124" y="1358899"/>
                </a:lnTo>
                <a:lnTo>
                  <a:pt x="866140" y="1346199"/>
                </a:lnTo>
                <a:close/>
              </a:path>
              <a:path extrusionOk="0" h="1524000" w="2060575">
                <a:moveTo>
                  <a:pt x="1315974" y="1447799"/>
                </a:moveTo>
                <a:lnTo>
                  <a:pt x="1255776" y="1447799"/>
                </a:lnTo>
                <a:lnTo>
                  <a:pt x="1250061" y="1460499"/>
                </a:lnTo>
                <a:lnTo>
                  <a:pt x="1311402" y="1460499"/>
                </a:lnTo>
                <a:lnTo>
                  <a:pt x="1315974" y="1447799"/>
                </a:lnTo>
                <a:close/>
              </a:path>
              <a:path extrusionOk="0" h="1524000" w="2060575">
                <a:moveTo>
                  <a:pt x="456311" y="1435099"/>
                </a:moveTo>
                <a:lnTo>
                  <a:pt x="427990" y="1435099"/>
                </a:lnTo>
                <a:lnTo>
                  <a:pt x="435482" y="1447799"/>
                </a:lnTo>
                <a:lnTo>
                  <a:pt x="459867" y="1447799"/>
                </a:lnTo>
                <a:lnTo>
                  <a:pt x="456311" y="1435099"/>
                </a:lnTo>
                <a:close/>
              </a:path>
              <a:path extrusionOk="0" h="1524000" w="2060575">
                <a:moveTo>
                  <a:pt x="456311" y="1435099"/>
                </a:moveTo>
                <a:lnTo>
                  <a:pt x="459867" y="1447799"/>
                </a:lnTo>
                <a:lnTo>
                  <a:pt x="462788" y="1447799"/>
                </a:lnTo>
                <a:lnTo>
                  <a:pt x="456311" y="1435099"/>
                </a:lnTo>
                <a:close/>
              </a:path>
              <a:path extrusionOk="0" h="1524000" w="2060575">
                <a:moveTo>
                  <a:pt x="672973" y="1435099"/>
                </a:moveTo>
                <a:lnTo>
                  <a:pt x="456311" y="1435099"/>
                </a:lnTo>
                <a:lnTo>
                  <a:pt x="462788" y="1447799"/>
                </a:lnTo>
                <a:lnTo>
                  <a:pt x="670559" y="1447799"/>
                </a:lnTo>
                <a:lnTo>
                  <a:pt x="672973" y="1435099"/>
                </a:lnTo>
                <a:close/>
              </a:path>
              <a:path extrusionOk="0" h="1524000" w="2060575">
                <a:moveTo>
                  <a:pt x="865187" y="1444625"/>
                </a:moveTo>
                <a:lnTo>
                  <a:pt x="866140" y="1447799"/>
                </a:lnTo>
                <a:lnTo>
                  <a:pt x="866140" y="1446530"/>
                </a:lnTo>
                <a:lnTo>
                  <a:pt x="865187" y="1444625"/>
                </a:lnTo>
                <a:close/>
              </a:path>
              <a:path extrusionOk="0" h="1524000" w="2060575">
                <a:moveTo>
                  <a:pt x="866140" y="1444869"/>
                </a:moveTo>
                <a:lnTo>
                  <a:pt x="866140" y="1446530"/>
                </a:lnTo>
                <a:lnTo>
                  <a:pt x="866775" y="1447799"/>
                </a:lnTo>
                <a:lnTo>
                  <a:pt x="866140" y="1444869"/>
                </a:lnTo>
                <a:close/>
              </a:path>
              <a:path extrusionOk="0" h="1524000" w="2060575">
                <a:moveTo>
                  <a:pt x="1323975" y="1435099"/>
                </a:moveTo>
                <a:lnTo>
                  <a:pt x="1270634" y="1435099"/>
                </a:lnTo>
                <a:lnTo>
                  <a:pt x="1268602" y="1447799"/>
                </a:lnTo>
                <a:lnTo>
                  <a:pt x="1320800" y="1447799"/>
                </a:lnTo>
                <a:lnTo>
                  <a:pt x="1323975" y="1435099"/>
                </a:lnTo>
                <a:close/>
              </a:path>
              <a:path extrusionOk="0" h="1524000" w="2060575">
                <a:moveTo>
                  <a:pt x="863794" y="1435847"/>
                </a:moveTo>
                <a:lnTo>
                  <a:pt x="864325" y="1441752"/>
                </a:lnTo>
                <a:lnTo>
                  <a:pt x="865187" y="1444625"/>
                </a:lnTo>
                <a:lnTo>
                  <a:pt x="866140" y="1446530"/>
                </a:lnTo>
                <a:lnTo>
                  <a:pt x="866076" y="1444625"/>
                </a:lnTo>
                <a:lnTo>
                  <a:pt x="863794" y="1435847"/>
                </a:lnTo>
                <a:close/>
              </a:path>
              <a:path extrusionOk="0" h="1524000" w="2060575">
                <a:moveTo>
                  <a:pt x="866140" y="1435099"/>
                </a:moveTo>
                <a:lnTo>
                  <a:pt x="863726" y="1435099"/>
                </a:lnTo>
                <a:lnTo>
                  <a:pt x="863794" y="1435847"/>
                </a:lnTo>
                <a:lnTo>
                  <a:pt x="866140" y="1444869"/>
                </a:lnTo>
                <a:lnTo>
                  <a:pt x="866140" y="1435099"/>
                </a:lnTo>
                <a:close/>
              </a:path>
              <a:path extrusionOk="0" h="1524000" w="2060575">
                <a:moveTo>
                  <a:pt x="864325" y="1441752"/>
                </a:moveTo>
                <a:lnTo>
                  <a:pt x="864451" y="1443153"/>
                </a:lnTo>
                <a:lnTo>
                  <a:pt x="865187" y="1444625"/>
                </a:lnTo>
                <a:lnTo>
                  <a:pt x="864325" y="1441752"/>
                </a:lnTo>
                <a:close/>
              </a:path>
              <a:path extrusionOk="0" h="1524000" w="2060575">
                <a:moveTo>
                  <a:pt x="862329" y="1435099"/>
                </a:moveTo>
                <a:lnTo>
                  <a:pt x="860425" y="1435099"/>
                </a:lnTo>
                <a:lnTo>
                  <a:pt x="864451" y="1443153"/>
                </a:lnTo>
                <a:lnTo>
                  <a:pt x="864325" y="1441752"/>
                </a:lnTo>
                <a:lnTo>
                  <a:pt x="862329" y="1435099"/>
                </a:lnTo>
                <a:close/>
              </a:path>
              <a:path extrusionOk="0" h="1524000" w="2060575">
                <a:moveTo>
                  <a:pt x="863600" y="1435099"/>
                </a:moveTo>
                <a:lnTo>
                  <a:pt x="862329" y="1435099"/>
                </a:lnTo>
                <a:lnTo>
                  <a:pt x="864325" y="1441752"/>
                </a:lnTo>
                <a:lnTo>
                  <a:pt x="863794" y="1435847"/>
                </a:lnTo>
                <a:lnTo>
                  <a:pt x="863600" y="1435099"/>
                </a:lnTo>
                <a:close/>
              </a:path>
              <a:path extrusionOk="0" h="1524000" w="2060575">
                <a:moveTo>
                  <a:pt x="863726" y="1435099"/>
                </a:moveTo>
                <a:lnTo>
                  <a:pt x="863794" y="1435847"/>
                </a:lnTo>
                <a:lnTo>
                  <a:pt x="863726" y="1435099"/>
                </a:lnTo>
                <a:close/>
              </a:path>
              <a:path extrusionOk="0" h="1524000" w="2060575">
                <a:moveTo>
                  <a:pt x="375793" y="1422399"/>
                </a:moveTo>
                <a:lnTo>
                  <a:pt x="372491" y="1422399"/>
                </a:lnTo>
                <a:lnTo>
                  <a:pt x="374142" y="1435099"/>
                </a:lnTo>
                <a:lnTo>
                  <a:pt x="380873" y="1435099"/>
                </a:lnTo>
                <a:lnTo>
                  <a:pt x="375793" y="1422399"/>
                </a:lnTo>
                <a:close/>
              </a:path>
              <a:path extrusionOk="0" h="1524000" w="2060575">
                <a:moveTo>
                  <a:pt x="705484" y="1422399"/>
                </a:moveTo>
                <a:lnTo>
                  <a:pt x="375793" y="1422399"/>
                </a:lnTo>
                <a:lnTo>
                  <a:pt x="381253" y="1435099"/>
                </a:lnTo>
                <a:lnTo>
                  <a:pt x="695071" y="1435099"/>
                </a:lnTo>
                <a:lnTo>
                  <a:pt x="705484" y="1422399"/>
                </a:lnTo>
                <a:close/>
              </a:path>
              <a:path extrusionOk="0" h="1524000" w="2060575">
                <a:moveTo>
                  <a:pt x="705484" y="1422399"/>
                </a:moveTo>
                <a:lnTo>
                  <a:pt x="695071" y="1435099"/>
                </a:lnTo>
                <a:lnTo>
                  <a:pt x="699516" y="1435099"/>
                </a:lnTo>
                <a:lnTo>
                  <a:pt x="705484" y="1422399"/>
                </a:lnTo>
                <a:close/>
              </a:path>
              <a:path extrusionOk="0" h="1524000" w="2060575">
                <a:moveTo>
                  <a:pt x="710819" y="1422399"/>
                </a:moveTo>
                <a:lnTo>
                  <a:pt x="705484" y="1422399"/>
                </a:lnTo>
                <a:lnTo>
                  <a:pt x="699516" y="1435099"/>
                </a:lnTo>
                <a:lnTo>
                  <a:pt x="703579" y="1435099"/>
                </a:lnTo>
                <a:lnTo>
                  <a:pt x="710819" y="1422399"/>
                </a:lnTo>
                <a:close/>
              </a:path>
              <a:path extrusionOk="0" h="1524000" w="2060575">
                <a:moveTo>
                  <a:pt x="710819" y="1422399"/>
                </a:moveTo>
                <a:lnTo>
                  <a:pt x="703579" y="1435099"/>
                </a:lnTo>
                <a:lnTo>
                  <a:pt x="705357" y="1435099"/>
                </a:lnTo>
                <a:lnTo>
                  <a:pt x="710819" y="1422399"/>
                </a:lnTo>
                <a:close/>
              </a:path>
              <a:path extrusionOk="0" h="1524000" w="2060575">
                <a:moveTo>
                  <a:pt x="710819" y="1422399"/>
                </a:moveTo>
                <a:lnTo>
                  <a:pt x="705357" y="1435099"/>
                </a:lnTo>
                <a:lnTo>
                  <a:pt x="709041" y="1435099"/>
                </a:lnTo>
                <a:lnTo>
                  <a:pt x="710819" y="1422399"/>
                </a:lnTo>
                <a:close/>
              </a:path>
              <a:path extrusionOk="0" h="1524000" w="2060575">
                <a:moveTo>
                  <a:pt x="1287455" y="1432277"/>
                </a:moveTo>
                <a:lnTo>
                  <a:pt x="1284604" y="1435099"/>
                </a:lnTo>
                <a:lnTo>
                  <a:pt x="1286637" y="1435099"/>
                </a:lnTo>
                <a:lnTo>
                  <a:pt x="1287455" y="1432277"/>
                </a:lnTo>
                <a:close/>
              </a:path>
              <a:path extrusionOk="0" h="1524000" w="2060575">
                <a:moveTo>
                  <a:pt x="1336675" y="1422399"/>
                </a:moveTo>
                <a:lnTo>
                  <a:pt x="1297431" y="1422399"/>
                </a:lnTo>
                <a:lnTo>
                  <a:pt x="1287553" y="1432180"/>
                </a:lnTo>
                <a:lnTo>
                  <a:pt x="1287145" y="1435099"/>
                </a:lnTo>
                <a:lnTo>
                  <a:pt x="1330832" y="1435099"/>
                </a:lnTo>
                <a:lnTo>
                  <a:pt x="1336064" y="1424842"/>
                </a:lnTo>
                <a:lnTo>
                  <a:pt x="1336675" y="1422399"/>
                </a:lnTo>
                <a:close/>
              </a:path>
              <a:path extrusionOk="0" h="1524000" w="2060575">
                <a:moveTo>
                  <a:pt x="1337309" y="1422399"/>
                </a:moveTo>
                <a:lnTo>
                  <a:pt x="1336064" y="1424842"/>
                </a:lnTo>
                <a:lnTo>
                  <a:pt x="1333500" y="1435099"/>
                </a:lnTo>
                <a:lnTo>
                  <a:pt x="1337309" y="1422399"/>
                </a:lnTo>
                <a:close/>
              </a:path>
              <a:path extrusionOk="0" h="1524000" w="2060575">
                <a:moveTo>
                  <a:pt x="1287619" y="1431713"/>
                </a:moveTo>
                <a:lnTo>
                  <a:pt x="1287455" y="1432277"/>
                </a:lnTo>
                <a:lnTo>
                  <a:pt x="1287619" y="1431713"/>
                </a:lnTo>
                <a:close/>
              </a:path>
              <a:path extrusionOk="0" h="1524000" w="2060575">
                <a:moveTo>
                  <a:pt x="1297431" y="1422399"/>
                </a:moveTo>
                <a:lnTo>
                  <a:pt x="1290320" y="1422399"/>
                </a:lnTo>
                <a:lnTo>
                  <a:pt x="1287619" y="1431713"/>
                </a:lnTo>
                <a:lnTo>
                  <a:pt x="1287553" y="1432180"/>
                </a:lnTo>
                <a:lnTo>
                  <a:pt x="1297431" y="1422399"/>
                </a:lnTo>
                <a:close/>
              </a:path>
              <a:path extrusionOk="0" h="1524000" w="2060575">
                <a:moveTo>
                  <a:pt x="1290320" y="1422399"/>
                </a:moveTo>
                <a:lnTo>
                  <a:pt x="1288923" y="1422399"/>
                </a:lnTo>
                <a:lnTo>
                  <a:pt x="1287619" y="1431713"/>
                </a:lnTo>
                <a:lnTo>
                  <a:pt x="1290320" y="1422399"/>
                </a:lnTo>
                <a:close/>
              </a:path>
              <a:path extrusionOk="0" h="1524000" w="2060575">
                <a:moveTo>
                  <a:pt x="741679" y="1409699"/>
                </a:moveTo>
                <a:lnTo>
                  <a:pt x="341375" y="1409699"/>
                </a:lnTo>
                <a:lnTo>
                  <a:pt x="345567" y="1422399"/>
                </a:lnTo>
                <a:lnTo>
                  <a:pt x="733678" y="1422399"/>
                </a:lnTo>
                <a:lnTo>
                  <a:pt x="741679" y="1409699"/>
                </a:lnTo>
                <a:close/>
              </a:path>
              <a:path extrusionOk="0" h="1524000" w="2060575">
                <a:moveTo>
                  <a:pt x="1348486" y="1409699"/>
                </a:moveTo>
                <a:lnTo>
                  <a:pt x="1299337" y="1409699"/>
                </a:lnTo>
                <a:lnTo>
                  <a:pt x="1296034" y="1422399"/>
                </a:lnTo>
                <a:lnTo>
                  <a:pt x="1341754" y="1422399"/>
                </a:lnTo>
                <a:lnTo>
                  <a:pt x="1348098" y="1412932"/>
                </a:lnTo>
                <a:lnTo>
                  <a:pt x="1348486" y="1409699"/>
                </a:lnTo>
                <a:close/>
              </a:path>
              <a:path extrusionOk="0" h="1524000" w="2060575">
                <a:moveTo>
                  <a:pt x="1348098" y="1412932"/>
                </a:moveTo>
                <a:lnTo>
                  <a:pt x="1341754" y="1422399"/>
                </a:lnTo>
                <a:lnTo>
                  <a:pt x="1346962" y="1422399"/>
                </a:lnTo>
                <a:lnTo>
                  <a:pt x="1348098" y="1412932"/>
                </a:lnTo>
                <a:close/>
              </a:path>
              <a:path extrusionOk="0" h="1524000" w="2060575">
                <a:moveTo>
                  <a:pt x="1353566" y="1409699"/>
                </a:moveTo>
                <a:lnTo>
                  <a:pt x="1350264" y="1409699"/>
                </a:lnTo>
                <a:lnTo>
                  <a:pt x="1348098" y="1412932"/>
                </a:lnTo>
                <a:lnTo>
                  <a:pt x="1346962" y="1422399"/>
                </a:lnTo>
                <a:lnTo>
                  <a:pt x="1348740" y="1422399"/>
                </a:lnTo>
                <a:lnTo>
                  <a:pt x="1353566" y="1409699"/>
                </a:lnTo>
                <a:close/>
              </a:path>
              <a:path extrusionOk="0" h="1524000" w="2060575">
                <a:moveTo>
                  <a:pt x="416178" y="1396999"/>
                </a:moveTo>
                <a:lnTo>
                  <a:pt x="319404" y="1396999"/>
                </a:lnTo>
                <a:lnTo>
                  <a:pt x="329565" y="1409699"/>
                </a:lnTo>
                <a:lnTo>
                  <a:pt x="421513" y="1409699"/>
                </a:lnTo>
                <a:lnTo>
                  <a:pt x="416178" y="1396999"/>
                </a:lnTo>
                <a:close/>
              </a:path>
              <a:path extrusionOk="0" h="1524000" w="2060575">
                <a:moveTo>
                  <a:pt x="680331" y="1403894"/>
                </a:moveTo>
                <a:lnTo>
                  <a:pt x="677545" y="1409699"/>
                </a:lnTo>
                <a:lnTo>
                  <a:pt x="679959" y="1406755"/>
                </a:lnTo>
                <a:lnTo>
                  <a:pt x="680331" y="1403894"/>
                </a:lnTo>
                <a:close/>
              </a:path>
              <a:path extrusionOk="0" h="1524000" w="2060575">
                <a:moveTo>
                  <a:pt x="769493" y="1396999"/>
                </a:moveTo>
                <a:lnTo>
                  <a:pt x="687958" y="1396999"/>
                </a:lnTo>
                <a:lnTo>
                  <a:pt x="679959" y="1406755"/>
                </a:lnTo>
                <a:lnTo>
                  <a:pt x="679576" y="1409699"/>
                </a:lnTo>
                <a:lnTo>
                  <a:pt x="758698" y="1409699"/>
                </a:lnTo>
                <a:lnTo>
                  <a:pt x="766730" y="1401586"/>
                </a:lnTo>
                <a:lnTo>
                  <a:pt x="769424" y="1397309"/>
                </a:lnTo>
                <a:lnTo>
                  <a:pt x="769493" y="1396999"/>
                </a:lnTo>
                <a:close/>
              </a:path>
              <a:path extrusionOk="0" h="1524000" w="2060575">
                <a:moveTo>
                  <a:pt x="766730" y="1401586"/>
                </a:moveTo>
                <a:lnTo>
                  <a:pt x="758698" y="1409699"/>
                </a:lnTo>
                <a:lnTo>
                  <a:pt x="761619" y="1409699"/>
                </a:lnTo>
                <a:lnTo>
                  <a:pt x="766730" y="1401586"/>
                </a:lnTo>
                <a:close/>
              </a:path>
              <a:path extrusionOk="0" h="1524000" w="2060575">
                <a:moveTo>
                  <a:pt x="768985" y="1399309"/>
                </a:moveTo>
                <a:lnTo>
                  <a:pt x="766730" y="1401586"/>
                </a:lnTo>
                <a:lnTo>
                  <a:pt x="761619" y="1409699"/>
                </a:lnTo>
                <a:lnTo>
                  <a:pt x="766699" y="1409699"/>
                </a:lnTo>
                <a:lnTo>
                  <a:pt x="768985" y="1399309"/>
                </a:lnTo>
                <a:close/>
              </a:path>
              <a:path extrusionOk="0" h="1524000" w="2060575">
                <a:moveTo>
                  <a:pt x="1362202" y="1396999"/>
                </a:moveTo>
                <a:lnTo>
                  <a:pt x="1312672" y="1396999"/>
                </a:lnTo>
                <a:lnTo>
                  <a:pt x="1309370" y="1409699"/>
                </a:lnTo>
                <a:lnTo>
                  <a:pt x="1360677" y="1409699"/>
                </a:lnTo>
                <a:lnTo>
                  <a:pt x="1362202" y="1396999"/>
                </a:lnTo>
                <a:close/>
              </a:path>
              <a:path extrusionOk="0" h="1524000" w="2060575">
                <a:moveTo>
                  <a:pt x="687958" y="1396999"/>
                </a:moveTo>
                <a:lnTo>
                  <a:pt x="683641" y="1396999"/>
                </a:lnTo>
                <a:lnTo>
                  <a:pt x="680331" y="1403894"/>
                </a:lnTo>
                <a:lnTo>
                  <a:pt x="679959" y="1406755"/>
                </a:lnTo>
                <a:lnTo>
                  <a:pt x="687958" y="1396999"/>
                </a:lnTo>
                <a:close/>
              </a:path>
              <a:path extrusionOk="0" h="1524000" w="2060575">
                <a:moveTo>
                  <a:pt x="683641" y="1396999"/>
                </a:moveTo>
                <a:lnTo>
                  <a:pt x="681227" y="1396999"/>
                </a:lnTo>
                <a:lnTo>
                  <a:pt x="680331" y="1403894"/>
                </a:lnTo>
                <a:lnTo>
                  <a:pt x="683641" y="1396999"/>
                </a:lnTo>
                <a:close/>
              </a:path>
              <a:path extrusionOk="0" h="1524000" w="2060575">
                <a:moveTo>
                  <a:pt x="771271" y="1396999"/>
                </a:moveTo>
                <a:lnTo>
                  <a:pt x="769620" y="1396999"/>
                </a:lnTo>
                <a:lnTo>
                  <a:pt x="769424" y="1397309"/>
                </a:lnTo>
                <a:lnTo>
                  <a:pt x="768985" y="1399309"/>
                </a:lnTo>
                <a:lnTo>
                  <a:pt x="771271" y="1396999"/>
                </a:lnTo>
                <a:close/>
              </a:path>
              <a:path extrusionOk="0" h="1524000" w="2060575">
                <a:moveTo>
                  <a:pt x="368300" y="1384299"/>
                </a:moveTo>
                <a:lnTo>
                  <a:pt x="301498" y="1384299"/>
                </a:lnTo>
                <a:lnTo>
                  <a:pt x="311530" y="1396999"/>
                </a:lnTo>
                <a:lnTo>
                  <a:pt x="372237" y="1396999"/>
                </a:lnTo>
                <a:lnTo>
                  <a:pt x="368300" y="1384299"/>
                </a:lnTo>
                <a:close/>
              </a:path>
              <a:path extrusionOk="0" h="1524000" w="2060575">
                <a:moveTo>
                  <a:pt x="712216" y="1384299"/>
                </a:moveTo>
                <a:lnTo>
                  <a:pt x="705484" y="1396999"/>
                </a:lnTo>
                <a:lnTo>
                  <a:pt x="710311" y="1396999"/>
                </a:lnTo>
                <a:lnTo>
                  <a:pt x="712216" y="1384299"/>
                </a:lnTo>
                <a:close/>
              </a:path>
              <a:path extrusionOk="0" h="1524000" w="2060575">
                <a:moveTo>
                  <a:pt x="776731" y="1384299"/>
                </a:moveTo>
                <a:lnTo>
                  <a:pt x="717803" y="1384299"/>
                </a:lnTo>
                <a:lnTo>
                  <a:pt x="710311" y="1396999"/>
                </a:lnTo>
                <a:lnTo>
                  <a:pt x="769874" y="1396999"/>
                </a:lnTo>
                <a:lnTo>
                  <a:pt x="776645" y="1385119"/>
                </a:lnTo>
                <a:lnTo>
                  <a:pt x="776731" y="1384299"/>
                </a:lnTo>
                <a:close/>
              </a:path>
              <a:path extrusionOk="0" h="1524000" w="2060575">
                <a:moveTo>
                  <a:pt x="776678" y="1385062"/>
                </a:moveTo>
                <a:lnTo>
                  <a:pt x="769874" y="1396999"/>
                </a:lnTo>
                <a:lnTo>
                  <a:pt x="775843" y="1396999"/>
                </a:lnTo>
                <a:lnTo>
                  <a:pt x="776678" y="1385062"/>
                </a:lnTo>
                <a:close/>
              </a:path>
              <a:path extrusionOk="0" h="1524000" w="2060575">
                <a:moveTo>
                  <a:pt x="779018" y="1384299"/>
                </a:moveTo>
                <a:lnTo>
                  <a:pt x="777113" y="1384299"/>
                </a:lnTo>
                <a:lnTo>
                  <a:pt x="776678" y="1385062"/>
                </a:lnTo>
                <a:lnTo>
                  <a:pt x="775843" y="1396999"/>
                </a:lnTo>
                <a:lnTo>
                  <a:pt x="776858" y="1396999"/>
                </a:lnTo>
                <a:lnTo>
                  <a:pt x="779018" y="1384299"/>
                </a:lnTo>
                <a:close/>
              </a:path>
              <a:path extrusionOk="0" h="1524000" w="2060575">
                <a:moveTo>
                  <a:pt x="1375918" y="1384299"/>
                </a:moveTo>
                <a:lnTo>
                  <a:pt x="1323848" y="1384299"/>
                </a:lnTo>
                <a:lnTo>
                  <a:pt x="1320927" y="1396999"/>
                </a:lnTo>
                <a:lnTo>
                  <a:pt x="1371600" y="1396999"/>
                </a:lnTo>
                <a:lnTo>
                  <a:pt x="1375877" y="1385119"/>
                </a:lnTo>
                <a:lnTo>
                  <a:pt x="1375918" y="1384299"/>
                </a:lnTo>
                <a:close/>
              </a:path>
              <a:path extrusionOk="0" h="1524000" w="2060575">
                <a:moveTo>
                  <a:pt x="1375877" y="1385119"/>
                </a:moveTo>
                <a:lnTo>
                  <a:pt x="1371600" y="1396999"/>
                </a:lnTo>
                <a:lnTo>
                  <a:pt x="1372997" y="1396999"/>
                </a:lnTo>
                <a:lnTo>
                  <a:pt x="1375854" y="1385569"/>
                </a:lnTo>
                <a:lnTo>
                  <a:pt x="1375877" y="1385119"/>
                </a:lnTo>
                <a:close/>
              </a:path>
              <a:path extrusionOk="0" h="1524000" w="2060575">
                <a:moveTo>
                  <a:pt x="1375854" y="1385569"/>
                </a:moveTo>
                <a:lnTo>
                  <a:pt x="1372997" y="1396999"/>
                </a:lnTo>
                <a:lnTo>
                  <a:pt x="1375282" y="1396999"/>
                </a:lnTo>
                <a:lnTo>
                  <a:pt x="1375854" y="1385569"/>
                </a:lnTo>
                <a:close/>
              </a:path>
              <a:path extrusionOk="0" h="1524000" w="2060575">
                <a:moveTo>
                  <a:pt x="1376172" y="1384299"/>
                </a:moveTo>
                <a:lnTo>
                  <a:pt x="1375897" y="1385062"/>
                </a:lnTo>
                <a:lnTo>
                  <a:pt x="1375854" y="1385569"/>
                </a:lnTo>
                <a:lnTo>
                  <a:pt x="1376172" y="1384299"/>
                </a:lnTo>
                <a:close/>
              </a:path>
              <a:path extrusionOk="0" h="1524000" w="2060575">
                <a:moveTo>
                  <a:pt x="348615" y="1371599"/>
                </a:moveTo>
                <a:lnTo>
                  <a:pt x="286639" y="1371599"/>
                </a:lnTo>
                <a:lnTo>
                  <a:pt x="294513" y="1384299"/>
                </a:lnTo>
                <a:lnTo>
                  <a:pt x="356234" y="1384299"/>
                </a:lnTo>
                <a:lnTo>
                  <a:pt x="348615" y="1371599"/>
                </a:lnTo>
                <a:close/>
              </a:path>
              <a:path extrusionOk="0" h="1524000" w="2060575">
                <a:moveTo>
                  <a:pt x="740537" y="1371599"/>
                </a:moveTo>
                <a:lnTo>
                  <a:pt x="737870" y="1371599"/>
                </a:lnTo>
                <a:lnTo>
                  <a:pt x="735711" y="1384299"/>
                </a:lnTo>
                <a:lnTo>
                  <a:pt x="736980" y="1384299"/>
                </a:lnTo>
                <a:lnTo>
                  <a:pt x="740537" y="1371599"/>
                </a:lnTo>
                <a:close/>
              </a:path>
              <a:path extrusionOk="0" h="1524000" w="2060575">
                <a:moveTo>
                  <a:pt x="741679" y="1371599"/>
                </a:moveTo>
                <a:lnTo>
                  <a:pt x="740537" y="1371599"/>
                </a:lnTo>
                <a:lnTo>
                  <a:pt x="736980" y="1384299"/>
                </a:lnTo>
                <a:lnTo>
                  <a:pt x="740619" y="1379175"/>
                </a:lnTo>
                <a:lnTo>
                  <a:pt x="741679" y="1371599"/>
                </a:lnTo>
                <a:close/>
              </a:path>
              <a:path extrusionOk="0" h="1524000" w="2060575">
                <a:moveTo>
                  <a:pt x="740619" y="1379175"/>
                </a:moveTo>
                <a:lnTo>
                  <a:pt x="736980" y="1384299"/>
                </a:lnTo>
                <a:lnTo>
                  <a:pt x="739901" y="1384299"/>
                </a:lnTo>
                <a:lnTo>
                  <a:pt x="740619" y="1379175"/>
                </a:lnTo>
                <a:close/>
              </a:path>
              <a:path extrusionOk="0" h="1524000" w="2060575">
                <a:moveTo>
                  <a:pt x="742768" y="1376149"/>
                </a:moveTo>
                <a:lnTo>
                  <a:pt x="740619" y="1379175"/>
                </a:lnTo>
                <a:lnTo>
                  <a:pt x="739901" y="1384299"/>
                </a:lnTo>
                <a:lnTo>
                  <a:pt x="742546" y="1381681"/>
                </a:lnTo>
                <a:lnTo>
                  <a:pt x="742768" y="1376149"/>
                </a:lnTo>
                <a:close/>
              </a:path>
              <a:path extrusionOk="0" h="1524000" w="2060575">
                <a:moveTo>
                  <a:pt x="742546" y="1381681"/>
                </a:moveTo>
                <a:lnTo>
                  <a:pt x="739901" y="1384299"/>
                </a:lnTo>
                <a:lnTo>
                  <a:pt x="742061" y="1384299"/>
                </a:lnTo>
                <a:lnTo>
                  <a:pt x="742455" y="1383968"/>
                </a:lnTo>
                <a:lnTo>
                  <a:pt x="742546" y="1381681"/>
                </a:lnTo>
                <a:close/>
              </a:path>
              <a:path extrusionOk="0" h="1524000" w="2060575">
                <a:moveTo>
                  <a:pt x="789051" y="1371599"/>
                </a:moveTo>
                <a:lnTo>
                  <a:pt x="757174" y="1371599"/>
                </a:lnTo>
                <a:lnTo>
                  <a:pt x="742455" y="1383968"/>
                </a:lnTo>
                <a:lnTo>
                  <a:pt x="742442" y="1384299"/>
                </a:lnTo>
                <a:lnTo>
                  <a:pt x="785495" y="1384299"/>
                </a:lnTo>
                <a:lnTo>
                  <a:pt x="789051" y="1371599"/>
                </a:lnTo>
                <a:close/>
              </a:path>
              <a:path extrusionOk="0" h="1524000" w="2060575">
                <a:moveTo>
                  <a:pt x="1399286" y="1371599"/>
                </a:moveTo>
                <a:lnTo>
                  <a:pt x="1338199" y="1371599"/>
                </a:lnTo>
                <a:lnTo>
                  <a:pt x="1336040" y="1384299"/>
                </a:lnTo>
                <a:lnTo>
                  <a:pt x="1390523" y="1384299"/>
                </a:lnTo>
                <a:lnTo>
                  <a:pt x="1399286" y="1371599"/>
                </a:lnTo>
                <a:close/>
              </a:path>
              <a:path extrusionOk="0" h="1524000" w="2060575">
                <a:moveTo>
                  <a:pt x="1399286" y="1371599"/>
                </a:moveTo>
                <a:lnTo>
                  <a:pt x="1390523" y="1384299"/>
                </a:lnTo>
                <a:lnTo>
                  <a:pt x="1397380" y="1384299"/>
                </a:lnTo>
                <a:lnTo>
                  <a:pt x="1399286" y="1371599"/>
                </a:lnTo>
                <a:close/>
              </a:path>
              <a:path extrusionOk="0" h="1524000" w="2060575">
                <a:moveTo>
                  <a:pt x="1403223" y="1371599"/>
                </a:moveTo>
                <a:lnTo>
                  <a:pt x="1399286" y="1371599"/>
                </a:lnTo>
                <a:lnTo>
                  <a:pt x="1397380" y="1384299"/>
                </a:lnTo>
                <a:lnTo>
                  <a:pt x="1398524" y="1384299"/>
                </a:lnTo>
                <a:lnTo>
                  <a:pt x="1403223" y="1371599"/>
                </a:lnTo>
                <a:close/>
              </a:path>
              <a:path extrusionOk="0" h="1524000" w="2060575">
                <a:moveTo>
                  <a:pt x="757174" y="1371599"/>
                </a:moveTo>
                <a:lnTo>
                  <a:pt x="752728" y="1371599"/>
                </a:lnTo>
                <a:lnTo>
                  <a:pt x="742546" y="1381681"/>
                </a:lnTo>
                <a:lnTo>
                  <a:pt x="742455" y="1383968"/>
                </a:lnTo>
                <a:lnTo>
                  <a:pt x="757174" y="1371599"/>
                </a:lnTo>
                <a:close/>
              </a:path>
              <a:path extrusionOk="0" h="1524000" w="2060575">
                <a:moveTo>
                  <a:pt x="752728" y="1371599"/>
                </a:moveTo>
                <a:lnTo>
                  <a:pt x="745998" y="1371599"/>
                </a:lnTo>
                <a:lnTo>
                  <a:pt x="742768" y="1376149"/>
                </a:lnTo>
                <a:lnTo>
                  <a:pt x="742546" y="1381681"/>
                </a:lnTo>
                <a:lnTo>
                  <a:pt x="752728" y="1371599"/>
                </a:lnTo>
                <a:close/>
              </a:path>
              <a:path extrusionOk="0" h="1524000" w="2060575">
                <a:moveTo>
                  <a:pt x="742950" y="1371599"/>
                </a:moveTo>
                <a:lnTo>
                  <a:pt x="741679" y="1371599"/>
                </a:lnTo>
                <a:lnTo>
                  <a:pt x="740619" y="1379175"/>
                </a:lnTo>
                <a:lnTo>
                  <a:pt x="742768" y="1376149"/>
                </a:lnTo>
                <a:lnTo>
                  <a:pt x="742950" y="1371599"/>
                </a:lnTo>
                <a:close/>
              </a:path>
              <a:path extrusionOk="0" h="1524000" w="2060575">
                <a:moveTo>
                  <a:pt x="745998" y="1371599"/>
                </a:moveTo>
                <a:lnTo>
                  <a:pt x="742950" y="1371599"/>
                </a:lnTo>
                <a:lnTo>
                  <a:pt x="742768" y="1376149"/>
                </a:lnTo>
                <a:lnTo>
                  <a:pt x="745998" y="1371599"/>
                </a:lnTo>
                <a:close/>
              </a:path>
              <a:path extrusionOk="0" h="1524000" w="2060575">
                <a:moveTo>
                  <a:pt x="330326" y="1358899"/>
                </a:moveTo>
                <a:lnTo>
                  <a:pt x="266446" y="1358899"/>
                </a:lnTo>
                <a:lnTo>
                  <a:pt x="268097" y="1371599"/>
                </a:lnTo>
                <a:lnTo>
                  <a:pt x="338327" y="1371599"/>
                </a:lnTo>
                <a:lnTo>
                  <a:pt x="330326" y="1358899"/>
                </a:lnTo>
                <a:close/>
              </a:path>
              <a:path extrusionOk="0" h="1524000" w="2060575">
                <a:moveTo>
                  <a:pt x="802258" y="1358899"/>
                </a:moveTo>
                <a:lnTo>
                  <a:pt x="755269" y="1358899"/>
                </a:lnTo>
                <a:lnTo>
                  <a:pt x="752094" y="1371599"/>
                </a:lnTo>
                <a:lnTo>
                  <a:pt x="797305" y="1371599"/>
                </a:lnTo>
                <a:lnTo>
                  <a:pt x="802258" y="1358899"/>
                </a:lnTo>
                <a:close/>
              </a:path>
              <a:path extrusionOk="0" h="1524000" w="2060575">
                <a:moveTo>
                  <a:pt x="803528" y="1358899"/>
                </a:moveTo>
                <a:lnTo>
                  <a:pt x="802258" y="1358899"/>
                </a:lnTo>
                <a:lnTo>
                  <a:pt x="799973" y="1371599"/>
                </a:lnTo>
                <a:lnTo>
                  <a:pt x="803528" y="1358899"/>
                </a:lnTo>
                <a:close/>
              </a:path>
              <a:path extrusionOk="0" h="1524000" w="2060575">
                <a:moveTo>
                  <a:pt x="1352169" y="1358899"/>
                </a:moveTo>
                <a:lnTo>
                  <a:pt x="1348231" y="1371599"/>
                </a:lnTo>
                <a:lnTo>
                  <a:pt x="1350518" y="1365249"/>
                </a:lnTo>
                <a:lnTo>
                  <a:pt x="1352169" y="1358899"/>
                </a:lnTo>
                <a:close/>
              </a:path>
              <a:path extrusionOk="0" h="1524000" w="2060575">
                <a:moveTo>
                  <a:pt x="1418336" y="1358899"/>
                </a:moveTo>
                <a:lnTo>
                  <a:pt x="1352803" y="1358899"/>
                </a:lnTo>
                <a:lnTo>
                  <a:pt x="1350518" y="1365249"/>
                </a:lnTo>
                <a:lnTo>
                  <a:pt x="1348867" y="1371599"/>
                </a:lnTo>
                <a:lnTo>
                  <a:pt x="1407922" y="1371599"/>
                </a:lnTo>
                <a:lnTo>
                  <a:pt x="1418336" y="1358899"/>
                </a:lnTo>
                <a:close/>
              </a:path>
              <a:path extrusionOk="0" h="1524000" w="2060575">
                <a:moveTo>
                  <a:pt x="1418336" y="1358899"/>
                </a:moveTo>
                <a:lnTo>
                  <a:pt x="1407922" y="1371599"/>
                </a:lnTo>
                <a:lnTo>
                  <a:pt x="1415033" y="1371599"/>
                </a:lnTo>
                <a:lnTo>
                  <a:pt x="1418336" y="1358899"/>
                </a:lnTo>
                <a:close/>
              </a:path>
              <a:path extrusionOk="0" h="1524000" w="2060575">
                <a:moveTo>
                  <a:pt x="1420114" y="1358899"/>
                </a:moveTo>
                <a:lnTo>
                  <a:pt x="1418336" y="1358899"/>
                </a:lnTo>
                <a:lnTo>
                  <a:pt x="1415033" y="1371599"/>
                </a:lnTo>
                <a:lnTo>
                  <a:pt x="1417574" y="1371599"/>
                </a:lnTo>
                <a:lnTo>
                  <a:pt x="1420114" y="1358899"/>
                </a:lnTo>
                <a:close/>
              </a:path>
              <a:path extrusionOk="0" h="1524000" w="2060575">
                <a:moveTo>
                  <a:pt x="313054" y="1346199"/>
                </a:moveTo>
                <a:lnTo>
                  <a:pt x="249554" y="1346199"/>
                </a:lnTo>
                <a:lnTo>
                  <a:pt x="254507" y="1358899"/>
                </a:lnTo>
                <a:lnTo>
                  <a:pt x="320548" y="1358899"/>
                </a:lnTo>
                <a:lnTo>
                  <a:pt x="313054" y="1346199"/>
                </a:lnTo>
                <a:close/>
              </a:path>
              <a:path extrusionOk="0" h="1524000" w="2060575">
                <a:moveTo>
                  <a:pt x="815848" y="1346199"/>
                </a:moveTo>
                <a:lnTo>
                  <a:pt x="764794" y="1346199"/>
                </a:lnTo>
                <a:lnTo>
                  <a:pt x="761492" y="1358899"/>
                </a:lnTo>
                <a:lnTo>
                  <a:pt x="814704" y="1358899"/>
                </a:lnTo>
                <a:lnTo>
                  <a:pt x="815848" y="1346199"/>
                </a:lnTo>
                <a:close/>
              </a:path>
              <a:path extrusionOk="0" h="1524000" w="2060575">
                <a:moveTo>
                  <a:pt x="866140" y="1346199"/>
                </a:moveTo>
                <a:lnTo>
                  <a:pt x="865124" y="1358899"/>
                </a:lnTo>
                <a:lnTo>
                  <a:pt x="866140" y="1349663"/>
                </a:lnTo>
                <a:lnTo>
                  <a:pt x="866140" y="1346199"/>
                </a:lnTo>
                <a:close/>
              </a:path>
              <a:path extrusionOk="0" h="1524000" w="2060575">
                <a:moveTo>
                  <a:pt x="866140" y="1349663"/>
                </a:moveTo>
                <a:lnTo>
                  <a:pt x="865124" y="1358899"/>
                </a:lnTo>
                <a:lnTo>
                  <a:pt x="866140" y="1358899"/>
                </a:lnTo>
                <a:lnTo>
                  <a:pt x="866140" y="1349663"/>
                </a:lnTo>
                <a:close/>
              </a:path>
              <a:path extrusionOk="0" h="1524000" w="2060575">
                <a:moveTo>
                  <a:pt x="1379727" y="1346199"/>
                </a:moveTo>
                <a:lnTo>
                  <a:pt x="1371092" y="1346199"/>
                </a:lnTo>
                <a:lnTo>
                  <a:pt x="1368425" y="1358899"/>
                </a:lnTo>
                <a:lnTo>
                  <a:pt x="1376426" y="1358899"/>
                </a:lnTo>
                <a:lnTo>
                  <a:pt x="1379727" y="1346199"/>
                </a:lnTo>
                <a:close/>
              </a:path>
              <a:path extrusionOk="0" h="1524000" w="2060575">
                <a:moveTo>
                  <a:pt x="1388999" y="1346199"/>
                </a:moveTo>
                <a:lnTo>
                  <a:pt x="1379727" y="1346199"/>
                </a:lnTo>
                <a:lnTo>
                  <a:pt x="1376426" y="1358899"/>
                </a:lnTo>
                <a:lnTo>
                  <a:pt x="1388999" y="1346199"/>
                </a:lnTo>
                <a:close/>
              </a:path>
              <a:path extrusionOk="0" h="1524000" w="2060575">
                <a:moveTo>
                  <a:pt x="1438909" y="1346199"/>
                </a:moveTo>
                <a:lnTo>
                  <a:pt x="1388999" y="1346199"/>
                </a:lnTo>
                <a:lnTo>
                  <a:pt x="1376426" y="1358899"/>
                </a:lnTo>
                <a:lnTo>
                  <a:pt x="1435862" y="1358899"/>
                </a:lnTo>
                <a:lnTo>
                  <a:pt x="1437985" y="1353312"/>
                </a:lnTo>
                <a:lnTo>
                  <a:pt x="1438909" y="1346199"/>
                </a:lnTo>
                <a:close/>
              </a:path>
              <a:path extrusionOk="0" h="1524000" w="2060575">
                <a:moveTo>
                  <a:pt x="1437985" y="1353312"/>
                </a:moveTo>
                <a:lnTo>
                  <a:pt x="1435862" y="1358899"/>
                </a:lnTo>
                <a:lnTo>
                  <a:pt x="1437671" y="1355725"/>
                </a:lnTo>
                <a:lnTo>
                  <a:pt x="1437985" y="1353312"/>
                </a:lnTo>
                <a:close/>
              </a:path>
              <a:path extrusionOk="0" h="1524000" w="2060575">
                <a:moveTo>
                  <a:pt x="1437671" y="1355725"/>
                </a:moveTo>
                <a:lnTo>
                  <a:pt x="1435862" y="1358899"/>
                </a:lnTo>
                <a:lnTo>
                  <a:pt x="1437258" y="1358899"/>
                </a:lnTo>
                <a:lnTo>
                  <a:pt x="1437671" y="1355725"/>
                </a:lnTo>
                <a:close/>
              </a:path>
              <a:path extrusionOk="0" h="1524000" w="2060575">
                <a:moveTo>
                  <a:pt x="1443101" y="1346199"/>
                </a:moveTo>
                <a:lnTo>
                  <a:pt x="1440688" y="1346199"/>
                </a:lnTo>
                <a:lnTo>
                  <a:pt x="1437985" y="1353312"/>
                </a:lnTo>
                <a:lnTo>
                  <a:pt x="1437671" y="1355725"/>
                </a:lnTo>
                <a:lnTo>
                  <a:pt x="1443101" y="1346199"/>
                </a:lnTo>
                <a:close/>
              </a:path>
              <a:path extrusionOk="0" h="1524000" w="2060575">
                <a:moveTo>
                  <a:pt x="866521" y="1346199"/>
                </a:moveTo>
                <a:lnTo>
                  <a:pt x="866140" y="1346199"/>
                </a:lnTo>
                <a:lnTo>
                  <a:pt x="866140" y="1349663"/>
                </a:lnTo>
                <a:lnTo>
                  <a:pt x="866521" y="1346199"/>
                </a:lnTo>
                <a:close/>
              </a:path>
              <a:path extrusionOk="0" h="1524000" w="2060575">
                <a:moveTo>
                  <a:pt x="292353" y="1333499"/>
                </a:moveTo>
                <a:lnTo>
                  <a:pt x="229997" y="1333499"/>
                </a:lnTo>
                <a:lnTo>
                  <a:pt x="235712" y="1346199"/>
                </a:lnTo>
                <a:lnTo>
                  <a:pt x="298196" y="1346199"/>
                </a:lnTo>
                <a:lnTo>
                  <a:pt x="292353" y="1333499"/>
                </a:lnTo>
                <a:close/>
              </a:path>
              <a:path extrusionOk="0" h="1524000" w="2060575">
                <a:moveTo>
                  <a:pt x="821054" y="1333499"/>
                </a:moveTo>
                <a:lnTo>
                  <a:pt x="776097" y="1333499"/>
                </a:lnTo>
                <a:lnTo>
                  <a:pt x="772159" y="1346199"/>
                </a:lnTo>
                <a:lnTo>
                  <a:pt x="819276" y="1346199"/>
                </a:lnTo>
                <a:lnTo>
                  <a:pt x="821054" y="1333499"/>
                </a:lnTo>
                <a:close/>
              </a:path>
              <a:path extrusionOk="0" h="1524000" w="2060575">
                <a:moveTo>
                  <a:pt x="823087" y="1333499"/>
                </a:moveTo>
                <a:lnTo>
                  <a:pt x="821054" y="1333499"/>
                </a:lnTo>
                <a:lnTo>
                  <a:pt x="819784" y="1346199"/>
                </a:lnTo>
                <a:lnTo>
                  <a:pt x="823087" y="1333499"/>
                </a:lnTo>
                <a:close/>
              </a:path>
              <a:path extrusionOk="0" h="1524000" w="2060575">
                <a:moveTo>
                  <a:pt x="832840" y="1341119"/>
                </a:moveTo>
                <a:lnTo>
                  <a:pt x="832230" y="1346199"/>
                </a:lnTo>
                <a:lnTo>
                  <a:pt x="832739" y="1346199"/>
                </a:lnTo>
                <a:lnTo>
                  <a:pt x="832840" y="1341119"/>
                </a:lnTo>
                <a:close/>
              </a:path>
              <a:path extrusionOk="0" h="1524000" w="2060575">
                <a:moveTo>
                  <a:pt x="833754" y="1333499"/>
                </a:moveTo>
                <a:lnTo>
                  <a:pt x="832840" y="1341119"/>
                </a:lnTo>
                <a:lnTo>
                  <a:pt x="832739" y="1346199"/>
                </a:lnTo>
                <a:lnTo>
                  <a:pt x="833754" y="1333499"/>
                </a:lnTo>
                <a:close/>
              </a:path>
              <a:path extrusionOk="0" h="1524000" w="2060575">
                <a:moveTo>
                  <a:pt x="867918" y="1333499"/>
                </a:moveTo>
                <a:lnTo>
                  <a:pt x="833754" y="1333499"/>
                </a:lnTo>
                <a:lnTo>
                  <a:pt x="832739" y="1346199"/>
                </a:lnTo>
                <a:lnTo>
                  <a:pt x="867409" y="1346199"/>
                </a:lnTo>
                <a:lnTo>
                  <a:pt x="867918" y="1333499"/>
                </a:lnTo>
                <a:close/>
              </a:path>
              <a:path extrusionOk="0" h="1524000" w="2060575">
                <a:moveTo>
                  <a:pt x="867918" y="1333499"/>
                </a:moveTo>
                <a:lnTo>
                  <a:pt x="867409" y="1346199"/>
                </a:lnTo>
                <a:lnTo>
                  <a:pt x="867584" y="1344612"/>
                </a:lnTo>
                <a:lnTo>
                  <a:pt x="867918" y="1333499"/>
                </a:lnTo>
                <a:close/>
              </a:path>
              <a:path extrusionOk="0" h="1524000" w="2060575">
                <a:moveTo>
                  <a:pt x="867584" y="1344612"/>
                </a:moveTo>
                <a:lnTo>
                  <a:pt x="867409" y="1346199"/>
                </a:lnTo>
                <a:lnTo>
                  <a:pt x="867537" y="1346199"/>
                </a:lnTo>
                <a:lnTo>
                  <a:pt x="867584" y="1344612"/>
                </a:lnTo>
                <a:close/>
              </a:path>
              <a:path extrusionOk="0" h="1524000" w="2060575">
                <a:moveTo>
                  <a:pt x="1394205" y="1333499"/>
                </a:moveTo>
                <a:lnTo>
                  <a:pt x="1393571" y="1333499"/>
                </a:lnTo>
                <a:lnTo>
                  <a:pt x="1390396" y="1346199"/>
                </a:lnTo>
                <a:lnTo>
                  <a:pt x="1394205" y="1333499"/>
                </a:lnTo>
                <a:close/>
              </a:path>
              <a:path extrusionOk="0" h="1524000" w="2060575">
                <a:moveTo>
                  <a:pt x="1459611" y="1333499"/>
                </a:moveTo>
                <a:lnTo>
                  <a:pt x="1394205" y="1333499"/>
                </a:lnTo>
                <a:lnTo>
                  <a:pt x="1391030" y="1346199"/>
                </a:lnTo>
                <a:lnTo>
                  <a:pt x="1449577" y="1346199"/>
                </a:lnTo>
                <a:lnTo>
                  <a:pt x="1459611" y="1333499"/>
                </a:lnTo>
                <a:close/>
              </a:path>
              <a:path extrusionOk="0" h="1524000" w="2060575">
                <a:moveTo>
                  <a:pt x="868806" y="1333499"/>
                </a:moveTo>
                <a:lnTo>
                  <a:pt x="867918" y="1333499"/>
                </a:lnTo>
                <a:lnTo>
                  <a:pt x="867584" y="1344612"/>
                </a:lnTo>
                <a:lnTo>
                  <a:pt x="868806" y="1333499"/>
                </a:lnTo>
                <a:close/>
              </a:path>
              <a:path extrusionOk="0" h="1524000" w="2060575">
                <a:moveTo>
                  <a:pt x="833754" y="1333499"/>
                </a:moveTo>
                <a:lnTo>
                  <a:pt x="832993" y="1333499"/>
                </a:lnTo>
                <a:lnTo>
                  <a:pt x="832840" y="1341119"/>
                </a:lnTo>
                <a:lnTo>
                  <a:pt x="833754" y="1333499"/>
                </a:lnTo>
                <a:close/>
              </a:path>
              <a:path extrusionOk="0" h="1524000" w="2060575">
                <a:moveTo>
                  <a:pt x="270255" y="1320799"/>
                </a:moveTo>
                <a:lnTo>
                  <a:pt x="213359" y="1320799"/>
                </a:lnTo>
                <a:lnTo>
                  <a:pt x="218694" y="1333499"/>
                </a:lnTo>
                <a:lnTo>
                  <a:pt x="279273" y="1333499"/>
                </a:lnTo>
                <a:lnTo>
                  <a:pt x="270255" y="1320799"/>
                </a:lnTo>
                <a:close/>
              </a:path>
              <a:path extrusionOk="0" h="1524000" w="2060575">
                <a:moveTo>
                  <a:pt x="832484" y="1320799"/>
                </a:moveTo>
                <a:lnTo>
                  <a:pt x="789813" y="1320799"/>
                </a:lnTo>
                <a:lnTo>
                  <a:pt x="788034" y="1333499"/>
                </a:lnTo>
                <a:lnTo>
                  <a:pt x="829945" y="1333499"/>
                </a:lnTo>
                <a:lnTo>
                  <a:pt x="832484" y="1320799"/>
                </a:lnTo>
                <a:close/>
              </a:path>
              <a:path extrusionOk="0" h="1524000" w="2060575">
                <a:moveTo>
                  <a:pt x="838326" y="1282699"/>
                </a:moveTo>
                <a:lnTo>
                  <a:pt x="810005" y="1282699"/>
                </a:lnTo>
                <a:lnTo>
                  <a:pt x="807466" y="1295399"/>
                </a:lnTo>
                <a:lnTo>
                  <a:pt x="836929" y="1295399"/>
                </a:lnTo>
                <a:lnTo>
                  <a:pt x="836422" y="1308099"/>
                </a:lnTo>
                <a:lnTo>
                  <a:pt x="835025" y="1308099"/>
                </a:lnTo>
                <a:lnTo>
                  <a:pt x="834609" y="1318490"/>
                </a:lnTo>
                <a:lnTo>
                  <a:pt x="834517" y="1333499"/>
                </a:lnTo>
                <a:lnTo>
                  <a:pt x="869442" y="1333499"/>
                </a:lnTo>
                <a:lnTo>
                  <a:pt x="869442" y="1320799"/>
                </a:lnTo>
                <a:lnTo>
                  <a:pt x="836168" y="1320799"/>
                </a:lnTo>
                <a:lnTo>
                  <a:pt x="837692" y="1308099"/>
                </a:lnTo>
                <a:lnTo>
                  <a:pt x="837771" y="1293812"/>
                </a:lnTo>
                <a:lnTo>
                  <a:pt x="838326" y="1282699"/>
                </a:lnTo>
                <a:close/>
              </a:path>
              <a:path extrusionOk="0" h="1524000" w="2060575">
                <a:moveTo>
                  <a:pt x="1474470" y="1320799"/>
                </a:moveTo>
                <a:lnTo>
                  <a:pt x="1413002" y="1320799"/>
                </a:lnTo>
                <a:lnTo>
                  <a:pt x="1411351" y="1333499"/>
                </a:lnTo>
                <a:lnTo>
                  <a:pt x="1468627" y="1333499"/>
                </a:lnTo>
                <a:lnTo>
                  <a:pt x="1474470" y="1320799"/>
                </a:lnTo>
                <a:close/>
              </a:path>
              <a:path extrusionOk="0" h="1524000" w="2060575">
                <a:moveTo>
                  <a:pt x="203803" y="1316037"/>
                </a:moveTo>
                <a:lnTo>
                  <a:pt x="204470" y="1320799"/>
                </a:lnTo>
                <a:lnTo>
                  <a:pt x="204850" y="1320799"/>
                </a:lnTo>
                <a:lnTo>
                  <a:pt x="203803" y="1316037"/>
                </a:lnTo>
                <a:close/>
              </a:path>
              <a:path extrusionOk="0" h="1524000" w="2060575">
                <a:moveTo>
                  <a:pt x="202692" y="1308099"/>
                </a:moveTo>
                <a:lnTo>
                  <a:pt x="203803" y="1316037"/>
                </a:lnTo>
                <a:lnTo>
                  <a:pt x="204850" y="1320799"/>
                </a:lnTo>
                <a:lnTo>
                  <a:pt x="202692" y="1308099"/>
                </a:lnTo>
                <a:close/>
              </a:path>
              <a:path extrusionOk="0" h="1524000" w="2060575">
                <a:moveTo>
                  <a:pt x="259969" y="1308099"/>
                </a:moveTo>
                <a:lnTo>
                  <a:pt x="202692" y="1308099"/>
                </a:lnTo>
                <a:lnTo>
                  <a:pt x="204850" y="1320799"/>
                </a:lnTo>
                <a:lnTo>
                  <a:pt x="261239" y="1320799"/>
                </a:lnTo>
                <a:lnTo>
                  <a:pt x="259969" y="1308099"/>
                </a:lnTo>
                <a:close/>
              </a:path>
              <a:path extrusionOk="0" h="1524000" w="2060575">
                <a:moveTo>
                  <a:pt x="796994" y="1318490"/>
                </a:moveTo>
                <a:lnTo>
                  <a:pt x="796417" y="1320799"/>
                </a:lnTo>
                <a:lnTo>
                  <a:pt x="796671" y="1320799"/>
                </a:lnTo>
                <a:lnTo>
                  <a:pt x="796994" y="1318490"/>
                </a:lnTo>
                <a:close/>
              </a:path>
              <a:path extrusionOk="0" h="1524000" w="2060575">
                <a:moveTo>
                  <a:pt x="799592" y="1308099"/>
                </a:moveTo>
                <a:lnTo>
                  <a:pt x="796994" y="1318490"/>
                </a:lnTo>
                <a:lnTo>
                  <a:pt x="796671" y="1320799"/>
                </a:lnTo>
                <a:lnTo>
                  <a:pt x="799592" y="1308099"/>
                </a:lnTo>
                <a:close/>
              </a:path>
              <a:path extrusionOk="0" h="1524000" w="2060575">
                <a:moveTo>
                  <a:pt x="800353" y="1308099"/>
                </a:moveTo>
                <a:lnTo>
                  <a:pt x="799592" y="1308099"/>
                </a:lnTo>
                <a:lnTo>
                  <a:pt x="796671" y="1320799"/>
                </a:lnTo>
                <a:lnTo>
                  <a:pt x="799592" y="1320799"/>
                </a:lnTo>
                <a:lnTo>
                  <a:pt x="800353" y="1308099"/>
                </a:lnTo>
                <a:close/>
              </a:path>
              <a:path extrusionOk="0" h="1524000" w="2060575">
                <a:moveTo>
                  <a:pt x="804037" y="1308099"/>
                </a:moveTo>
                <a:lnTo>
                  <a:pt x="800353" y="1308099"/>
                </a:lnTo>
                <a:lnTo>
                  <a:pt x="799592" y="1320799"/>
                </a:lnTo>
                <a:lnTo>
                  <a:pt x="804037" y="1308099"/>
                </a:lnTo>
                <a:close/>
              </a:path>
              <a:path extrusionOk="0" h="1524000" w="2060575">
                <a:moveTo>
                  <a:pt x="835025" y="1308099"/>
                </a:moveTo>
                <a:lnTo>
                  <a:pt x="804037" y="1308099"/>
                </a:lnTo>
                <a:lnTo>
                  <a:pt x="799592" y="1320799"/>
                </a:lnTo>
                <a:lnTo>
                  <a:pt x="834517" y="1320799"/>
                </a:lnTo>
                <a:lnTo>
                  <a:pt x="835025" y="1308099"/>
                </a:lnTo>
                <a:close/>
              </a:path>
              <a:path extrusionOk="0" h="1524000" w="2060575">
                <a:moveTo>
                  <a:pt x="839470" y="1295399"/>
                </a:moveTo>
                <a:lnTo>
                  <a:pt x="839216" y="1295399"/>
                </a:lnTo>
                <a:lnTo>
                  <a:pt x="836168" y="1320799"/>
                </a:lnTo>
                <a:lnTo>
                  <a:pt x="837946" y="1308099"/>
                </a:lnTo>
                <a:lnTo>
                  <a:pt x="839470" y="1295399"/>
                </a:lnTo>
                <a:close/>
              </a:path>
              <a:path extrusionOk="0" h="1524000" w="2060575">
                <a:moveTo>
                  <a:pt x="837946" y="1308099"/>
                </a:moveTo>
                <a:lnTo>
                  <a:pt x="836168" y="1320799"/>
                </a:lnTo>
                <a:lnTo>
                  <a:pt x="837183" y="1320799"/>
                </a:lnTo>
                <a:lnTo>
                  <a:pt x="837946" y="1308099"/>
                </a:lnTo>
                <a:close/>
              </a:path>
              <a:path extrusionOk="0" h="1524000" w="2060575">
                <a:moveTo>
                  <a:pt x="839470" y="1295399"/>
                </a:moveTo>
                <a:lnTo>
                  <a:pt x="837946" y="1308099"/>
                </a:lnTo>
                <a:lnTo>
                  <a:pt x="837183" y="1320799"/>
                </a:lnTo>
                <a:lnTo>
                  <a:pt x="870330" y="1320799"/>
                </a:lnTo>
                <a:lnTo>
                  <a:pt x="870839" y="1308099"/>
                </a:lnTo>
                <a:lnTo>
                  <a:pt x="839470" y="1308099"/>
                </a:lnTo>
                <a:lnTo>
                  <a:pt x="839470" y="1295399"/>
                </a:lnTo>
                <a:close/>
              </a:path>
              <a:path extrusionOk="0" h="1524000" w="2060575">
                <a:moveTo>
                  <a:pt x="1494663" y="1308099"/>
                </a:moveTo>
                <a:lnTo>
                  <a:pt x="1438655" y="1308099"/>
                </a:lnTo>
                <a:lnTo>
                  <a:pt x="1428623" y="1320799"/>
                </a:lnTo>
                <a:lnTo>
                  <a:pt x="1492884" y="1320799"/>
                </a:lnTo>
                <a:lnTo>
                  <a:pt x="1494663" y="1308099"/>
                </a:lnTo>
                <a:close/>
              </a:path>
              <a:path extrusionOk="0" h="1524000" w="2060575">
                <a:moveTo>
                  <a:pt x="799592" y="1308099"/>
                </a:moveTo>
                <a:lnTo>
                  <a:pt x="798449" y="1308099"/>
                </a:lnTo>
                <a:lnTo>
                  <a:pt x="796994" y="1318490"/>
                </a:lnTo>
                <a:lnTo>
                  <a:pt x="799592" y="1308099"/>
                </a:lnTo>
                <a:close/>
              </a:path>
              <a:path extrusionOk="0" h="1524000" w="2060575">
                <a:moveTo>
                  <a:pt x="202692" y="1308099"/>
                </a:moveTo>
                <a:lnTo>
                  <a:pt x="202056" y="1308099"/>
                </a:lnTo>
                <a:lnTo>
                  <a:pt x="203803" y="1316037"/>
                </a:lnTo>
                <a:lnTo>
                  <a:pt x="202692" y="1308099"/>
                </a:lnTo>
                <a:close/>
              </a:path>
              <a:path extrusionOk="0" h="1524000" w="2060575">
                <a:moveTo>
                  <a:pt x="195180" y="1298423"/>
                </a:moveTo>
                <a:lnTo>
                  <a:pt x="196342" y="1308099"/>
                </a:lnTo>
                <a:lnTo>
                  <a:pt x="197739" y="1308099"/>
                </a:lnTo>
                <a:lnTo>
                  <a:pt x="197675" y="1305983"/>
                </a:lnTo>
                <a:lnTo>
                  <a:pt x="195180" y="1298423"/>
                </a:lnTo>
                <a:close/>
              </a:path>
              <a:path extrusionOk="0" h="1524000" w="2060575">
                <a:moveTo>
                  <a:pt x="197675" y="1305983"/>
                </a:moveTo>
                <a:lnTo>
                  <a:pt x="197739" y="1308099"/>
                </a:lnTo>
                <a:lnTo>
                  <a:pt x="198374" y="1308099"/>
                </a:lnTo>
                <a:lnTo>
                  <a:pt x="197675" y="1305983"/>
                </a:lnTo>
                <a:close/>
              </a:path>
              <a:path extrusionOk="0" h="1524000" w="2060575">
                <a:moveTo>
                  <a:pt x="197638" y="1304757"/>
                </a:moveTo>
                <a:lnTo>
                  <a:pt x="197675" y="1305983"/>
                </a:lnTo>
                <a:lnTo>
                  <a:pt x="198374" y="1308099"/>
                </a:lnTo>
                <a:lnTo>
                  <a:pt x="197638" y="1304757"/>
                </a:lnTo>
                <a:close/>
              </a:path>
              <a:path extrusionOk="0" h="1524000" w="2060575">
                <a:moveTo>
                  <a:pt x="197357" y="1295399"/>
                </a:moveTo>
                <a:lnTo>
                  <a:pt x="197638" y="1304757"/>
                </a:lnTo>
                <a:lnTo>
                  <a:pt x="198374" y="1308099"/>
                </a:lnTo>
                <a:lnTo>
                  <a:pt x="201675" y="1308099"/>
                </a:lnTo>
                <a:lnTo>
                  <a:pt x="197357" y="1295399"/>
                </a:lnTo>
                <a:close/>
              </a:path>
              <a:path extrusionOk="0" h="1524000" w="2060575">
                <a:moveTo>
                  <a:pt x="240156" y="1295399"/>
                </a:moveTo>
                <a:lnTo>
                  <a:pt x="197357" y="1295399"/>
                </a:lnTo>
                <a:lnTo>
                  <a:pt x="201675" y="1308099"/>
                </a:lnTo>
                <a:lnTo>
                  <a:pt x="244094" y="1308099"/>
                </a:lnTo>
                <a:lnTo>
                  <a:pt x="240156" y="1295399"/>
                </a:lnTo>
                <a:close/>
              </a:path>
              <a:path extrusionOk="0" h="1524000" w="2060575">
                <a:moveTo>
                  <a:pt x="803630" y="1305560"/>
                </a:moveTo>
                <a:lnTo>
                  <a:pt x="802894" y="1308099"/>
                </a:lnTo>
                <a:lnTo>
                  <a:pt x="803528" y="1308099"/>
                </a:lnTo>
                <a:lnTo>
                  <a:pt x="803630" y="1305560"/>
                </a:lnTo>
                <a:close/>
              </a:path>
              <a:path extrusionOk="0" h="1524000" w="2060575">
                <a:moveTo>
                  <a:pt x="804545" y="1304636"/>
                </a:moveTo>
                <a:lnTo>
                  <a:pt x="803782" y="1308099"/>
                </a:lnTo>
                <a:lnTo>
                  <a:pt x="804545" y="1308099"/>
                </a:lnTo>
                <a:lnTo>
                  <a:pt x="804545" y="1304636"/>
                </a:lnTo>
                <a:close/>
              </a:path>
              <a:path extrusionOk="0" h="1524000" w="2060575">
                <a:moveTo>
                  <a:pt x="806177" y="1297214"/>
                </a:moveTo>
                <a:lnTo>
                  <a:pt x="804545" y="1304636"/>
                </a:lnTo>
                <a:lnTo>
                  <a:pt x="804545" y="1308099"/>
                </a:lnTo>
                <a:lnTo>
                  <a:pt x="806177" y="1297214"/>
                </a:lnTo>
                <a:close/>
              </a:path>
              <a:path extrusionOk="0" h="1524000" w="2060575">
                <a:moveTo>
                  <a:pt x="836929" y="1295399"/>
                </a:moveTo>
                <a:lnTo>
                  <a:pt x="806576" y="1295399"/>
                </a:lnTo>
                <a:lnTo>
                  <a:pt x="806177" y="1297214"/>
                </a:lnTo>
                <a:lnTo>
                  <a:pt x="804545" y="1308099"/>
                </a:lnTo>
                <a:lnTo>
                  <a:pt x="836422" y="1308099"/>
                </a:lnTo>
                <a:lnTo>
                  <a:pt x="836929" y="1295399"/>
                </a:lnTo>
                <a:close/>
              </a:path>
              <a:path extrusionOk="0" h="1524000" w="2060575">
                <a:moveTo>
                  <a:pt x="847598" y="1282699"/>
                </a:moveTo>
                <a:lnTo>
                  <a:pt x="838326" y="1282699"/>
                </a:lnTo>
                <a:lnTo>
                  <a:pt x="837771" y="1293812"/>
                </a:lnTo>
                <a:lnTo>
                  <a:pt x="837692" y="1308099"/>
                </a:lnTo>
                <a:lnTo>
                  <a:pt x="839216" y="1295399"/>
                </a:lnTo>
                <a:lnTo>
                  <a:pt x="846836" y="1295399"/>
                </a:lnTo>
                <a:lnTo>
                  <a:pt x="847598" y="1282699"/>
                </a:lnTo>
                <a:close/>
              </a:path>
              <a:path extrusionOk="0" h="1524000" w="2060575">
                <a:moveTo>
                  <a:pt x="841882" y="1295399"/>
                </a:moveTo>
                <a:lnTo>
                  <a:pt x="839470" y="1295399"/>
                </a:lnTo>
                <a:lnTo>
                  <a:pt x="839470" y="1308099"/>
                </a:lnTo>
                <a:lnTo>
                  <a:pt x="840486" y="1308099"/>
                </a:lnTo>
                <a:lnTo>
                  <a:pt x="841882" y="1295399"/>
                </a:lnTo>
                <a:close/>
              </a:path>
              <a:path extrusionOk="0" h="1524000" w="2060575">
                <a:moveTo>
                  <a:pt x="872617" y="1295399"/>
                </a:moveTo>
                <a:lnTo>
                  <a:pt x="841882" y="1295399"/>
                </a:lnTo>
                <a:lnTo>
                  <a:pt x="840486" y="1308099"/>
                </a:lnTo>
                <a:lnTo>
                  <a:pt x="872617" y="1308099"/>
                </a:lnTo>
                <a:lnTo>
                  <a:pt x="872617" y="1295399"/>
                </a:lnTo>
                <a:close/>
              </a:path>
              <a:path extrusionOk="0" h="1524000" w="2060575">
                <a:moveTo>
                  <a:pt x="1503933" y="1295399"/>
                </a:moveTo>
                <a:lnTo>
                  <a:pt x="1450594" y="1295399"/>
                </a:lnTo>
                <a:lnTo>
                  <a:pt x="1444752" y="1308099"/>
                </a:lnTo>
                <a:lnTo>
                  <a:pt x="1496187" y="1308099"/>
                </a:lnTo>
                <a:lnTo>
                  <a:pt x="1503915" y="1296024"/>
                </a:lnTo>
                <a:lnTo>
                  <a:pt x="1503933" y="1295399"/>
                </a:lnTo>
                <a:close/>
              </a:path>
              <a:path extrusionOk="0" h="1524000" w="2060575">
                <a:moveTo>
                  <a:pt x="1503915" y="1296024"/>
                </a:moveTo>
                <a:lnTo>
                  <a:pt x="1496187" y="1308099"/>
                </a:lnTo>
                <a:lnTo>
                  <a:pt x="1502537" y="1308099"/>
                </a:lnTo>
                <a:lnTo>
                  <a:pt x="1503732" y="1302123"/>
                </a:lnTo>
                <a:lnTo>
                  <a:pt x="1503915" y="1296024"/>
                </a:lnTo>
                <a:close/>
              </a:path>
              <a:path extrusionOk="0" h="1524000" w="2060575">
                <a:moveTo>
                  <a:pt x="1503732" y="1302123"/>
                </a:moveTo>
                <a:lnTo>
                  <a:pt x="1502537" y="1308099"/>
                </a:lnTo>
                <a:lnTo>
                  <a:pt x="1503552" y="1308099"/>
                </a:lnTo>
                <a:lnTo>
                  <a:pt x="1503732" y="1302123"/>
                </a:lnTo>
                <a:close/>
              </a:path>
              <a:path extrusionOk="0" h="1524000" w="2060575">
                <a:moveTo>
                  <a:pt x="804545" y="1295399"/>
                </a:moveTo>
                <a:lnTo>
                  <a:pt x="804037" y="1295399"/>
                </a:lnTo>
                <a:lnTo>
                  <a:pt x="803630" y="1305560"/>
                </a:lnTo>
                <a:lnTo>
                  <a:pt x="804545" y="1302406"/>
                </a:lnTo>
                <a:lnTo>
                  <a:pt x="804545" y="1295399"/>
                </a:lnTo>
                <a:close/>
              </a:path>
              <a:path extrusionOk="0" h="1524000" w="2060575">
                <a:moveTo>
                  <a:pt x="197357" y="1295399"/>
                </a:moveTo>
                <a:lnTo>
                  <a:pt x="195579" y="1295399"/>
                </a:lnTo>
                <a:lnTo>
                  <a:pt x="197638" y="1304757"/>
                </a:lnTo>
                <a:lnTo>
                  <a:pt x="197357" y="1295399"/>
                </a:lnTo>
                <a:close/>
              </a:path>
              <a:path extrusionOk="0" h="1524000" w="2060575">
                <a:moveTo>
                  <a:pt x="806313" y="1296307"/>
                </a:moveTo>
                <a:lnTo>
                  <a:pt x="804627" y="1302123"/>
                </a:lnTo>
                <a:lnTo>
                  <a:pt x="804545" y="1304636"/>
                </a:lnTo>
                <a:lnTo>
                  <a:pt x="806177" y="1297214"/>
                </a:lnTo>
                <a:lnTo>
                  <a:pt x="806313" y="1296307"/>
                </a:lnTo>
                <a:close/>
              </a:path>
              <a:path extrusionOk="0" h="1524000" w="2060575">
                <a:moveTo>
                  <a:pt x="806450" y="1295399"/>
                </a:moveTo>
                <a:lnTo>
                  <a:pt x="804545" y="1295399"/>
                </a:lnTo>
                <a:lnTo>
                  <a:pt x="804545" y="1302406"/>
                </a:lnTo>
                <a:lnTo>
                  <a:pt x="806313" y="1296307"/>
                </a:lnTo>
                <a:lnTo>
                  <a:pt x="806450" y="1295399"/>
                </a:lnTo>
                <a:close/>
              </a:path>
              <a:path extrusionOk="0" h="1524000" w="2060575">
                <a:moveTo>
                  <a:pt x="1505077" y="1295399"/>
                </a:moveTo>
                <a:lnTo>
                  <a:pt x="1504315" y="1295399"/>
                </a:lnTo>
                <a:lnTo>
                  <a:pt x="1503915" y="1296024"/>
                </a:lnTo>
                <a:lnTo>
                  <a:pt x="1503732" y="1302123"/>
                </a:lnTo>
                <a:lnTo>
                  <a:pt x="1505077" y="1295399"/>
                </a:lnTo>
                <a:close/>
              </a:path>
              <a:path extrusionOk="0" h="1524000" w="2060575">
                <a:moveTo>
                  <a:pt x="194818" y="1295399"/>
                </a:moveTo>
                <a:lnTo>
                  <a:pt x="194182" y="1295399"/>
                </a:lnTo>
                <a:lnTo>
                  <a:pt x="195180" y="1298423"/>
                </a:lnTo>
                <a:lnTo>
                  <a:pt x="194818" y="1295399"/>
                </a:lnTo>
                <a:close/>
              </a:path>
              <a:path extrusionOk="0" h="1524000" w="2060575">
                <a:moveTo>
                  <a:pt x="806576" y="1295399"/>
                </a:moveTo>
                <a:lnTo>
                  <a:pt x="806313" y="1296307"/>
                </a:lnTo>
                <a:lnTo>
                  <a:pt x="806576" y="1295399"/>
                </a:lnTo>
                <a:close/>
              </a:path>
              <a:path extrusionOk="0" h="1524000" w="2060575">
                <a:moveTo>
                  <a:pt x="190880" y="1282699"/>
                </a:moveTo>
                <a:lnTo>
                  <a:pt x="188341" y="1282699"/>
                </a:lnTo>
                <a:lnTo>
                  <a:pt x="190119" y="1295399"/>
                </a:lnTo>
                <a:lnTo>
                  <a:pt x="191643" y="1295399"/>
                </a:lnTo>
                <a:lnTo>
                  <a:pt x="190880" y="1282699"/>
                </a:lnTo>
                <a:close/>
              </a:path>
              <a:path extrusionOk="0" h="1524000" w="2060575">
                <a:moveTo>
                  <a:pt x="190880" y="1282699"/>
                </a:moveTo>
                <a:lnTo>
                  <a:pt x="191643" y="1295399"/>
                </a:lnTo>
                <a:lnTo>
                  <a:pt x="195199" y="1295399"/>
                </a:lnTo>
                <a:lnTo>
                  <a:pt x="190880" y="1282699"/>
                </a:lnTo>
                <a:close/>
              </a:path>
              <a:path extrusionOk="0" h="1524000" w="2060575">
                <a:moveTo>
                  <a:pt x="224917" y="1282699"/>
                </a:moveTo>
                <a:lnTo>
                  <a:pt x="190880" y="1282699"/>
                </a:lnTo>
                <a:lnTo>
                  <a:pt x="195199" y="1295399"/>
                </a:lnTo>
                <a:lnTo>
                  <a:pt x="228853" y="1295399"/>
                </a:lnTo>
                <a:lnTo>
                  <a:pt x="228817" y="1294170"/>
                </a:lnTo>
                <a:lnTo>
                  <a:pt x="224917" y="1282699"/>
                </a:lnTo>
                <a:close/>
              </a:path>
              <a:path extrusionOk="0" h="1524000" w="2060575">
                <a:moveTo>
                  <a:pt x="230124" y="1282699"/>
                </a:moveTo>
                <a:lnTo>
                  <a:pt x="228473" y="1282699"/>
                </a:lnTo>
                <a:lnTo>
                  <a:pt x="228817" y="1294170"/>
                </a:lnTo>
                <a:lnTo>
                  <a:pt x="229234" y="1295399"/>
                </a:lnTo>
                <a:lnTo>
                  <a:pt x="231648" y="1295399"/>
                </a:lnTo>
                <a:lnTo>
                  <a:pt x="230124" y="1282699"/>
                </a:lnTo>
                <a:close/>
              </a:path>
              <a:path extrusionOk="0" h="1524000" w="2060575">
                <a:moveTo>
                  <a:pt x="874649" y="1282699"/>
                </a:moveTo>
                <a:lnTo>
                  <a:pt x="847598" y="1282699"/>
                </a:lnTo>
                <a:lnTo>
                  <a:pt x="846836" y="1295399"/>
                </a:lnTo>
                <a:lnTo>
                  <a:pt x="871981" y="1295399"/>
                </a:lnTo>
                <a:lnTo>
                  <a:pt x="874649" y="1282699"/>
                </a:lnTo>
                <a:close/>
              </a:path>
              <a:path extrusionOk="0" h="1524000" w="2060575">
                <a:moveTo>
                  <a:pt x="874649" y="1282699"/>
                </a:moveTo>
                <a:lnTo>
                  <a:pt x="871981" y="1295399"/>
                </a:lnTo>
                <a:lnTo>
                  <a:pt x="874268" y="1295399"/>
                </a:lnTo>
                <a:lnTo>
                  <a:pt x="874649" y="1282699"/>
                </a:lnTo>
                <a:close/>
              </a:path>
              <a:path extrusionOk="0" h="1524000" w="2060575">
                <a:moveTo>
                  <a:pt x="876426" y="1282699"/>
                </a:moveTo>
                <a:lnTo>
                  <a:pt x="874649" y="1282699"/>
                </a:lnTo>
                <a:lnTo>
                  <a:pt x="874268" y="1295399"/>
                </a:lnTo>
                <a:lnTo>
                  <a:pt x="875283" y="1295399"/>
                </a:lnTo>
                <a:lnTo>
                  <a:pt x="876426" y="1282699"/>
                </a:lnTo>
                <a:close/>
              </a:path>
              <a:path extrusionOk="0" h="1524000" w="2060575">
                <a:moveTo>
                  <a:pt x="1470278" y="1282699"/>
                </a:moveTo>
                <a:lnTo>
                  <a:pt x="1469644" y="1282699"/>
                </a:lnTo>
                <a:lnTo>
                  <a:pt x="1465706" y="1295399"/>
                </a:lnTo>
                <a:lnTo>
                  <a:pt x="1469263" y="1295399"/>
                </a:lnTo>
                <a:lnTo>
                  <a:pt x="1469723" y="1293812"/>
                </a:lnTo>
                <a:lnTo>
                  <a:pt x="1470278" y="1282699"/>
                </a:lnTo>
                <a:close/>
              </a:path>
              <a:path extrusionOk="0" h="1524000" w="2060575">
                <a:moveTo>
                  <a:pt x="1470562" y="1290917"/>
                </a:moveTo>
                <a:lnTo>
                  <a:pt x="1469723" y="1293812"/>
                </a:lnTo>
                <a:lnTo>
                  <a:pt x="1469644" y="1295399"/>
                </a:lnTo>
                <a:lnTo>
                  <a:pt x="1470025" y="1295399"/>
                </a:lnTo>
                <a:lnTo>
                  <a:pt x="1470562" y="1290917"/>
                </a:lnTo>
                <a:close/>
              </a:path>
              <a:path extrusionOk="0" h="1524000" w="2060575">
                <a:moveTo>
                  <a:pt x="1472419" y="1284514"/>
                </a:moveTo>
                <a:lnTo>
                  <a:pt x="1470562" y="1290917"/>
                </a:lnTo>
                <a:lnTo>
                  <a:pt x="1470025" y="1295399"/>
                </a:lnTo>
                <a:lnTo>
                  <a:pt x="1472419" y="1284514"/>
                </a:lnTo>
                <a:close/>
              </a:path>
              <a:path extrusionOk="0" h="1524000" w="2060575">
                <a:moveTo>
                  <a:pt x="1514728" y="1282699"/>
                </a:moveTo>
                <a:lnTo>
                  <a:pt x="1472946" y="1282699"/>
                </a:lnTo>
                <a:lnTo>
                  <a:pt x="1472419" y="1284514"/>
                </a:lnTo>
                <a:lnTo>
                  <a:pt x="1470025" y="1295399"/>
                </a:lnTo>
                <a:lnTo>
                  <a:pt x="1507998" y="1295399"/>
                </a:lnTo>
                <a:lnTo>
                  <a:pt x="1514728" y="1282699"/>
                </a:lnTo>
                <a:close/>
              </a:path>
              <a:path extrusionOk="0" h="1524000" w="2060575">
                <a:moveTo>
                  <a:pt x="228473" y="1282699"/>
                </a:moveTo>
                <a:lnTo>
                  <a:pt x="224917" y="1282699"/>
                </a:lnTo>
                <a:lnTo>
                  <a:pt x="228817" y="1294170"/>
                </a:lnTo>
                <a:lnTo>
                  <a:pt x="228473" y="1282699"/>
                </a:lnTo>
                <a:close/>
              </a:path>
              <a:path extrusionOk="0" h="1524000" w="2060575">
                <a:moveTo>
                  <a:pt x="1471549" y="1282699"/>
                </a:moveTo>
                <a:lnTo>
                  <a:pt x="1470278" y="1282699"/>
                </a:lnTo>
                <a:lnTo>
                  <a:pt x="1469723" y="1293812"/>
                </a:lnTo>
                <a:lnTo>
                  <a:pt x="1470562" y="1290917"/>
                </a:lnTo>
                <a:lnTo>
                  <a:pt x="1471549" y="1282699"/>
                </a:lnTo>
                <a:close/>
              </a:path>
              <a:path extrusionOk="0" h="1524000" w="2060575">
                <a:moveTo>
                  <a:pt x="1472819" y="1282699"/>
                </a:moveTo>
                <a:lnTo>
                  <a:pt x="1471549" y="1282699"/>
                </a:lnTo>
                <a:lnTo>
                  <a:pt x="1470562" y="1290917"/>
                </a:lnTo>
                <a:lnTo>
                  <a:pt x="1472419" y="1284514"/>
                </a:lnTo>
                <a:lnTo>
                  <a:pt x="1472819" y="1282699"/>
                </a:lnTo>
                <a:close/>
              </a:path>
              <a:path extrusionOk="0" h="1524000" w="2060575">
                <a:moveTo>
                  <a:pt x="1472946" y="1282699"/>
                </a:moveTo>
                <a:lnTo>
                  <a:pt x="1472419" y="1284514"/>
                </a:lnTo>
                <a:lnTo>
                  <a:pt x="1472946" y="1282699"/>
                </a:lnTo>
                <a:close/>
              </a:path>
              <a:path extrusionOk="0" h="1524000" w="2060575">
                <a:moveTo>
                  <a:pt x="223774" y="1269999"/>
                </a:moveTo>
                <a:lnTo>
                  <a:pt x="177419" y="1269999"/>
                </a:lnTo>
                <a:lnTo>
                  <a:pt x="181355" y="1282699"/>
                </a:lnTo>
                <a:lnTo>
                  <a:pt x="225298" y="1282699"/>
                </a:lnTo>
                <a:lnTo>
                  <a:pt x="223774" y="1269999"/>
                </a:lnTo>
                <a:close/>
              </a:path>
              <a:path extrusionOk="0" h="1524000" w="2060575">
                <a:moveTo>
                  <a:pt x="813065" y="1278081"/>
                </a:moveTo>
                <a:lnTo>
                  <a:pt x="811911" y="1282699"/>
                </a:lnTo>
                <a:lnTo>
                  <a:pt x="812926" y="1282699"/>
                </a:lnTo>
                <a:lnTo>
                  <a:pt x="813065" y="1278081"/>
                </a:lnTo>
                <a:close/>
              </a:path>
              <a:path extrusionOk="0" h="1524000" w="2060575">
                <a:moveTo>
                  <a:pt x="815086" y="1269999"/>
                </a:moveTo>
                <a:lnTo>
                  <a:pt x="813065" y="1278081"/>
                </a:lnTo>
                <a:lnTo>
                  <a:pt x="812926" y="1282699"/>
                </a:lnTo>
                <a:lnTo>
                  <a:pt x="815086" y="1269999"/>
                </a:lnTo>
                <a:close/>
              </a:path>
              <a:path extrusionOk="0" h="1524000" w="2060575">
                <a:moveTo>
                  <a:pt x="845820" y="1269999"/>
                </a:moveTo>
                <a:lnTo>
                  <a:pt x="815086" y="1269999"/>
                </a:lnTo>
                <a:lnTo>
                  <a:pt x="812926" y="1282699"/>
                </a:lnTo>
                <a:lnTo>
                  <a:pt x="842645" y="1282699"/>
                </a:lnTo>
                <a:lnTo>
                  <a:pt x="845820" y="1269999"/>
                </a:lnTo>
                <a:close/>
              </a:path>
              <a:path extrusionOk="0" h="1524000" w="2060575">
                <a:moveTo>
                  <a:pt x="850900" y="1269999"/>
                </a:moveTo>
                <a:lnTo>
                  <a:pt x="845820" y="1269999"/>
                </a:lnTo>
                <a:lnTo>
                  <a:pt x="842645" y="1282699"/>
                </a:lnTo>
                <a:lnTo>
                  <a:pt x="849883" y="1282699"/>
                </a:lnTo>
                <a:lnTo>
                  <a:pt x="850900" y="1269999"/>
                </a:lnTo>
                <a:close/>
              </a:path>
              <a:path extrusionOk="0" h="1524000" w="2060575">
                <a:moveTo>
                  <a:pt x="884427" y="1269999"/>
                </a:moveTo>
                <a:lnTo>
                  <a:pt x="850900" y="1269999"/>
                </a:lnTo>
                <a:lnTo>
                  <a:pt x="849883" y="1282699"/>
                </a:lnTo>
                <a:lnTo>
                  <a:pt x="882650" y="1282699"/>
                </a:lnTo>
                <a:lnTo>
                  <a:pt x="884427" y="1269999"/>
                </a:lnTo>
                <a:close/>
              </a:path>
              <a:path extrusionOk="0" h="1524000" w="2060575">
                <a:moveTo>
                  <a:pt x="1529842" y="1269999"/>
                </a:moveTo>
                <a:lnTo>
                  <a:pt x="1477391" y="1269999"/>
                </a:lnTo>
                <a:lnTo>
                  <a:pt x="1475867" y="1282699"/>
                </a:lnTo>
                <a:lnTo>
                  <a:pt x="1524127" y="1282699"/>
                </a:lnTo>
                <a:lnTo>
                  <a:pt x="1529842" y="1269999"/>
                </a:lnTo>
                <a:close/>
              </a:path>
              <a:path extrusionOk="0" h="1524000" w="2060575">
                <a:moveTo>
                  <a:pt x="1529842" y="1269999"/>
                </a:moveTo>
                <a:lnTo>
                  <a:pt x="1524127" y="1282699"/>
                </a:lnTo>
                <a:lnTo>
                  <a:pt x="1528024" y="1275861"/>
                </a:lnTo>
                <a:lnTo>
                  <a:pt x="1529842" y="1269999"/>
                </a:lnTo>
                <a:close/>
              </a:path>
              <a:path extrusionOk="0" h="1524000" w="2060575">
                <a:moveTo>
                  <a:pt x="1528024" y="1275861"/>
                </a:moveTo>
                <a:lnTo>
                  <a:pt x="1524127" y="1282699"/>
                </a:lnTo>
                <a:lnTo>
                  <a:pt x="1525904" y="1282699"/>
                </a:lnTo>
                <a:lnTo>
                  <a:pt x="1528024" y="1275861"/>
                </a:lnTo>
                <a:close/>
              </a:path>
              <a:path extrusionOk="0" h="1524000" w="2060575">
                <a:moveTo>
                  <a:pt x="815086" y="1269999"/>
                </a:moveTo>
                <a:lnTo>
                  <a:pt x="813307" y="1269999"/>
                </a:lnTo>
                <a:lnTo>
                  <a:pt x="813065" y="1278081"/>
                </a:lnTo>
                <a:lnTo>
                  <a:pt x="815086" y="1269999"/>
                </a:lnTo>
                <a:close/>
              </a:path>
              <a:path extrusionOk="0" h="1524000" w="2060575">
                <a:moveTo>
                  <a:pt x="1531366" y="1269999"/>
                </a:moveTo>
                <a:lnTo>
                  <a:pt x="1529842" y="1269999"/>
                </a:lnTo>
                <a:lnTo>
                  <a:pt x="1528024" y="1275861"/>
                </a:lnTo>
                <a:lnTo>
                  <a:pt x="1531366" y="1269999"/>
                </a:lnTo>
                <a:close/>
              </a:path>
              <a:path extrusionOk="0" h="1524000" w="2060575">
                <a:moveTo>
                  <a:pt x="213487" y="1257299"/>
                </a:moveTo>
                <a:lnTo>
                  <a:pt x="172720" y="1257299"/>
                </a:lnTo>
                <a:lnTo>
                  <a:pt x="176022" y="1269999"/>
                </a:lnTo>
                <a:lnTo>
                  <a:pt x="217804" y="1269999"/>
                </a:lnTo>
                <a:lnTo>
                  <a:pt x="213487" y="1257299"/>
                </a:lnTo>
                <a:close/>
              </a:path>
              <a:path extrusionOk="0" h="1524000" w="2060575">
                <a:moveTo>
                  <a:pt x="817641" y="1260078"/>
                </a:moveTo>
                <a:lnTo>
                  <a:pt x="814070" y="1269999"/>
                </a:lnTo>
                <a:lnTo>
                  <a:pt x="816864" y="1269999"/>
                </a:lnTo>
                <a:lnTo>
                  <a:pt x="817397" y="1266190"/>
                </a:lnTo>
                <a:lnTo>
                  <a:pt x="817641" y="1260078"/>
                </a:lnTo>
                <a:close/>
              </a:path>
              <a:path extrusionOk="0" h="1524000" w="2060575">
                <a:moveTo>
                  <a:pt x="848995" y="1257299"/>
                </a:moveTo>
                <a:lnTo>
                  <a:pt x="818642" y="1257299"/>
                </a:lnTo>
                <a:lnTo>
                  <a:pt x="817397" y="1266190"/>
                </a:lnTo>
                <a:lnTo>
                  <a:pt x="817245" y="1269999"/>
                </a:lnTo>
                <a:lnTo>
                  <a:pt x="848359" y="1269999"/>
                </a:lnTo>
                <a:lnTo>
                  <a:pt x="848995" y="1257299"/>
                </a:lnTo>
                <a:close/>
              </a:path>
              <a:path extrusionOk="0" h="1524000" w="2060575">
                <a:moveTo>
                  <a:pt x="853440" y="1257299"/>
                </a:moveTo>
                <a:lnTo>
                  <a:pt x="848995" y="1257299"/>
                </a:lnTo>
                <a:lnTo>
                  <a:pt x="848359" y="1269999"/>
                </a:lnTo>
                <a:lnTo>
                  <a:pt x="851534" y="1269999"/>
                </a:lnTo>
                <a:lnTo>
                  <a:pt x="853440" y="1257299"/>
                </a:lnTo>
                <a:close/>
              </a:path>
              <a:path extrusionOk="0" h="1524000" w="2060575">
                <a:moveTo>
                  <a:pt x="853440" y="1257299"/>
                </a:moveTo>
                <a:lnTo>
                  <a:pt x="851534" y="1269999"/>
                </a:lnTo>
                <a:lnTo>
                  <a:pt x="852677" y="1269999"/>
                </a:lnTo>
                <a:lnTo>
                  <a:pt x="853440" y="1257299"/>
                </a:lnTo>
                <a:close/>
              </a:path>
              <a:path extrusionOk="0" h="1524000" w="2060575">
                <a:moveTo>
                  <a:pt x="854075" y="1257299"/>
                </a:moveTo>
                <a:lnTo>
                  <a:pt x="853440" y="1257299"/>
                </a:lnTo>
                <a:lnTo>
                  <a:pt x="852677" y="1269999"/>
                </a:lnTo>
                <a:lnTo>
                  <a:pt x="854075" y="1257299"/>
                </a:lnTo>
                <a:close/>
              </a:path>
              <a:path extrusionOk="0" h="1524000" w="2060575">
                <a:moveTo>
                  <a:pt x="890270" y="1257299"/>
                </a:moveTo>
                <a:lnTo>
                  <a:pt x="854075" y="1257299"/>
                </a:lnTo>
                <a:lnTo>
                  <a:pt x="852677" y="1269999"/>
                </a:lnTo>
                <a:lnTo>
                  <a:pt x="889762" y="1269999"/>
                </a:lnTo>
                <a:lnTo>
                  <a:pt x="890270" y="1257299"/>
                </a:lnTo>
                <a:close/>
              </a:path>
              <a:path extrusionOk="0" h="1524000" w="2060575">
                <a:moveTo>
                  <a:pt x="1546859" y="1257299"/>
                </a:moveTo>
                <a:lnTo>
                  <a:pt x="1490472" y="1257299"/>
                </a:lnTo>
                <a:lnTo>
                  <a:pt x="1486534" y="1269999"/>
                </a:lnTo>
                <a:lnTo>
                  <a:pt x="1539494" y="1269999"/>
                </a:lnTo>
                <a:lnTo>
                  <a:pt x="1544444" y="1265049"/>
                </a:lnTo>
                <a:lnTo>
                  <a:pt x="1546263" y="1260613"/>
                </a:lnTo>
                <a:lnTo>
                  <a:pt x="1546859" y="1257299"/>
                </a:lnTo>
                <a:close/>
              </a:path>
              <a:path extrusionOk="0" h="1524000" w="2060575">
                <a:moveTo>
                  <a:pt x="1544444" y="1265049"/>
                </a:moveTo>
                <a:lnTo>
                  <a:pt x="1539494" y="1269999"/>
                </a:lnTo>
                <a:lnTo>
                  <a:pt x="1542415" y="1269999"/>
                </a:lnTo>
                <a:lnTo>
                  <a:pt x="1544444" y="1265049"/>
                </a:lnTo>
                <a:close/>
              </a:path>
              <a:path extrusionOk="0" h="1524000" w="2060575">
                <a:moveTo>
                  <a:pt x="1545689" y="1263804"/>
                </a:moveTo>
                <a:lnTo>
                  <a:pt x="1544444" y="1265049"/>
                </a:lnTo>
                <a:lnTo>
                  <a:pt x="1542415" y="1269999"/>
                </a:lnTo>
                <a:lnTo>
                  <a:pt x="1544574" y="1269999"/>
                </a:lnTo>
                <a:lnTo>
                  <a:pt x="1545689" y="1263804"/>
                </a:lnTo>
                <a:close/>
              </a:path>
              <a:path extrusionOk="0" h="1524000" w="2060575">
                <a:moveTo>
                  <a:pt x="818642" y="1257299"/>
                </a:moveTo>
                <a:lnTo>
                  <a:pt x="817641" y="1260078"/>
                </a:lnTo>
                <a:lnTo>
                  <a:pt x="817397" y="1266190"/>
                </a:lnTo>
                <a:lnTo>
                  <a:pt x="818642" y="1257299"/>
                </a:lnTo>
                <a:close/>
              </a:path>
              <a:path extrusionOk="0" h="1524000" w="2060575">
                <a:moveTo>
                  <a:pt x="1552194" y="1257299"/>
                </a:moveTo>
                <a:lnTo>
                  <a:pt x="1547622" y="1257299"/>
                </a:lnTo>
                <a:lnTo>
                  <a:pt x="1546263" y="1260613"/>
                </a:lnTo>
                <a:lnTo>
                  <a:pt x="1545689" y="1263804"/>
                </a:lnTo>
                <a:lnTo>
                  <a:pt x="1552194" y="1257299"/>
                </a:lnTo>
                <a:close/>
              </a:path>
              <a:path extrusionOk="0" h="1524000" w="2060575">
                <a:moveTo>
                  <a:pt x="818642" y="1257299"/>
                </a:moveTo>
                <a:lnTo>
                  <a:pt x="817752" y="1257299"/>
                </a:lnTo>
                <a:lnTo>
                  <a:pt x="817641" y="1260078"/>
                </a:lnTo>
                <a:lnTo>
                  <a:pt x="818642" y="1257299"/>
                </a:lnTo>
                <a:close/>
              </a:path>
              <a:path extrusionOk="0" h="1524000" w="2060575">
                <a:moveTo>
                  <a:pt x="206628" y="1244599"/>
                </a:moveTo>
                <a:lnTo>
                  <a:pt x="164338" y="1244599"/>
                </a:lnTo>
                <a:lnTo>
                  <a:pt x="165734" y="1257299"/>
                </a:lnTo>
                <a:lnTo>
                  <a:pt x="208406" y="1257299"/>
                </a:lnTo>
                <a:lnTo>
                  <a:pt x="206628" y="1244599"/>
                </a:lnTo>
                <a:close/>
              </a:path>
              <a:path extrusionOk="0" h="1524000" w="2060575">
                <a:moveTo>
                  <a:pt x="731012" y="1231900"/>
                </a:moveTo>
                <a:lnTo>
                  <a:pt x="715899" y="1244599"/>
                </a:lnTo>
                <a:lnTo>
                  <a:pt x="592836" y="1244599"/>
                </a:lnTo>
                <a:lnTo>
                  <a:pt x="600455" y="1257299"/>
                </a:lnTo>
                <a:lnTo>
                  <a:pt x="723265" y="1257299"/>
                </a:lnTo>
                <a:lnTo>
                  <a:pt x="729488" y="1244599"/>
                </a:lnTo>
                <a:lnTo>
                  <a:pt x="731012" y="1231900"/>
                </a:lnTo>
                <a:close/>
              </a:path>
              <a:path extrusionOk="0" h="1524000" w="2060575">
                <a:moveTo>
                  <a:pt x="820504" y="1254477"/>
                </a:moveTo>
                <a:lnTo>
                  <a:pt x="820166" y="1257299"/>
                </a:lnTo>
                <a:lnTo>
                  <a:pt x="820420" y="1257299"/>
                </a:lnTo>
                <a:lnTo>
                  <a:pt x="820504" y="1254477"/>
                </a:lnTo>
                <a:close/>
              </a:path>
              <a:path extrusionOk="0" h="1524000" w="2060575">
                <a:moveTo>
                  <a:pt x="821690" y="1244599"/>
                </a:moveTo>
                <a:lnTo>
                  <a:pt x="820504" y="1254477"/>
                </a:lnTo>
                <a:lnTo>
                  <a:pt x="820420" y="1257299"/>
                </a:lnTo>
                <a:lnTo>
                  <a:pt x="821690" y="1244599"/>
                </a:lnTo>
                <a:close/>
              </a:path>
              <a:path extrusionOk="0" h="1524000" w="2060575">
                <a:moveTo>
                  <a:pt x="856488" y="1244599"/>
                </a:moveTo>
                <a:lnTo>
                  <a:pt x="821690" y="1244599"/>
                </a:lnTo>
                <a:lnTo>
                  <a:pt x="820420" y="1257299"/>
                </a:lnTo>
                <a:lnTo>
                  <a:pt x="855726" y="1257299"/>
                </a:lnTo>
                <a:lnTo>
                  <a:pt x="856488" y="1244599"/>
                </a:lnTo>
                <a:close/>
              </a:path>
              <a:path extrusionOk="0" h="1524000" w="2060575">
                <a:moveTo>
                  <a:pt x="857123" y="1244599"/>
                </a:moveTo>
                <a:lnTo>
                  <a:pt x="856488" y="1244599"/>
                </a:lnTo>
                <a:lnTo>
                  <a:pt x="855726" y="1257299"/>
                </a:lnTo>
                <a:lnTo>
                  <a:pt x="856615" y="1257299"/>
                </a:lnTo>
                <a:lnTo>
                  <a:pt x="857123" y="1244599"/>
                </a:lnTo>
                <a:close/>
              </a:path>
              <a:path extrusionOk="0" h="1524000" w="2060575">
                <a:moveTo>
                  <a:pt x="901192" y="1244599"/>
                </a:moveTo>
                <a:lnTo>
                  <a:pt x="857123" y="1244599"/>
                </a:lnTo>
                <a:lnTo>
                  <a:pt x="856615" y="1257299"/>
                </a:lnTo>
                <a:lnTo>
                  <a:pt x="889634" y="1257299"/>
                </a:lnTo>
                <a:lnTo>
                  <a:pt x="901192" y="1244599"/>
                </a:lnTo>
                <a:close/>
              </a:path>
              <a:path extrusionOk="0" h="1524000" w="2060575">
                <a:moveTo>
                  <a:pt x="901192" y="1244599"/>
                </a:moveTo>
                <a:lnTo>
                  <a:pt x="889634" y="1257299"/>
                </a:lnTo>
                <a:lnTo>
                  <a:pt x="892301" y="1257299"/>
                </a:lnTo>
                <a:lnTo>
                  <a:pt x="900154" y="1250700"/>
                </a:lnTo>
                <a:lnTo>
                  <a:pt x="901192" y="1244599"/>
                </a:lnTo>
                <a:close/>
              </a:path>
              <a:path extrusionOk="0" h="1524000" w="2060575">
                <a:moveTo>
                  <a:pt x="900154" y="1250700"/>
                </a:moveTo>
                <a:lnTo>
                  <a:pt x="892301" y="1257299"/>
                </a:lnTo>
                <a:lnTo>
                  <a:pt x="899032" y="1257299"/>
                </a:lnTo>
                <a:lnTo>
                  <a:pt x="900154" y="1250700"/>
                </a:lnTo>
                <a:close/>
              </a:path>
              <a:path extrusionOk="0" h="1524000" w="2060575">
                <a:moveTo>
                  <a:pt x="903913" y="1247542"/>
                </a:moveTo>
                <a:lnTo>
                  <a:pt x="900154" y="1250700"/>
                </a:lnTo>
                <a:lnTo>
                  <a:pt x="899032" y="1257299"/>
                </a:lnTo>
                <a:lnTo>
                  <a:pt x="899922" y="1257299"/>
                </a:lnTo>
                <a:lnTo>
                  <a:pt x="901712" y="1253490"/>
                </a:lnTo>
                <a:lnTo>
                  <a:pt x="903913" y="1247542"/>
                </a:lnTo>
                <a:close/>
              </a:path>
              <a:path extrusionOk="0" h="1524000" w="2060575">
                <a:moveTo>
                  <a:pt x="901712" y="1253490"/>
                </a:moveTo>
                <a:lnTo>
                  <a:pt x="899922" y="1257299"/>
                </a:lnTo>
                <a:lnTo>
                  <a:pt x="900302" y="1257299"/>
                </a:lnTo>
                <a:lnTo>
                  <a:pt x="901712" y="1253490"/>
                </a:lnTo>
                <a:close/>
              </a:path>
              <a:path extrusionOk="0" h="1524000" w="2060575">
                <a:moveTo>
                  <a:pt x="1565148" y="1244599"/>
                </a:moveTo>
                <a:lnTo>
                  <a:pt x="1503172" y="1244599"/>
                </a:lnTo>
                <a:lnTo>
                  <a:pt x="1501648" y="1257299"/>
                </a:lnTo>
                <a:lnTo>
                  <a:pt x="1556893" y="1257299"/>
                </a:lnTo>
                <a:lnTo>
                  <a:pt x="1564498" y="1247422"/>
                </a:lnTo>
                <a:lnTo>
                  <a:pt x="1565148" y="1244599"/>
                </a:lnTo>
                <a:close/>
              </a:path>
              <a:path extrusionOk="0" h="1524000" w="2060575">
                <a:moveTo>
                  <a:pt x="1564498" y="1247422"/>
                </a:moveTo>
                <a:lnTo>
                  <a:pt x="1556893" y="1257299"/>
                </a:lnTo>
                <a:lnTo>
                  <a:pt x="1562227" y="1257299"/>
                </a:lnTo>
                <a:lnTo>
                  <a:pt x="1564498" y="1247422"/>
                </a:lnTo>
                <a:close/>
              </a:path>
              <a:path extrusionOk="0" h="1524000" w="2060575">
                <a:moveTo>
                  <a:pt x="1566672" y="1244599"/>
                </a:moveTo>
                <a:lnTo>
                  <a:pt x="1564498" y="1247422"/>
                </a:lnTo>
                <a:lnTo>
                  <a:pt x="1562227" y="1257299"/>
                </a:lnTo>
                <a:lnTo>
                  <a:pt x="1563466" y="1256047"/>
                </a:lnTo>
                <a:lnTo>
                  <a:pt x="1566672" y="1244599"/>
                </a:lnTo>
                <a:close/>
              </a:path>
              <a:path extrusionOk="0" h="1524000" w="2060575">
                <a:moveTo>
                  <a:pt x="1563466" y="1256047"/>
                </a:moveTo>
                <a:lnTo>
                  <a:pt x="1562227" y="1257299"/>
                </a:lnTo>
                <a:lnTo>
                  <a:pt x="1563116" y="1257299"/>
                </a:lnTo>
                <a:lnTo>
                  <a:pt x="1563466" y="1256047"/>
                </a:lnTo>
                <a:close/>
              </a:path>
              <a:path extrusionOk="0" h="1524000" w="2060575">
                <a:moveTo>
                  <a:pt x="1567499" y="1251974"/>
                </a:moveTo>
                <a:lnTo>
                  <a:pt x="1563466" y="1256047"/>
                </a:lnTo>
                <a:lnTo>
                  <a:pt x="1563116" y="1257299"/>
                </a:lnTo>
                <a:lnTo>
                  <a:pt x="1565528" y="1257299"/>
                </a:lnTo>
                <a:lnTo>
                  <a:pt x="1567499" y="1251974"/>
                </a:lnTo>
                <a:close/>
              </a:path>
              <a:path extrusionOk="0" h="1524000" w="2060575">
                <a:moveTo>
                  <a:pt x="821690" y="1244599"/>
                </a:moveTo>
                <a:lnTo>
                  <a:pt x="820801" y="1244599"/>
                </a:lnTo>
                <a:lnTo>
                  <a:pt x="820504" y="1254477"/>
                </a:lnTo>
                <a:lnTo>
                  <a:pt x="821690" y="1244599"/>
                </a:lnTo>
                <a:close/>
              </a:path>
              <a:path extrusionOk="0" h="1524000" w="2060575">
                <a:moveTo>
                  <a:pt x="904896" y="1246716"/>
                </a:moveTo>
                <a:lnTo>
                  <a:pt x="903913" y="1247542"/>
                </a:lnTo>
                <a:lnTo>
                  <a:pt x="901712" y="1253490"/>
                </a:lnTo>
                <a:lnTo>
                  <a:pt x="904896" y="1246716"/>
                </a:lnTo>
                <a:close/>
              </a:path>
              <a:path extrusionOk="0" h="1524000" w="2060575">
                <a:moveTo>
                  <a:pt x="1574800" y="1244599"/>
                </a:moveTo>
                <a:lnTo>
                  <a:pt x="1570227" y="1244599"/>
                </a:lnTo>
                <a:lnTo>
                  <a:pt x="1567499" y="1251974"/>
                </a:lnTo>
                <a:lnTo>
                  <a:pt x="1574800" y="1244599"/>
                </a:lnTo>
                <a:close/>
              </a:path>
              <a:path extrusionOk="0" h="1524000" w="2060575">
                <a:moveTo>
                  <a:pt x="905001" y="1244599"/>
                </a:moveTo>
                <a:lnTo>
                  <a:pt x="901192" y="1244599"/>
                </a:lnTo>
                <a:lnTo>
                  <a:pt x="900154" y="1250700"/>
                </a:lnTo>
                <a:lnTo>
                  <a:pt x="903913" y="1247542"/>
                </a:lnTo>
                <a:lnTo>
                  <a:pt x="905001" y="1244599"/>
                </a:lnTo>
                <a:close/>
              </a:path>
              <a:path extrusionOk="0" h="1524000" w="2060575">
                <a:moveTo>
                  <a:pt x="907415" y="1244599"/>
                </a:moveTo>
                <a:lnTo>
                  <a:pt x="905891" y="1244599"/>
                </a:lnTo>
                <a:lnTo>
                  <a:pt x="904896" y="1246716"/>
                </a:lnTo>
                <a:lnTo>
                  <a:pt x="907415" y="1244599"/>
                </a:lnTo>
                <a:close/>
              </a:path>
              <a:path extrusionOk="0" h="1524000" w="2060575">
                <a:moveTo>
                  <a:pt x="160702" y="1234281"/>
                </a:moveTo>
                <a:lnTo>
                  <a:pt x="160908" y="1244599"/>
                </a:lnTo>
                <a:lnTo>
                  <a:pt x="162559" y="1244599"/>
                </a:lnTo>
                <a:lnTo>
                  <a:pt x="160702" y="1234281"/>
                </a:lnTo>
                <a:close/>
              </a:path>
              <a:path extrusionOk="0" h="1524000" w="2060575">
                <a:moveTo>
                  <a:pt x="160683" y="1233311"/>
                </a:moveTo>
                <a:lnTo>
                  <a:pt x="160765" y="1234632"/>
                </a:lnTo>
                <a:lnTo>
                  <a:pt x="162559" y="1244599"/>
                </a:lnTo>
                <a:lnTo>
                  <a:pt x="163956" y="1244599"/>
                </a:lnTo>
                <a:lnTo>
                  <a:pt x="160683" y="1233311"/>
                </a:lnTo>
                <a:close/>
              </a:path>
              <a:path extrusionOk="0" h="1524000" w="2060575">
                <a:moveTo>
                  <a:pt x="194309" y="1231900"/>
                </a:moveTo>
                <a:lnTo>
                  <a:pt x="160654" y="1231900"/>
                </a:lnTo>
                <a:lnTo>
                  <a:pt x="160683" y="1233311"/>
                </a:lnTo>
                <a:lnTo>
                  <a:pt x="163956" y="1244599"/>
                </a:lnTo>
                <a:lnTo>
                  <a:pt x="198627" y="1244599"/>
                </a:lnTo>
                <a:lnTo>
                  <a:pt x="194309" y="1231900"/>
                </a:lnTo>
                <a:close/>
              </a:path>
              <a:path extrusionOk="0" h="1524000" w="2060575">
                <a:moveTo>
                  <a:pt x="197993" y="1231900"/>
                </a:moveTo>
                <a:lnTo>
                  <a:pt x="194309" y="1231900"/>
                </a:lnTo>
                <a:lnTo>
                  <a:pt x="198627" y="1244599"/>
                </a:lnTo>
                <a:lnTo>
                  <a:pt x="197993" y="1231900"/>
                </a:lnTo>
                <a:close/>
              </a:path>
              <a:path extrusionOk="0" h="1524000" w="2060575">
                <a:moveTo>
                  <a:pt x="199771" y="1231900"/>
                </a:moveTo>
                <a:lnTo>
                  <a:pt x="197993" y="1231900"/>
                </a:lnTo>
                <a:lnTo>
                  <a:pt x="198627" y="1244599"/>
                </a:lnTo>
                <a:lnTo>
                  <a:pt x="201549" y="1244599"/>
                </a:lnTo>
                <a:lnTo>
                  <a:pt x="199771" y="1231900"/>
                </a:lnTo>
                <a:close/>
              </a:path>
              <a:path extrusionOk="0" h="1524000" w="2060575">
                <a:moveTo>
                  <a:pt x="731012" y="1231900"/>
                </a:moveTo>
                <a:lnTo>
                  <a:pt x="574548" y="1231900"/>
                </a:lnTo>
                <a:lnTo>
                  <a:pt x="582802" y="1244599"/>
                </a:lnTo>
                <a:lnTo>
                  <a:pt x="715899" y="1244599"/>
                </a:lnTo>
                <a:lnTo>
                  <a:pt x="731012" y="1231900"/>
                </a:lnTo>
                <a:close/>
              </a:path>
              <a:path extrusionOk="0" h="1524000" w="2060575">
                <a:moveTo>
                  <a:pt x="742061" y="1231900"/>
                </a:moveTo>
                <a:lnTo>
                  <a:pt x="731012" y="1231900"/>
                </a:lnTo>
                <a:lnTo>
                  <a:pt x="729488" y="1244599"/>
                </a:lnTo>
                <a:lnTo>
                  <a:pt x="732154" y="1244599"/>
                </a:lnTo>
                <a:lnTo>
                  <a:pt x="741623" y="1234632"/>
                </a:lnTo>
                <a:lnTo>
                  <a:pt x="742061" y="1231900"/>
                </a:lnTo>
                <a:close/>
              </a:path>
              <a:path extrusionOk="0" h="1524000" w="2060575">
                <a:moveTo>
                  <a:pt x="741623" y="1234632"/>
                </a:moveTo>
                <a:lnTo>
                  <a:pt x="732154" y="1244599"/>
                </a:lnTo>
                <a:lnTo>
                  <a:pt x="740028" y="1244599"/>
                </a:lnTo>
                <a:lnTo>
                  <a:pt x="741623" y="1234632"/>
                </a:lnTo>
                <a:close/>
              </a:path>
              <a:path extrusionOk="0" h="1524000" w="2060575">
                <a:moveTo>
                  <a:pt x="747141" y="1231900"/>
                </a:moveTo>
                <a:lnTo>
                  <a:pt x="744220" y="1231900"/>
                </a:lnTo>
                <a:lnTo>
                  <a:pt x="741623" y="1234632"/>
                </a:lnTo>
                <a:lnTo>
                  <a:pt x="740028" y="1244599"/>
                </a:lnTo>
                <a:lnTo>
                  <a:pt x="742442" y="1244599"/>
                </a:lnTo>
                <a:lnTo>
                  <a:pt x="747141" y="1231900"/>
                </a:lnTo>
                <a:close/>
              </a:path>
              <a:path extrusionOk="0" h="1524000" w="2060575">
                <a:moveTo>
                  <a:pt x="859917" y="1231900"/>
                </a:moveTo>
                <a:lnTo>
                  <a:pt x="822198" y="1231900"/>
                </a:lnTo>
                <a:lnTo>
                  <a:pt x="822198" y="1244599"/>
                </a:lnTo>
                <a:lnTo>
                  <a:pt x="858139" y="1244599"/>
                </a:lnTo>
                <a:lnTo>
                  <a:pt x="859917" y="1231900"/>
                </a:lnTo>
                <a:close/>
              </a:path>
              <a:path extrusionOk="0" h="1524000" w="2060575">
                <a:moveTo>
                  <a:pt x="921257" y="1231900"/>
                </a:moveTo>
                <a:lnTo>
                  <a:pt x="864107" y="1231900"/>
                </a:lnTo>
                <a:lnTo>
                  <a:pt x="860932" y="1244599"/>
                </a:lnTo>
                <a:lnTo>
                  <a:pt x="920369" y="1244599"/>
                </a:lnTo>
                <a:lnTo>
                  <a:pt x="921257" y="1231900"/>
                </a:lnTo>
                <a:close/>
              </a:path>
              <a:path extrusionOk="0" h="1524000" w="2060575">
                <a:moveTo>
                  <a:pt x="1522602" y="1231900"/>
                </a:moveTo>
                <a:lnTo>
                  <a:pt x="1521841" y="1231900"/>
                </a:lnTo>
                <a:lnTo>
                  <a:pt x="1516761" y="1244599"/>
                </a:lnTo>
                <a:lnTo>
                  <a:pt x="1520698" y="1244599"/>
                </a:lnTo>
                <a:lnTo>
                  <a:pt x="1522602" y="1231900"/>
                </a:lnTo>
                <a:close/>
              </a:path>
              <a:path extrusionOk="0" h="1524000" w="2060575">
                <a:moveTo>
                  <a:pt x="1526540" y="1231900"/>
                </a:moveTo>
                <a:lnTo>
                  <a:pt x="1522602" y="1231900"/>
                </a:lnTo>
                <a:lnTo>
                  <a:pt x="1520698" y="1244599"/>
                </a:lnTo>
                <a:lnTo>
                  <a:pt x="1526540" y="1231900"/>
                </a:lnTo>
                <a:close/>
              </a:path>
              <a:path extrusionOk="0" h="1524000" w="2060575">
                <a:moveTo>
                  <a:pt x="1591564" y="1231900"/>
                </a:moveTo>
                <a:lnTo>
                  <a:pt x="1526540" y="1231900"/>
                </a:lnTo>
                <a:lnTo>
                  <a:pt x="1520698" y="1244599"/>
                </a:lnTo>
                <a:lnTo>
                  <a:pt x="1585849" y="1244599"/>
                </a:lnTo>
                <a:lnTo>
                  <a:pt x="1591564" y="1231900"/>
                </a:lnTo>
                <a:close/>
              </a:path>
              <a:path extrusionOk="0" h="1524000" w="2060575">
                <a:moveTo>
                  <a:pt x="160274" y="1231900"/>
                </a:moveTo>
                <a:lnTo>
                  <a:pt x="160702" y="1234281"/>
                </a:lnTo>
                <a:lnTo>
                  <a:pt x="160683" y="1233311"/>
                </a:lnTo>
                <a:lnTo>
                  <a:pt x="160274" y="1231900"/>
                </a:lnTo>
                <a:close/>
              </a:path>
              <a:path extrusionOk="0" h="1524000" w="2060575">
                <a:moveTo>
                  <a:pt x="156972" y="1219200"/>
                </a:moveTo>
                <a:lnTo>
                  <a:pt x="154940" y="1219200"/>
                </a:lnTo>
                <a:lnTo>
                  <a:pt x="156464" y="1231900"/>
                </a:lnTo>
                <a:lnTo>
                  <a:pt x="157352" y="1231900"/>
                </a:lnTo>
                <a:lnTo>
                  <a:pt x="156972" y="1219200"/>
                </a:lnTo>
                <a:close/>
              </a:path>
              <a:path extrusionOk="0" h="1524000" w="2060575">
                <a:moveTo>
                  <a:pt x="156972" y="1219200"/>
                </a:moveTo>
                <a:lnTo>
                  <a:pt x="157352" y="1231900"/>
                </a:lnTo>
                <a:lnTo>
                  <a:pt x="159766" y="1231900"/>
                </a:lnTo>
                <a:lnTo>
                  <a:pt x="156972" y="1219200"/>
                </a:lnTo>
                <a:close/>
              </a:path>
              <a:path extrusionOk="0" h="1524000" w="2060575">
                <a:moveTo>
                  <a:pt x="192913" y="1219200"/>
                </a:moveTo>
                <a:lnTo>
                  <a:pt x="156972" y="1219200"/>
                </a:lnTo>
                <a:lnTo>
                  <a:pt x="159766" y="1231900"/>
                </a:lnTo>
                <a:lnTo>
                  <a:pt x="194055" y="1231900"/>
                </a:lnTo>
                <a:lnTo>
                  <a:pt x="192913" y="1219200"/>
                </a:lnTo>
                <a:close/>
              </a:path>
              <a:path extrusionOk="0" h="1524000" w="2060575">
                <a:moveTo>
                  <a:pt x="193717" y="1223433"/>
                </a:moveTo>
                <a:lnTo>
                  <a:pt x="194564" y="1231900"/>
                </a:lnTo>
                <a:lnTo>
                  <a:pt x="195325" y="1231900"/>
                </a:lnTo>
                <a:lnTo>
                  <a:pt x="193717" y="1223433"/>
                </a:lnTo>
                <a:close/>
              </a:path>
              <a:path extrusionOk="0" h="1524000" w="2060575">
                <a:moveTo>
                  <a:pt x="697483" y="1219200"/>
                </a:moveTo>
                <a:lnTo>
                  <a:pt x="549275" y="1219200"/>
                </a:lnTo>
                <a:lnTo>
                  <a:pt x="557149" y="1231900"/>
                </a:lnTo>
                <a:lnTo>
                  <a:pt x="696087" y="1231900"/>
                </a:lnTo>
                <a:lnTo>
                  <a:pt x="696361" y="1231669"/>
                </a:lnTo>
                <a:lnTo>
                  <a:pt x="697483" y="1219200"/>
                </a:lnTo>
                <a:close/>
              </a:path>
              <a:path extrusionOk="0" h="1524000" w="2060575">
                <a:moveTo>
                  <a:pt x="756284" y="1219200"/>
                </a:moveTo>
                <a:lnTo>
                  <a:pt x="711200" y="1219200"/>
                </a:lnTo>
                <a:lnTo>
                  <a:pt x="696361" y="1231669"/>
                </a:lnTo>
                <a:lnTo>
                  <a:pt x="696341" y="1231900"/>
                </a:lnTo>
                <a:lnTo>
                  <a:pt x="754888" y="1231900"/>
                </a:lnTo>
                <a:lnTo>
                  <a:pt x="756284" y="1219200"/>
                </a:lnTo>
                <a:close/>
              </a:path>
              <a:path extrusionOk="0" h="1524000" w="2060575">
                <a:moveTo>
                  <a:pt x="826643" y="1219200"/>
                </a:moveTo>
                <a:lnTo>
                  <a:pt x="824865" y="1231900"/>
                </a:lnTo>
                <a:lnTo>
                  <a:pt x="826262" y="1231900"/>
                </a:lnTo>
                <a:lnTo>
                  <a:pt x="826643" y="1219200"/>
                </a:lnTo>
                <a:close/>
              </a:path>
              <a:path extrusionOk="0" h="1524000" w="2060575">
                <a:moveTo>
                  <a:pt x="862456" y="1219200"/>
                </a:moveTo>
                <a:lnTo>
                  <a:pt x="828421" y="1219200"/>
                </a:lnTo>
                <a:lnTo>
                  <a:pt x="826262" y="1231900"/>
                </a:lnTo>
                <a:lnTo>
                  <a:pt x="860298" y="1231900"/>
                </a:lnTo>
                <a:lnTo>
                  <a:pt x="862456" y="1219200"/>
                </a:lnTo>
                <a:close/>
              </a:path>
              <a:path extrusionOk="0" h="1524000" w="2060575">
                <a:moveTo>
                  <a:pt x="873430" y="1231089"/>
                </a:moveTo>
                <a:lnTo>
                  <a:pt x="872490" y="1231900"/>
                </a:lnTo>
                <a:lnTo>
                  <a:pt x="873251" y="1231900"/>
                </a:lnTo>
                <a:lnTo>
                  <a:pt x="873430" y="1231089"/>
                </a:lnTo>
                <a:close/>
              </a:path>
              <a:path extrusionOk="0" h="1524000" w="2060575">
                <a:moveTo>
                  <a:pt x="878989" y="1226297"/>
                </a:moveTo>
                <a:lnTo>
                  <a:pt x="874908" y="1229814"/>
                </a:lnTo>
                <a:lnTo>
                  <a:pt x="873887" y="1231900"/>
                </a:lnTo>
                <a:lnTo>
                  <a:pt x="878204" y="1231900"/>
                </a:lnTo>
                <a:lnTo>
                  <a:pt x="878989" y="1226297"/>
                </a:lnTo>
                <a:close/>
              </a:path>
              <a:path extrusionOk="0" h="1524000" w="2060575">
                <a:moveTo>
                  <a:pt x="890777" y="1219200"/>
                </a:moveTo>
                <a:lnTo>
                  <a:pt x="887222" y="1219200"/>
                </a:lnTo>
                <a:lnTo>
                  <a:pt x="878989" y="1226297"/>
                </a:lnTo>
                <a:lnTo>
                  <a:pt x="878204" y="1231900"/>
                </a:lnTo>
                <a:lnTo>
                  <a:pt x="890777" y="1219200"/>
                </a:lnTo>
                <a:close/>
              </a:path>
              <a:path extrusionOk="0" h="1524000" w="2060575">
                <a:moveTo>
                  <a:pt x="941704" y="1219200"/>
                </a:moveTo>
                <a:lnTo>
                  <a:pt x="890777" y="1219200"/>
                </a:lnTo>
                <a:lnTo>
                  <a:pt x="878204" y="1231900"/>
                </a:lnTo>
                <a:lnTo>
                  <a:pt x="938402" y="1231900"/>
                </a:lnTo>
                <a:lnTo>
                  <a:pt x="941704" y="1219200"/>
                </a:lnTo>
                <a:close/>
              </a:path>
              <a:path extrusionOk="0" h="1524000" w="2060575">
                <a:moveTo>
                  <a:pt x="1303527" y="1219200"/>
                </a:moveTo>
                <a:lnTo>
                  <a:pt x="1185164" y="1219200"/>
                </a:lnTo>
                <a:lnTo>
                  <a:pt x="1190878" y="1231900"/>
                </a:lnTo>
                <a:lnTo>
                  <a:pt x="1300226" y="1231900"/>
                </a:lnTo>
                <a:lnTo>
                  <a:pt x="1303527" y="1219200"/>
                </a:lnTo>
                <a:close/>
              </a:path>
              <a:path extrusionOk="0" h="1524000" w="2060575">
                <a:moveTo>
                  <a:pt x="1304798" y="1219200"/>
                </a:moveTo>
                <a:lnTo>
                  <a:pt x="1300226" y="1231900"/>
                </a:lnTo>
                <a:lnTo>
                  <a:pt x="1301242" y="1231900"/>
                </a:lnTo>
                <a:lnTo>
                  <a:pt x="1304798" y="1219200"/>
                </a:lnTo>
                <a:close/>
              </a:path>
              <a:path extrusionOk="0" h="1524000" w="2060575">
                <a:moveTo>
                  <a:pt x="1543303" y="1219200"/>
                </a:moveTo>
                <a:lnTo>
                  <a:pt x="1539367" y="1219200"/>
                </a:lnTo>
                <a:lnTo>
                  <a:pt x="1536700" y="1231900"/>
                </a:lnTo>
                <a:lnTo>
                  <a:pt x="1539748" y="1231900"/>
                </a:lnTo>
                <a:lnTo>
                  <a:pt x="1543303" y="1219200"/>
                </a:lnTo>
                <a:close/>
              </a:path>
              <a:path extrusionOk="0" h="1524000" w="2060575">
                <a:moveTo>
                  <a:pt x="1545208" y="1219200"/>
                </a:moveTo>
                <a:lnTo>
                  <a:pt x="1543303" y="1219200"/>
                </a:lnTo>
                <a:lnTo>
                  <a:pt x="1539748" y="1231900"/>
                </a:lnTo>
                <a:lnTo>
                  <a:pt x="1544249" y="1226053"/>
                </a:lnTo>
                <a:lnTo>
                  <a:pt x="1545208" y="1219200"/>
                </a:lnTo>
                <a:close/>
              </a:path>
              <a:path extrusionOk="0" h="1524000" w="2060575">
                <a:moveTo>
                  <a:pt x="1544249" y="1226053"/>
                </a:moveTo>
                <a:lnTo>
                  <a:pt x="1539748" y="1231900"/>
                </a:lnTo>
                <a:lnTo>
                  <a:pt x="1543430" y="1231900"/>
                </a:lnTo>
                <a:lnTo>
                  <a:pt x="1544249" y="1226053"/>
                </a:lnTo>
                <a:close/>
              </a:path>
              <a:path extrusionOk="0" h="1524000" w="2060575">
                <a:moveTo>
                  <a:pt x="1556257" y="1219200"/>
                </a:moveTo>
                <a:lnTo>
                  <a:pt x="1549527" y="1219200"/>
                </a:lnTo>
                <a:lnTo>
                  <a:pt x="1544249" y="1226053"/>
                </a:lnTo>
                <a:lnTo>
                  <a:pt x="1543430" y="1231900"/>
                </a:lnTo>
                <a:lnTo>
                  <a:pt x="1556257" y="1219200"/>
                </a:lnTo>
                <a:close/>
              </a:path>
              <a:path extrusionOk="0" h="1524000" w="2060575">
                <a:moveTo>
                  <a:pt x="1612900" y="1219200"/>
                </a:moveTo>
                <a:lnTo>
                  <a:pt x="1556257" y="1219200"/>
                </a:lnTo>
                <a:lnTo>
                  <a:pt x="1543430" y="1231900"/>
                </a:lnTo>
                <a:lnTo>
                  <a:pt x="1605406" y="1231900"/>
                </a:lnTo>
                <a:lnTo>
                  <a:pt x="1612900" y="1219200"/>
                </a:lnTo>
                <a:close/>
              </a:path>
              <a:path extrusionOk="0" h="1524000" w="2060575">
                <a:moveTo>
                  <a:pt x="711200" y="1219200"/>
                </a:moveTo>
                <a:lnTo>
                  <a:pt x="697483" y="1219200"/>
                </a:lnTo>
                <a:lnTo>
                  <a:pt x="696361" y="1231669"/>
                </a:lnTo>
                <a:lnTo>
                  <a:pt x="711200" y="1219200"/>
                </a:lnTo>
                <a:close/>
              </a:path>
              <a:path extrusionOk="0" h="1524000" w="2060575">
                <a:moveTo>
                  <a:pt x="879982" y="1219200"/>
                </a:moveTo>
                <a:lnTo>
                  <a:pt x="876046" y="1219200"/>
                </a:lnTo>
                <a:lnTo>
                  <a:pt x="873430" y="1231089"/>
                </a:lnTo>
                <a:lnTo>
                  <a:pt x="874908" y="1229814"/>
                </a:lnTo>
                <a:lnTo>
                  <a:pt x="879932" y="1219562"/>
                </a:lnTo>
                <a:lnTo>
                  <a:pt x="879982" y="1219200"/>
                </a:lnTo>
                <a:close/>
              </a:path>
              <a:path extrusionOk="0" h="1524000" w="2060575">
                <a:moveTo>
                  <a:pt x="879932" y="1219562"/>
                </a:moveTo>
                <a:lnTo>
                  <a:pt x="874908" y="1229814"/>
                </a:lnTo>
                <a:lnTo>
                  <a:pt x="878989" y="1226297"/>
                </a:lnTo>
                <a:lnTo>
                  <a:pt x="879932" y="1219562"/>
                </a:lnTo>
                <a:close/>
              </a:path>
              <a:path extrusionOk="0" h="1524000" w="2060575">
                <a:moveTo>
                  <a:pt x="887222" y="1219200"/>
                </a:moveTo>
                <a:lnTo>
                  <a:pt x="880109" y="1219200"/>
                </a:lnTo>
                <a:lnTo>
                  <a:pt x="879932" y="1219562"/>
                </a:lnTo>
                <a:lnTo>
                  <a:pt x="878989" y="1226297"/>
                </a:lnTo>
                <a:lnTo>
                  <a:pt x="887222" y="1219200"/>
                </a:lnTo>
                <a:close/>
              </a:path>
              <a:path extrusionOk="0" h="1524000" w="2060575">
                <a:moveTo>
                  <a:pt x="1549527" y="1219200"/>
                </a:moveTo>
                <a:lnTo>
                  <a:pt x="1545208" y="1219200"/>
                </a:lnTo>
                <a:lnTo>
                  <a:pt x="1544249" y="1226053"/>
                </a:lnTo>
                <a:lnTo>
                  <a:pt x="1549527" y="1219200"/>
                </a:lnTo>
                <a:close/>
              </a:path>
              <a:path extrusionOk="0" h="1524000" w="2060575">
                <a:moveTo>
                  <a:pt x="193294" y="1219200"/>
                </a:moveTo>
                <a:lnTo>
                  <a:pt x="192913" y="1219200"/>
                </a:lnTo>
                <a:lnTo>
                  <a:pt x="193717" y="1223433"/>
                </a:lnTo>
                <a:lnTo>
                  <a:pt x="193294" y="1219200"/>
                </a:lnTo>
                <a:close/>
              </a:path>
              <a:path extrusionOk="0" h="1524000" w="2060575">
                <a:moveTo>
                  <a:pt x="880109" y="1219200"/>
                </a:moveTo>
                <a:lnTo>
                  <a:pt x="879932" y="1219562"/>
                </a:lnTo>
                <a:lnTo>
                  <a:pt x="880109" y="1219200"/>
                </a:lnTo>
                <a:close/>
              </a:path>
              <a:path extrusionOk="0" h="1524000" w="2060575">
                <a:moveTo>
                  <a:pt x="185800" y="1206500"/>
                </a:moveTo>
                <a:lnTo>
                  <a:pt x="150622" y="1206500"/>
                </a:lnTo>
                <a:lnTo>
                  <a:pt x="151638" y="1219200"/>
                </a:lnTo>
                <a:lnTo>
                  <a:pt x="188595" y="1219200"/>
                </a:lnTo>
                <a:lnTo>
                  <a:pt x="185800" y="1206500"/>
                </a:lnTo>
                <a:close/>
              </a:path>
              <a:path extrusionOk="0" h="1524000" w="2060575">
                <a:moveTo>
                  <a:pt x="185800" y="1206500"/>
                </a:moveTo>
                <a:lnTo>
                  <a:pt x="188595" y="1219200"/>
                </a:lnTo>
                <a:lnTo>
                  <a:pt x="188528" y="1216991"/>
                </a:lnTo>
                <a:lnTo>
                  <a:pt x="185800" y="1206500"/>
                </a:lnTo>
                <a:close/>
              </a:path>
              <a:path extrusionOk="0" h="1524000" w="2060575">
                <a:moveTo>
                  <a:pt x="188528" y="1216991"/>
                </a:moveTo>
                <a:lnTo>
                  <a:pt x="188595" y="1219200"/>
                </a:lnTo>
                <a:lnTo>
                  <a:pt x="189102" y="1219200"/>
                </a:lnTo>
                <a:lnTo>
                  <a:pt x="188528" y="1216991"/>
                </a:lnTo>
                <a:close/>
              </a:path>
              <a:path extrusionOk="0" h="1524000" w="2060575">
                <a:moveTo>
                  <a:pt x="524611" y="1208695"/>
                </a:moveTo>
                <a:lnTo>
                  <a:pt x="526923" y="1219200"/>
                </a:lnTo>
                <a:lnTo>
                  <a:pt x="532638" y="1219200"/>
                </a:lnTo>
                <a:lnTo>
                  <a:pt x="528237" y="1212215"/>
                </a:lnTo>
                <a:lnTo>
                  <a:pt x="524611" y="1208695"/>
                </a:lnTo>
                <a:close/>
              </a:path>
              <a:path extrusionOk="0" h="1524000" w="2060575">
                <a:moveTo>
                  <a:pt x="528237" y="1212215"/>
                </a:moveTo>
                <a:lnTo>
                  <a:pt x="532638" y="1219200"/>
                </a:lnTo>
                <a:lnTo>
                  <a:pt x="535431" y="1219200"/>
                </a:lnTo>
                <a:lnTo>
                  <a:pt x="528237" y="1212215"/>
                </a:lnTo>
                <a:close/>
              </a:path>
              <a:path extrusionOk="0" h="1524000" w="2060575">
                <a:moveTo>
                  <a:pt x="599948" y="1206500"/>
                </a:moveTo>
                <a:lnTo>
                  <a:pt x="524637" y="1206500"/>
                </a:lnTo>
                <a:lnTo>
                  <a:pt x="528237" y="1212215"/>
                </a:lnTo>
                <a:lnTo>
                  <a:pt x="535431" y="1219200"/>
                </a:lnTo>
                <a:lnTo>
                  <a:pt x="610107" y="1219200"/>
                </a:lnTo>
                <a:lnTo>
                  <a:pt x="599948" y="1206500"/>
                </a:lnTo>
                <a:close/>
              </a:path>
              <a:path extrusionOk="0" h="1524000" w="2060575">
                <a:moveTo>
                  <a:pt x="717676" y="1206500"/>
                </a:moveTo>
                <a:lnTo>
                  <a:pt x="714882" y="1206500"/>
                </a:lnTo>
                <a:lnTo>
                  <a:pt x="712343" y="1219200"/>
                </a:lnTo>
                <a:lnTo>
                  <a:pt x="715518" y="1219200"/>
                </a:lnTo>
                <a:lnTo>
                  <a:pt x="717676" y="1206500"/>
                </a:lnTo>
                <a:close/>
              </a:path>
              <a:path extrusionOk="0" h="1524000" w="2060575">
                <a:moveTo>
                  <a:pt x="722883" y="1206500"/>
                </a:moveTo>
                <a:lnTo>
                  <a:pt x="717676" y="1206500"/>
                </a:lnTo>
                <a:lnTo>
                  <a:pt x="715518" y="1219200"/>
                </a:lnTo>
                <a:lnTo>
                  <a:pt x="722883" y="1206500"/>
                </a:lnTo>
                <a:close/>
              </a:path>
              <a:path extrusionOk="0" h="1524000" w="2060575">
                <a:moveTo>
                  <a:pt x="764540" y="1206500"/>
                </a:moveTo>
                <a:lnTo>
                  <a:pt x="722883" y="1206500"/>
                </a:lnTo>
                <a:lnTo>
                  <a:pt x="715518" y="1219200"/>
                </a:lnTo>
                <a:lnTo>
                  <a:pt x="762762" y="1219200"/>
                </a:lnTo>
                <a:lnTo>
                  <a:pt x="764540" y="1206500"/>
                </a:lnTo>
                <a:close/>
              </a:path>
              <a:path extrusionOk="0" h="1524000" w="2060575">
                <a:moveTo>
                  <a:pt x="868679" y="1193800"/>
                </a:moveTo>
                <a:lnTo>
                  <a:pt x="834390" y="1193800"/>
                </a:lnTo>
                <a:lnTo>
                  <a:pt x="831850" y="1206500"/>
                </a:lnTo>
                <a:lnTo>
                  <a:pt x="832484" y="1206500"/>
                </a:lnTo>
                <a:lnTo>
                  <a:pt x="828928" y="1219200"/>
                </a:lnTo>
                <a:lnTo>
                  <a:pt x="865631" y="1219200"/>
                </a:lnTo>
                <a:lnTo>
                  <a:pt x="866140" y="1206500"/>
                </a:lnTo>
                <a:lnTo>
                  <a:pt x="868679" y="1193800"/>
                </a:lnTo>
                <a:close/>
              </a:path>
              <a:path extrusionOk="0" h="1524000" w="2060575">
                <a:moveTo>
                  <a:pt x="897381" y="1206500"/>
                </a:moveTo>
                <a:lnTo>
                  <a:pt x="892048" y="1219200"/>
                </a:lnTo>
                <a:lnTo>
                  <a:pt x="895096" y="1219200"/>
                </a:lnTo>
                <a:lnTo>
                  <a:pt x="897381" y="1206500"/>
                </a:lnTo>
                <a:close/>
              </a:path>
              <a:path extrusionOk="0" h="1524000" w="2060575">
                <a:moveTo>
                  <a:pt x="952373" y="1206500"/>
                </a:moveTo>
                <a:lnTo>
                  <a:pt x="900049" y="1206500"/>
                </a:lnTo>
                <a:lnTo>
                  <a:pt x="895096" y="1219200"/>
                </a:lnTo>
                <a:lnTo>
                  <a:pt x="946912" y="1219200"/>
                </a:lnTo>
                <a:lnTo>
                  <a:pt x="952373" y="1206500"/>
                </a:lnTo>
                <a:close/>
              </a:path>
              <a:path extrusionOk="0" h="1524000" w="2060575">
                <a:moveTo>
                  <a:pt x="952373" y="1206500"/>
                </a:moveTo>
                <a:lnTo>
                  <a:pt x="946912" y="1219200"/>
                </a:lnTo>
                <a:lnTo>
                  <a:pt x="949578" y="1219200"/>
                </a:lnTo>
                <a:lnTo>
                  <a:pt x="952373" y="1206500"/>
                </a:lnTo>
                <a:close/>
              </a:path>
              <a:path extrusionOk="0" h="1524000" w="2060575">
                <a:moveTo>
                  <a:pt x="952880" y="1206500"/>
                </a:moveTo>
                <a:lnTo>
                  <a:pt x="952373" y="1206500"/>
                </a:lnTo>
                <a:lnTo>
                  <a:pt x="949578" y="1219200"/>
                </a:lnTo>
                <a:lnTo>
                  <a:pt x="952880" y="1206500"/>
                </a:lnTo>
                <a:close/>
              </a:path>
              <a:path extrusionOk="0" h="1524000" w="2060575">
                <a:moveTo>
                  <a:pt x="1117092" y="1206500"/>
                </a:moveTo>
                <a:lnTo>
                  <a:pt x="1112266" y="1206500"/>
                </a:lnTo>
                <a:lnTo>
                  <a:pt x="1116202" y="1219200"/>
                </a:lnTo>
                <a:lnTo>
                  <a:pt x="1121918" y="1219200"/>
                </a:lnTo>
                <a:lnTo>
                  <a:pt x="1117092" y="1206500"/>
                </a:lnTo>
                <a:close/>
              </a:path>
              <a:path extrusionOk="0" h="1524000" w="2060575">
                <a:moveTo>
                  <a:pt x="1337818" y="1206500"/>
                </a:moveTo>
                <a:lnTo>
                  <a:pt x="1117092" y="1206500"/>
                </a:lnTo>
                <a:lnTo>
                  <a:pt x="1122172" y="1219200"/>
                </a:lnTo>
                <a:lnTo>
                  <a:pt x="1328166" y="1219200"/>
                </a:lnTo>
                <a:lnTo>
                  <a:pt x="1337108" y="1209584"/>
                </a:lnTo>
                <a:lnTo>
                  <a:pt x="1337818" y="1206500"/>
                </a:lnTo>
                <a:close/>
              </a:path>
              <a:path extrusionOk="0" h="1524000" w="2060575">
                <a:moveTo>
                  <a:pt x="1337108" y="1209584"/>
                </a:moveTo>
                <a:lnTo>
                  <a:pt x="1328166" y="1219200"/>
                </a:lnTo>
                <a:lnTo>
                  <a:pt x="1334897" y="1219200"/>
                </a:lnTo>
                <a:lnTo>
                  <a:pt x="1337108" y="1209584"/>
                </a:lnTo>
                <a:close/>
              </a:path>
              <a:path extrusionOk="0" h="1524000" w="2060575">
                <a:moveTo>
                  <a:pt x="1340993" y="1206500"/>
                </a:moveTo>
                <a:lnTo>
                  <a:pt x="1339977" y="1206500"/>
                </a:lnTo>
                <a:lnTo>
                  <a:pt x="1337108" y="1209584"/>
                </a:lnTo>
                <a:lnTo>
                  <a:pt x="1334897" y="1219200"/>
                </a:lnTo>
                <a:lnTo>
                  <a:pt x="1336294" y="1219200"/>
                </a:lnTo>
                <a:lnTo>
                  <a:pt x="1340993" y="1206500"/>
                </a:lnTo>
                <a:close/>
              </a:path>
              <a:path extrusionOk="0" h="1524000" w="2060575">
                <a:moveTo>
                  <a:pt x="1560470" y="1214389"/>
                </a:moveTo>
                <a:lnTo>
                  <a:pt x="1556766" y="1219200"/>
                </a:lnTo>
                <a:lnTo>
                  <a:pt x="1557274" y="1219200"/>
                </a:lnTo>
                <a:lnTo>
                  <a:pt x="1560414" y="1214898"/>
                </a:lnTo>
                <a:lnTo>
                  <a:pt x="1560470" y="1214389"/>
                </a:lnTo>
                <a:close/>
              </a:path>
              <a:path extrusionOk="0" h="1524000" w="2060575">
                <a:moveTo>
                  <a:pt x="1646681" y="1206500"/>
                </a:moveTo>
                <a:lnTo>
                  <a:pt x="1566545" y="1206500"/>
                </a:lnTo>
                <a:lnTo>
                  <a:pt x="1560414" y="1214898"/>
                </a:lnTo>
                <a:lnTo>
                  <a:pt x="1559941" y="1219200"/>
                </a:lnTo>
                <a:lnTo>
                  <a:pt x="1643506" y="1219200"/>
                </a:lnTo>
                <a:lnTo>
                  <a:pt x="1646681" y="1206500"/>
                </a:lnTo>
                <a:close/>
              </a:path>
              <a:path extrusionOk="0" h="1524000" w="2060575">
                <a:moveTo>
                  <a:pt x="188214" y="1206500"/>
                </a:moveTo>
                <a:lnTo>
                  <a:pt x="185800" y="1206500"/>
                </a:lnTo>
                <a:lnTo>
                  <a:pt x="188528" y="1216991"/>
                </a:lnTo>
                <a:lnTo>
                  <a:pt x="188214" y="1206500"/>
                </a:lnTo>
                <a:close/>
              </a:path>
              <a:path extrusionOk="0" h="1524000" w="2060575">
                <a:moveTo>
                  <a:pt x="1566545" y="1206500"/>
                </a:moveTo>
                <a:lnTo>
                  <a:pt x="1561338" y="1206500"/>
                </a:lnTo>
                <a:lnTo>
                  <a:pt x="1560470" y="1214389"/>
                </a:lnTo>
                <a:lnTo>
                  <a:pt x="1566545" y="1206500"/>
                </a:lnTo>
                <a:close/>
              </a:path>
              <a:path extrusionOk="0" h="1524000" w="2060575">
                <a:moveTo>
                  <a:pt x="524128" y="1206500"/>
                </a:moveTo>
                <a:lnTo>
                  <a:pt x="522350" y="1206500"/>
                </a:lnTo>
                <a:lnTo>
                  <a:pt x="524611" y="1208695"/>
                </a:lnTo>
                <a:lnTo>
                  <a:pt x="524128" y="1206500"/>
                </a:lnTo>
                <a:close/>
              </a:path>
              <a:path extrusionOk="0" h="1524000" w="2060575">
                <a:moveTo>
                  <a:pt x="184530" y="1054100"/>
                </a:moveTo>
                <a:lnTo>
                  <a:pt x="148336" y="1054100"/>
                </a:lnTo>
                <a:lnTo>
                  <a:pt x="148074" y="1062831"/>
                </a:lnTo>
                <a:lnTo>
                  <a:pt x="147954" y="1193800"/>
                </a:lnTo>
                <a:lnTo>
                  <a:pt x="148336" y="1193800"/>
                </a:lnTo>
                <a:lnTo>
                  <a:pt x="149732" y="1206500"/>
                </a:lnTo>
                <a:lnTo>
                  <a:pt x="184276" y="1206500"/>
                </a:lnTo>
                <a:lnTo>
                  <a:pt x="184230" y="1204190"/>
                </a:lnTo>
                <a:lnTo>
                  <a:pt x="182909" y="1194024"/>
                </a:lnTo>
                <a:lnTo>
                  <a:pt x="182879" y="1066800"/>
                </a:lnTo>
                <a:lnTo>
                  <a:pt x="183133" y="1066800"/>
                </a:lnTo>
                <a:lnTo>
                  <a:pt x="184530" y="1054100"/>
                </a:lnTo>
                <a:close/>
              </a:path>
              <a:path extrusionOk="0" h="1524000" w="2060575">
                <a:moveTo>
                  <a:pt x="184110" y="1198196"/>
                </a:moveTo>
                <a:lnTo>
                  <a:pt x="184255" y="1204383"/>
                </a:lnTo>
                <a:lnTo>
                  <a:pt x="184530" y="1206500"/>
                </a:lnTo>
                <a:lnTo>
                  <a:pt x="186436" y="1206500"/>
                </a:lnTo>
                <a:lnTo>
                  <a:pt x="184110" y="1198196"/>
                </a:lnTo>
                <a:close/>
              </a:path>
              <a:path extrusionOk="0" h="1524000" w="2060575">
                <a:moveTo>
                  <a:pt x="515178" y="1195136"/>
                </a:moveTo>
                <a:lnTo>
                  <a:pt x="517905" y="1206500"/>
                </a:lnTo>
                <a:lnTo>
                  <a:pt x="518414" y="1206500"/>
                </a:lnTo>
                <a:lnTo>
                  <a:pt x="518036" y="1201782"/>
                </a:lnTo>
                <a:lnTo>
                  <a:pt x="515178" y="1195136"/>
                </a:lnTo>
                <a:close/>
              </a:path>
              <a:path extrusionOk="0" h="1524000" w="2060575">
                <a:moveTo>
                  <a:pt x="518036" y="1201782"/>
                </a:moveTo>
                <a:lnTo>
                  <a:pt x="518414" y="1206500"/>
                </a:lnTo>
                <a:lnTo>
                  <a:pt x="520065" y="1206500"/>
                </a:lnTo>
                <a:lnTo>
                  <a:pt x="518036" y="1201782"/>
                </a:lnTo>
                <a:close/>
              </a:path>
              <a:path extrusionOk="0" h="1524000" w="2060575">
                <a:moveTo>
                  <a:pt x="518013" y="1201496"/>
                </a:moveTo>
                <a:lnTo>
                  <a:pt x="518036" y="1201782"/>
                </a:lnTo>
                <a:lnTo>
                  <a:pt x="520065" y="1206500"/>
                </a:lnTo>
                <a:lnTo>
                  <a:pt x="518013" y="1201496"/>
                </a:lnTo>
                <a:close/>
              </a:path>
              <a:path extrusionOk="0" h="1524000" w="2060575">
                <a:moveTo>
                  <a:pt x="517543" y="1195614"/>
                </a:moveTo>
                <a:lnTo>
                  <a:pt x="518013" y="1201496"/>
                </a:lnTo>
                <a:lnTo>
                  <a:pt x="520065" y="1206500"/>
                </a:lnTo>
                <a:lnTo>
                  <a:pt x="520700" y="1206500"/>
                </a:lnTo>
                <a:lnTo>
                  <a:pt x="517543" y="1195614"/>
                </a:lnTo>
                <a:close/>
              </a:path>
              <a:path extrusionOk="0" h="1524000" w="2060575">
                <a:moveTo>
                  <a:pt x="573151" y="1193800"/>
                </a:moveTo>
                <a:lnTo>
                  <a:pt x="517398" y="1193800"/>
                </a:lnTo>
                <a:lnTo>
                  <a:pt x="517543" y="1195614"/>
                </a:lnTo>
                <a:lnTo>
                  <a:pt x="520700" y="1206500"/>
                </a:lnTo>
                <a:lnTo>
                  <a:pt x="580644" y="1206500"/>
                </a:lnTo>
                <a:lnTo>
                  <a:pt x="573151" y="1193800"/>
                </a:lnTo>
                <a:close/>
              </a:path>
              <a:path extrusionOk="0" h="1524000" w="2060575">
                <a:moveTo>
                  <a:pt x="774573" y="1193800"/>
                </a:moveTo>
                <a:lnTo>
                  <a:pt x="730123" y="1193800"/>
                </a:lnTo>
                <a:lnTo>
                  <a:pt x="727964" y="1206500"/>
                </a:lnTo>
                <a:lnTo>
                  <a:pt x="768857" y="1206500"/>
                </a:lnTo>
                <a:lnTo>
                  <a:pt x="774573" y="1193800"/>
                </a:lnTo>
                <a:close/>
              </a:path>
              <a:path extrusionOk="0" h="1524000" w="2060575">
                <a:moveTo>
                  <a:pt x="871854" y="1193800"/>
                </a:moveTo>
                <a:lnTo>
                  <a:pt x="868679" y="1193800"/>
                </a:lnTo>
                <a:lnTo>
                  <a:pt x="867918" y="1206500"/>
                </a:lnTo>
                <a:lnTo>
                  <a:pt x="871854" y="1193800"/>
                </a:lnTo>
                <a:close/>
              </a:path>
              <a:path extrusionOk="0" h="1524000" w="2060575">
                <a:moveTo>
                  <a:pt x="915496" y="1199572"/>
                </a:moveTo>
                <a:lnTo>
                  <a:pt x="913765" y="1206500"/>
                </a:lnTo>
                <a:lnTo>
                  <a:pt x="915180" y="1201782"/>
                </a:lnTo>
                <a:lnTo>
                  <a:pt x="915496" y="1199572"/>
                </a:lnTo>
                <a:close/>
              </a:path>
              <a:path extrusionOk="0" h="1524000" w="2060575">
                <a:moveTo>
                  <a:pt x="914688" y="1205345"/>
                </a:moveTo>
                <a:lnTo>
                  <a:pt x="914400" y="1206500"/>
                </a:lnTo>
                <a:lnTo>
                  <a:pt x="914688" y="1205345"/>
                </a:lnTo>
                <a:close/>
              </a:path>
              <a:path extrusionOk="0" h="1524000" w="2060575">
                <a:moveTo>
                  <a:pt x="914929" y="1204383"/>
                </a:moveTo>
                <a:lnTo>
                  <a:pt x="914688" y="1205345"/>
                </a:lnTo>
                <a:lnTo>
                  <a:pt x="914526" y="1206500"/>
                </a:lnTo>
                <a:lnTo>
                  <a:pt x="914929" y="1204383"/>
                </a:lnTo>
                <a:close/>
              </a:path>
              <a:path extrusionOk="0" h="1524000" w="2060575">
                <a:moveTo>
                  <a:pt x="967231" y="1193800"/>
                </a:moveTo>
                <a:lnTo>
                  <a:pt x="917575" y="1193800"/>
                </a:lnTo>
                <a:lnTo>
                  <a:pt x="914929" y="1204383"/>
                </a:lnTo>
                <a:lnTo>
                  <a:pt x="914526" y="1206500"/>
                </a:lnTo>
                <a:lnTo>
                  <a:pt x="963549" y="1206500"/>
                </a:lnTo>
                <a:lnTo>
                  <a:pt x="967231" y="1193800"/>
                </a:lnTo>
                <a:close/>
              </a:path>
              <a:path extrusionOk="0" h="1524000" w="2060575">
                <a:moveTo>
                  <a:pt x="1358900" y="1193800"/>
                </a:moveTo>
                <a:lnTo>
                  <a:pt x="1056131" y="1193800"/>
                </a:lnTo>
                <a:lnTo>
                  <a:pt x="1059052" y="1206500"/>
                </a:lnTo>
                <a:lnTo>
                  <a:pt x="1343787" y="1206500"/>
                </a:lnTo>
                <a:lnTo>
                  <a:pt x="1358882" y="1194024"/>
                </a:lnTo>
                <a:lnTo>
                  <a:pt x="1358900" y="1193800"/>
                </a:lnTo>
                <a:close/>
              </a:path>
              <a:path extrusionOk="0" h="1524000" w="2060575">
                <a:moveTo>
                  <a:pt x="1358882" y="1194024"/>
                </a:moveTo>
                <a:lnTo>
                  <a:pt x="1343787" y="1206500"/>
                </a:lnTo>
                <a:lnTo>
                  <a:pt x="1354708" y="1206500"/>
                </a:lnTo>
                <a:lnTo>
                  <a:pt x="1358791" y="1195160"/>
                </a:lnTo>
                <a:lnTo>
                  <a:pt x="1358882" y="1194024"/>
                </a:lnTo>
                <a:close/>
              </a:path>
              <a:path extrusionOk="0" h="1524000" w="2060575">
                <a:moveTo>
                  <a:pt x="1358791" y="1195160"/>
                </a:moveTo>
                <a:lnTo>
                  <a:pt x="1354708" y="1206500"/>
                </a:lnTo>
                <a:lnTo>
                  <a:pt x="1357883" y="1206500"/>
                </a:lnTo>
                <a:lnTo>
                  <a:pt x="1358791" y="1195160"/>
                </a:lnTo>
                <a:close/>
              </a:path>
              <a:path extrusionOk="0" h="1524000" w="2060575">
                <a:moveTo>
                  <a:pt x="1359662" y="1193800"/>
                </a:moveTo>
                <a:lnTo>
                  <a:pt x="1359280" y="1193800"/>
                </a:lnTo>
                <a:lnTo>
                  <a:pt x="1357883" y="1206500"/>
                </a:lnTo>
                <a:lnTo>
                  <a:pt x="1359662" y="1193800"/>
                </a:lnTo>
                <a:close/>
              </a:path>
              <a:path extrusionOk="0" h="1524000" w="2060575">
                <a:moveTo>
                  <a:pt x="1360804" y="1193800"/>
                </a:moveTo>
                <a:lnTo>
                  <a:pt x="1359662" y="1193800"/>
                </a:lnTo>
                <a:lnTo>
                  <a:pt x="1358011" y="1206500"/>
                </a:lnTo>
                <a:lnTo>
                  <a:pt x="1360804" y="1193800"/>
                </a:lnTo>
                <a:close/>
              </a:path>
              <a:path extrusionOk="0" h="1524000" w="2060575">
                <a:moveTo>
                  <a:pt x="1702689" y="1193800"/>
                </a:moveTo>
                <a:lnTo>
                  <a:pt x="1590294" y="1193800"/>
                </a:lnTo>
                <a:lnTo>
                  <a:pt x="1582801" y="1206500"/>
                </a:lnTo>
                <a:lnTo>
                  <a:pt x="1682877" y="1206500"/>
                </a:lnTo>
                <a:lnTo>
                  <a:pt x="1702689" y="1193800"/>
                </a:lnTo>
                <a:close/>
              </a:path>
              <a:path extrusionOk="0" h="1524000" w="2060575">
                <a:moveTo>
                  <a:pt x="915843" y="1199572"/>
                </a:moveTo>
                <a:lnTo>
                  <a:pt x="915187" y="1201782"/>
                </a:lnTo>
                <a:lnTo>
                  <a:pt x="914688" y="1205345"/>
                </a:lnTo>
                <a:lnTo>
                  <a:pt x="914965" y="1204190"/>
                </a:lnTo>
                <a:lnTo>
                  <a:pt x="915843" y="1199572"/>
                </a:lnTo>
                <a:close/>
              </a:path>
              <a:path extrusionOk="0" h="1524000" w="2060575">
                <a:moveTo>
                  <a:pt x="182879" y="1193800"/>
                </a:moveTo>
                <a:lnTo>
                  <a:pt x="184230" y="1204190"/>
                </a:lnTo>
                <a:lnTo>
                  <a:pt x="184110" y="1198196"/>
                </a:lnTo>
                <a:lnTo>
                  <a:pt x="182879" y="1193800"/>
                </a:lnTo>
                <a:close/>
              </a:path>
              <a:path extrusionOk="0" h="1524000" w="2060575">
                <a:moveTo>
                  <a:pt x="514857" y="1193800"/>
                </a:moveTo>
                <a:lnTo>
                  <a:pt x="515189" y="1195160"/>
                </a:lnTo>
                <a:lnTo>
                  <a:pt x="518036" y="1201782"/>
                </a:lnTo>
                <a:lnTo>
                  <a:pt x="518013" y="1201496"/>
                </a:lnTo>
                <a:lnTo>
                  <a:pt x="514857" y="1193800"/>
                </a:lnTo>
                <a:close/>
              </a:path>
              <a:path extrusionOk="0" h="1524000" w="2060575">
                <a:moveTo>
                  <a:pt x="916940" y="1193800"/>
                </a:moveTo>
                <a:lnTo>
                  <a:pt x="915496" y="1199572"/>
                </a:lnTo>
                <a:lnTo>
                  <a:pt x="915193" y="1201737"/>
                </a:lnTo>
                <a:lnTo>
                  <a:pt x="915843" y="1199572"/>
                </a:lnTo>
                <a:lnTo>
                  <a:pt x="916940" y="1193800"/>
                </a:lnTo>
                <a:close/>
              </a:path>
              <a:path extrusionOk="0" h="1524000" w="2060575">
                <a:moveTo>
                  <a:pt x="517017" y="1193800"/>
                </a:moveTo>
                <a:lnTo>
                  <a:pt x="514857" y="1193800"/>
                </a:lnTo>
                <a:lnTo>
                  <a:pt x="518013" y="1201496"/>
                </a:lnTo>
                <a:lnTo>
                  <a:pt x="517543" y="1195614"/>
                </a:lnTo>
                <a:lnTo>
                  <a:pt x="517017" y="1193800"/>
                </a:lnTo>
                <a:close/>
              </a:path>
              <a:path extrusionOk="0" h="1524000" w="2060575">
                <a:moveTo>
                  <a:pt x="916940" y="1193800"/>
                </a:moveTo>
                <a:lnTo>
                  <a:pt x="916304" y="1193800"/>
                </a:lnTo>
                <a:lnTo>
                  <a:pt x="915496" y="1199572"/>
                </a:lnTo>
                <a:lnTo>
                  <a:pt x="916940" y="1193800"/>
                </a:lnTo>
                <a:close/>
              </a:path>
              <a:path extrusionOk="0" h="1524000" w="2060575">
                <a:moveTo>
                  <a:pt x="917575" y="1193800"/>
                </a:moveTo>
                <a:lnTo>
                  <a:pt x="916940" y="1193800"/>
                </a:lnTo>
                <a:lnTo>
                  <a:pt x="915843" y="1199572"/>
                </a:lnTo>
                <a:lnTo>
                  <a:pt x="917575" y="1193800"/>
                </a:lnTo>
                <a:close/>
              </a:path>
              <a:path extrusionOk="0" h="1524000" w="2060575">
                <a:moveTo>
                  <a:pt x="184023" y="1193800"/>
                </a:moveTo>
                <a:lnTo>
                  <a:pt x="182879" y="1193800"/>
                </a:lnTo>
                <a:lnTo>
                  <a:pt x="184110" y="1198196"/>
                </a:lnTo>
                <a:lnTo>
                  <a:pt x="184023" y="1193800"/>
                </a:lnTo>
                <a:close/>
              </a:path>
              <a:path extrusionOk="0" h="1524000" w="2060575">
                <a:moveTo>
                  <a:pt x="1359280" y="1193800"/>
                </a:moveTo>
                <a:lnTo>
                  <a:pt x="1358882" y="1194024"/>
                </a:lnTo>
                <a:lnTo>
                  <a:pt x="1358791" y="1195160"/>
                </a:lnTo>
                <a:lnTo>
                  <a:pt x="1359280" y="1193800"/>
                </a:lnTo>
                <a:close/>
              </a:path>
              <a:path extrusionOk="0" h="1524000" w="2060575">
                <a:moveTo>
                  <a:pt x="514857" y="1193800"/>
                </a:moveTo>
                <a:lnTo>
                  <a:pt x="514603" y="1193800"/>
                </a:lnTo>
                <a:lnTo>
                  <a:pt x="515178" y="1195136"/>
                </a:lnTo>
                <a:lnTo>
                  <a:pt x="514857" y="1193800"/>
                </a:lnTo>
                <a:close/>
              </a:path>
              <a:path extrusionOk="0" h="1524000" w="2060575">
                <a:moveTo>
                  <a:pt x="536955" y="1181100"/>
                </a:moveTo>
                <a:lnTo>
                  <a:pt x="497458" y="1181100"/>
                </a:lnTo>
                <a:lnTo>
                  <a:pt x="502666" y="1193800"/>
                </a:lnTo>
                <a:lnTo>
                  <a:pt x="551306" y="1193800"/>
                </a:lnTo>
                <a:lnTo>
                  <a:pt x="551237" y="1193100"/>
                </a:lnTo>
                <a:lnTo>
                  <a:pt x="536955" y="1181100"/>
                </a:lnTo>
                <a:close/>
              </a:path>
              <a:path extrusionOk="0" h="1524000" w="2060575">
                <a:moveTo>
                  <a:pt x="550946" y="1190190"/>
                </a:moveTo>
                <a:lnTo>
                  <a:pt x="551237" y="1193100"/>
                </a:lnTo>
                <a:lnTo>
                  <a:pt x="552069" y="1193800"/>
                </a:lnTo>
                <a:lnTo>
                  <a:pt x="552957" y="1193800"/>
                </a:lnTo>
                <a:lnTo>
                  <a:pt x="552486" y="1191657"/>
                </a:lnTo>
                <a:lnTo>
                  <a:pt x="550946" y="1190190"/>
                </a:lnTo>
                <a:close/>
              </a:path>
              <a:path extrusionOk="0" h="1524000" w="2060575">
                <a:moveTo>
                  <a:pt x="552450" y="1181100"/>
                </a:moveTo>
                <a:lnTo>
                  <a:pt x="550164" y="1181100"/>
                </a:lnTo>
                <a:lnTo>
                  <a:pt x="552486" y="1191657"/>
                </a:lnTo>
                <a:lnTo>
                  <a:pt x="554736" y="1193800"/>
                </a:lnTo>
                <a:lnTo>
                  <a:pt x="557529" y="1193800"/>
                </a:lnTo>
                <a:lnTo>
                  <a:pt x="552450" y="1181100"/>
                </a:lnTo>
                <a:close/>
              </a:path>
              <a:path extrusionOk="0" h="1524000" w="2060575">
                <a:moveTo>
                  <a:pt x="552450" y="1181100"/>
                </a:moveTo>
                <a:lnTo>
                  <a:pt x="557529" y="1193800"/>
                </a:lnTo>
                <a:lnTo>
                  <a:pt x="557117" y="1192212"/>
                </a:lnTo>
                <a:lnTo>
                  <a:pt x="552450" y="1181100"/>
                </a:lnTo>
                <a:close/>
              </a:path>
              <a:path extrusionOk="0" h="1524000" w="2060575">
                <a:moveTo>
                  <a:pt x="557117" y="1192212"/>
                </a:moveTo>
                <a:lnTo>
                  <a:pt x="557529" y="1193800"/>
                </a:lnTo>
                <a:lnTo>
                  <a:pt x="557783" y="1193800"/>
                </a:lnTo>
                <a:lnTo>
                  <a:pt x="557117" y="1192212"/>
                </a:lnTo>
                <a:close/>
              </a:path>
              <a:path extrusionOk="0" h="1524000" w="2060575">
                <a:moveTo>
                  <a:pt x="785495" y="1181100"/>
                </a:moveTo>
                <a:lnTo>
                  <a:pt x="738377" y="1181100"/>
                </a:lnTo>
                <a:lnTo>
                  <a:pt x="734059" y="1193800"/>
                </a:lnTo>
                <a:lnTo>
                  <a:pt x="782701" y="1193800"/>
                </a:lnTo>
                <a:lnTo>
                  <a:pt x="785256" y="1182687"/>
                </a:lnTo>
                <a:lnTo>
                  <a:pt x="785495" y="1181100"/>
                </a:lnTo>
                <a:close/>
              </a:path>
              <a:path extrusionOk="0" h="1524000" w="2060575">
                <a:moveTo>
                  <a:pt x="784006" y="1191021"/>
                </a:moveTo>
                <a:lnTo>
                  <a:pt x="782701" y="1193800"/>
                </a:lnTo>
                <a:lnTo>
                  <a:pt x="783590" y="1193800"/>
                </a:lnTo>
                <a:lnTo>
                  <a:pt x="784006" y="1191021"/>
                </a:lnTo>
                <a:close/>
              </a:path>
              <a:path extrusionOk="0" h="1524000" w="2060575">
                <a:moveTo>
                  <a:pt x="883030" y="1155700"/>
                </a:moveTo>
                <a:lnTo>
                  <a:pt x="848105" y="1155700"/>
                </a:lnTo>
                <a:lnTo>
                  <a:pt x="844042" y="1168400"/>
                </a:lnTo>
                <a:lnTo>
                  <a:pt x="839089" y="1181100"/>
                </a:lnTo>
                <a:lnTo>
                  <a:pt x="835151" y="1193800"/>
                </a:lnTo>
                <a:lnTo>
                  <a:pt x="871981" y="1193800"/>
                </a:lnTo>
                <a:lnTo>
                  <a:pt x="876300" y="1181100"/>
                </a:lnTo>
                <a:lnTo>
                  <a:pt x="875538" y="1181100"/>
                </a:lnTo>
                <a:lnTo>
                  <a:pt x="879601" y="1168400"/>
                </a:lnTo>
                <a:lnTo>
                  <a:pt x="880872" y="1168400"/>
                </a:lnTo>
                <a:lnTo>
                  <a:pt x="883030" y="1155700"/>
                </a:lnTo>
                <a:close/>
              </a:path>
              <a:path extrusionOk="0" h="1524000" w="2060575">
                <a:moveTo>
                  <a:pt x="976502" y="1181100"/>
                </a:moveTo>
                <a:lnTo>
                  <a:pt x="926083" y="1181100"/>
                </a:lnTo>
                <a:lnTo>
                  <a:pt x="924178" y="1193800"/>
                </a:lnTo>
                <a:lnTo>
                  <a:pt x="968755" y="1193800"/>
                </a:lnTo>
                <a:lnTo>
                  <a:pt x="976470" y="1181745"/>
                </a:lnTo>
                <a:lnTo>
                  <a:pt x="976502" y="1181100"/>
                </a:lnTo>
                <a:close/>
              </a:path>
              <a:path extrusionOk="0" h="1524000" w="2060575">
                <a:moveTo>
                  <a:pt x="976470" y="1181745"/>
                </a:moveTo>
                <a:lnTo>
                  <a:pt x="968755" y="1193800"/>
                </a:lnTo>
                <a:lnTo>
                  <a:pt x="969264" y="1193800"/>
                </a:lnTo>
                <a:lnTo>
                  <a:pt x="976326" y="1184627"/>
                </a:lnTo>
                <a:lnTo>
                  <a:pt x="976470" y="1181745"/>
                </a:lnTo>
                <a:close/>
              </a:path>
              <a:path extrusionOk="0" h="1524000" w="2060575">
                <a:moveTo>
                  <a:pt x="976326" y="1184627"/>
                </a:moveTo>
                <a:lnTo>
                  <a:pt x="969264" y="1193800"/>
                </a:lnTo>
                <a:lnTo>
                  <a:pt x="975868" y="1193800"/>
                </a:lnTo>
                <a:lnTo>
                  <a:pt x="976326" y="1184627"/>
                </a:lnTo>
                <a:close/>
              </a:path>
              <a:path extrusionOk="0" h="1524000" w="2060575">
                <a:moveTo>
                  <a:pt x="979043" y="1181100"/>
                </a:moveTo>
                <a:lnTo>
                  <a:pt x="976326" y="1184627"/>
                </a:lnTo>
                <a:lnTo>
                  <a:pt x="975868" y="1193800"/>
                </a:lnTo>
                <a:lnTo>
                  <a:pt x="979043" y="1181100"/>
                </a:lnTo>
                <a:close/>
              </a:path>
              <a:path extrusionOk="0" h="1524000" w="2060575">
                <a:moveTo>
                  <a:pt x="980567" y="1181100"/>
                </a:moveTo>
                <a:lnTo>
                  <a:pt x="979043" y="1181100"/>
                </a:lnTo>
                <a:lnTo>
                  <a:pt x="975868" y="1193800"/>
                </a:lnTo>
                <a:lnTo>
                  <a:pt x="976883" y="1193800"/>
                </a:lnTo>
                <a:lnTo>
                  <a:pt x="980567" y="1181100"/>
                </a:lnTo>
                <a:close/>
              </a:path>
              <a:path extrusionOk="0" h="1524000" w="2060575">
                <a:moveTo>
                  <a:pt x="1028953" y="1181100"/>
                </a:moveTo>
                <a:lnTo>
                  <a:pt x="1020699" y="1181100"/>
                </a:lnTo>
                <a:lnTo>
                  <a:pt x="1024381" y="1193800"/>
                </a:lnTo>
                <a:lnTo>
                  <a:pt x="1030351" y="1193800"/>
                </a:lnTo>
                <a:lnTo>
                  <a:pt x="1028953" y="1181100"/>
                </a:lnTo>
                <a:close/>
              </a:path>
              <a:path extrusionOk="0" h="1524000" w="2060575">
                <a:moveTo>
                  <a:pt x="1028953" y="1181100"/>
                </a:moveTo>
                <a:lnTo>
                  <a:pt x="1030351" y="1193800"/>
                </a:lnTo>
                <a:lnTo>
                  <a:pt x="1043686" y="1193800"/>
                </a:lnTo>
                <a:lnTo>
                  <a:pt x="1028953" y="1181100"/>
                </a:lnTo>
                <a:close/>
              </a:path>
              <a:path extrusionOk="0" h="1524000" w="2060575">
                <a:moveTo>
                  <a:pt x="1157604" y="1181100"/>
                </a:moveTo>
                <a:lnTo>
                  <a:pt x="1028953" y="1181100"/>
                </a:lnTo>
                <a:lnTo>
                  <a:pt x="1043686" y="1193800"/>
                </a:lnTo>
                <a:lnTo>
                  <a:pt x="1165098" y="1193800"/>
                </a:lnTo>
                <a:lnTo>
                  <a:pt x="1157604" y="1181100"/>
                </a:lnTo>
                <a:close/>
              </a:path>
              <a:path extrusionOk="0" h="1524000" w="2060575">
                <a:moveTo>
                  <a:pt x="1310332" y="1187694"/>
                </a:moveTo>
                <a:lnTo>
                  <a:pt x="1305814" y="1193800"/>
                </a:lnTo>
                <a:lnTo>
                  <a:pt x="1308989" y="1193800"/>
                </a:lnTo>
                <a:lnTo>
                  <a:pt x="1310332" y="1187694"/>
                </a:lnTo>
                <a:close/>
              </a:path>
              <a:path extrusionOk="0" h="1524000" w="2060575">
                <a:moveTo>
                  <a:pt x="1312726" y="1190801"/>
                </a:moveTo>
                <a:lnTo>
                  <a:pt x="1309877" y="1193800"/>
                </a:lnTo>
                <a:lnTo>
                  <a:pt x="1312037" y="1193800"/>
                </a:lnTo>
                <a:lnTo>
                  <a:pt x="1312726" y="1190801"/>
                </a:lnTo>
                <a:close/>
              </a:path>
              <a:path extrusionOk="0" h="1524000" w="2060575">
                <a:moveTo>
                  <a:pt x="1314793" y="1188625"/>
                </a:moveTo>
                <a:lnTo>
                  <a:pt x="1313061" y="1190448"/>
                </a:lnTo>
                <a:lnTo>
                  <a:pt x="1312291" y="1193800"/>
                </a:lnTo>
                <a:lnTo>
                  <a:pt x="1314069" y="1193800"/>
                </a:lnTo>
                <a:lnTo>
                  <a:pt x="1314793" y="1188625"/>
                </a:lnTo>
                <a:close/>
              </a:path>
              <a:path extrusionOk="0" h="1524000" w="2060575">
                <a:moveTo>
                  <a:pt x="1324609" y="1181100"/>
                </a:moveTo>
                <a:lnTo>
                  <a:pt x="1321943" y="1181100"/>
                </a:lnTo>
                <a:lnTo>
                  <a:pt x="1314793" y="1188625"/>
                </a:lnTo>
                <a:lnTo>
                  <a:pt x="1314069" y="1193800"/>
                </a:lnTo>
                <a:lnTo>
                  <a:pt x="1324543" y="1183325"/>
                </a:lnTo>
                <a:lnTo>
                  <a:pt x="1324609" y="1181100"/>
                </a:lnTo>
                <a:close/>
              </a:path>
              <a:path extrusionOk="0" h="1524000" w="2060575">
                <a:moveTo>
                  <a:pt x="1324543" y="1183325"/>
                </a:moveTo>
                <a:lnTo>
                  <a:pt x="1314069" y="1193800"/>
                </a:lnTo>
                <a:lnTo>
                  <a:pt x="1324228" y="1193800"/>
                </a:lnTo>
                <a:lnTo>
                  <a:pt x="1324543" y="1183325"/>
                </a:lnTo>
                <a:close/>
              </a:path>
              <a:path extrusionOk="0" h="1524000" w="2060575">
                <a:moveTo>
                  <a:pt x="1334516" y="1168400"/>
                </a:moveTo>
                <a:lnTo>
                  <a:pt x="1331976" y="1168400"/>
                </a:lnTo>
                <a:lnTo>
                  <a:pt x="1325499" y="1181100"/>
                </a:lnTo>
                <a:lnTo>
                  <a:pt x="1326769" y="1181100"/>
                </a:lnTo>
                <a:lnTo>
                  <a:pt x="1324543" y="1183325"/>
                </a:lnTo>
                <a:lnTo>
                  <a:pt x="1324228" y="1193800"/>
                </a:lnTo>
                <a:lnTo>
                  <a:pt x="1333031" y="1179006"/>
                </a:lnTo>
                <a:lnTo>
                  <a:pt x="1334516" y="1168400"/>
                </a:lnTo>
                <a:close/>
              </a:path>
              <a:path extrusionOk="0" h="1524000" w="2060575">
                <a:moveTo>
                  <a:pt x="1377061" y="1181100"/>
                </a:moveTo>
                <a:lnTo>
                  <a:pt x="1331785" y="1181100"/>
                </a:lnTo>
                <a:lnTo>
                  <a:pt x="1324228" y="1193800"/>
                </a:lnTo>
                <a:lnTo>
                  <a:pt x="1374140" y="1193800"/>
                </a:lnTo>
                <a:lnTo>
                  <a:pt x="1377061" y="1181100"/>
                </a:lnTo>
                <a:close/>
              </a:path>
              <a:path extrusionOk="0" h="1524000" w="2060575">
                <a:moveTo>
                  <a:pt x="1377204" y="1186835"/>
                </a:moveTo>
                <a:lnTo>
                  <a:pt x="1374140" y="1193800"/>
                </a:lnTo>
                <a:lnTo>
                  <a:pt x="1376299" y="1193800"/>
                </a:lnTo>
                <a:lnTo>
                  <a:pt x="1377204" y="1186835"/>
                </a:lnTo>
                <a:close/>
              </a:path>
              <a:path extrusionOk="0" h="1524000" w="2060575">
                <a:moveTo>
                  <a:pt x="1790446" y="1181100"/>
                </a:moveTo>
                <a:lnTo>
                  <a:pt x="1614297" y="1181100"/>
                </a:lnTo>
                <a:lnTo>
                  <a:pt x="1608836" y="1193800"/>
                </a:lnTo>
                <a:lnTo>
                  <a:pt x="1770633" y="1193800"/>
                </a:lnTo>
                <a:lnTo>
                  <a:pt x="1790446" y="1181100"/>
                </a:lnTo>
                <a:close/>
              </a:path>
              <a:path extrusionOk="0" h="1524000" w="2060575">
                <a:moveTo>
                  <a:pt x="541401" y="1181100"/>
                </a:moveTo>
                <a:lnTo>
                  <a:pt x="536955" y="1181100"/>
                </a:lnTo>
                <a:lnTo>
                  <a:pt x="551237" y="1193100"/>
                </a:lnTo>
                <a:lnTo>
                  <a:pt x="550946" y="1190190"/>
                </a:lnTo>
                <a:lnTo>
                  <a:pt x="541401" y="1181100"/>
                </a:lnTo>
                <a:close/>
              </a:path>
              <a:path extrusionOk="0" h="1524000" w="2060575">
                <a:moveTo>
                  <a:pt x="554227" y="1181100"/>
                </a:moveTo>
                <a:lnTo>
                  <a:pt x="552450" y="1181100"/>
                </a:lnTo>
                <a:lnTo>
                  <a:pt x="557117" y="1192212"/>
                </a:lnTo>
                <a:lnTo>
                  <a:pt x="554227" y="1181100"/>
                </a:lnTo>
                <a:close/>
              </a:path>
              <a:path extrusionOk="0" h="1524000" w="2060575">
                <a:moveTo>
                  <a:pt x="550164" y="1181100"/>
                </a:moveTo>
                <a:lnTo>
                  <a:pt x="550946" y="1190190"/>
                </a:lnTo>
                <a:lnTo>
                  <a:pt x="552486" y="1191657"/>
                </a:lnTo>
                <a:lnTo>
                  <a:pt x="550164" y="1181100"/>
                </a:lnTo>
                <a:close/>
              </a:path>
              <a:path extrusionOk="0" h="1524000" w="2060575">
                <a:moveTo>
                  <a:pt x="788670" y="1181100"/>
                </a:moveTo>
                <a:lnTo>
                  <a:pt x="785622" y="1181100"/>
                </a:lnTo>
                <a:lnTo>
                  <a:pt x="785256" y="1182687"/>
                </a:lnTo>
                <a:lnTo>
                  <a:pt x="784006" y="1191021"/>
                </a:lnTo>
                <a:lnTo>
                  <a:pt x="788670" y="1181100"/>
                </a:lnTo>
                <a:close/>
              </a:path>
              <a:path extrusionOk="0" h="1524000" w="2060575">
                <a:moveTo>
                  <a:pt x="1315212" y="1181100"/>
                </a:moveTo>
                <a:lnTo>
                  <a:pt x="1314843" y="1181598"/>
                </a:lnTo>
                <a:lnTo>
                  <a:pt x="1312726" y="1190801"/>
                </a:lnTo>
                <a:lnTo>
                  <a:pt x="1313061" y="1190448"/>
                </a:lnTo>
                <a:lnTo>
                  <a:pt x="1315212" y="1181100"/>
                </a:lnTo>
                <a:close/>
              </a:path>
              <a:path extrusionOk="0" h="1524000" w="2060575">
                <a:moveTo>
                  <a:pt x="1315847" y="1181100"/>
                </a:moveTo>
                <a:lnTo>
                  <a:pt x="1315212" y="1181100"/>
                </a:lnTo>
                <a:lnTo>
                  <a:pt x="1313061" y="1190448"/>
                </a:lnTo>
                <a:lnTo>
                  <a:pt x="1314793" y="1188625"/>
                </a:lnTo>
                <a:lnTo>
                  <a:pt x="1315847" y="1181100"/>
                </a:lnTo>
                <a:close/>
              </a:path>
              <a:path extrusionOk="0" h="1524000" w="2060575">
                <a:moveTo>
                  <a:pt x="550037" y="1181100"/>
                </a:moveTo>
                <a:lnTo>
                  <a:pt x="541401" y="1181100"/>
                </a:lnTo>
                <a:lnTo>
                  <a:pt x="550946" y="1190190"/>
                </a:lnTo>
                <a:lnTo>
                  <a:pt x="550037" y="1181100"/>
                </a:lnTo>
                <a:close/>
              </a:path>
              <a:path extrusionOk="0" h="1524000" w="2060575">
                <a:moveTo>
                  <a:pt x="1321943" y="1181100"/>
                </a:moveTo>
                <a:lnTo>
                  <a:pt x="1315847" y="1181100"/>
                </a:lnTo>
                <a:lnTo>
                  <a:pt x="1314793" y="1188625"/>
                </a:lnTo>
                <a:lnTo>
                  <a:pt x="1321943" y="1181100"/>
                </a:lnTo>
                <a:close/>
              </a:path>
              <a:path extrusionOk="0" h="1524000" w="2060575">
                <a:moveTo>
                  <a:pt x="1314957" y="1181100"/>
                </a:moveTo>
                <a:lnTo>
                  <a:pt x="1311782" y="1181100"/>
                </a:lnTo>
                <a:lnTo>
                  <a:pt x="1310332" y="1187694"/>
                </a:lnTo>
                <a:lnTo>
                  <a:pt x="1314843" y="1181598"/>
                </a:lnTo>
                <a:lnTo>
                  <a:pt x="1314957" y="1181100"/>
                </a:lnTo>
                <a:close/>
              </a:path>
              <a:path extrusionOk="0" h="1524000" w="2060575">
                <a:moveTo>
                  <a:pt x="1379727" y="1181100"/>
                </a:moveTo>
                <a:lnTo>
                  <a:pt x="1377950" y="1181100"/>
                </a:lnTo>
                <a:lnTo>
                  <a:pt x="1377204" y="1186835"/>
                </a:lnTo>
                <a:lnTo>
                  <a:pt x="1379727" y="1181100"/>
                </a:lnTo>
                <a:close/>
              </a:path>
              <a:path extrusionOk="0" h="1524000" w="2060575">
                <a:moveTo>
                  <a:pt x="979043" y="1181100"/>
                </a:moveTo>
                <a:lnTo>
                  <a:pt x="976883" y="1181100"/>
                </a:lnTo>
                <a:lnTo>
                  <a:pt x="976470" y="1181745"/>
                </a:lnTo>
                <a:lnTo>
                  <a:pt x="976326" y="1184627"/>
                </a:lnTo>
                <a:lnTo>
                  <a:pt x="979043" y="1181100"/>
                </a:lnTo>
                <a:close/>
              </a:path>
              <a:path extrusionOk="0" h="1524000" w="2060575">
                <a:moveTo>
                  <a:pt x="1326769" y="1181100"/>
                </a:moveTo>
                <a:lnTo>
                  <a:pt x="1324609" y="1181100"/>
                </a:lnTo>
                <a:lnTo>
                  <a:pt x="1324543" y="1183325"/>
                </a:lnTo>
                <a:lnTo>
                  <a:pt x="1326769" y="1181100"/>
                </a:lnTo>
                <a:close/>
              </a:path>
              <a:path extrusionOk="0" h="1524000" w="2060575">
                <a:moveTo>
                  <a:pt x="1315212" y="1181100"/>
                </a:moveTo>
                <a:lnTo>
                  <a:pt x="1314957" y="1181100"/>
                </a:lnTo>
                <a:lnTo>
                  <a:pt x="1314843" y="1181598"/>
                </a:lnTo>
                <a:lnTo>
                  <a:pt x="1315212" y="1181100"/>
                </a:lnTo>
                <a:close/>
              </a:path>
              <a:path extrusionOk="0" h="1524000" w="2060575">
                <a:moveTo>
                  <a:pt x="541527" y="1168400"/>
                </a:moveTo>
                <a:lnTo>
                  <a:pt x="485521" y="1168400"/>
                </a:lnTo>
                <a:lnTo>
                  <a:pt x="489076" y="1181100"/>
                </a:lnTo>
                <a:lnTo>
                  <a:pt x="543178" y="1181100"/>
                </a:lnTo>
                <a:lnTo>
                  <a:pt x="541527" y="1168400"/>
                </a:lnTo>
                <a:close/>
              </a:path>
              <a:path extrusionOk="0" h="1524000" w="2060575">
                <a:moveTo>
                  <a:pt x="749934" y="1168400"/>
                </a:moveTo>
                <a:lnTo>
                  <a:pt x="744220" y="1181100"/>
                </a:lnTo>
                <a:lnTo>
                  <a:pt x="748156" y="1181100"/>
                </a:lnTo>
                <a:lnTo>
                  <a:pt x="749934" y="1168400"/>
                </a:lnTo>
                <a:close/>
              </a:path>
              <a:path extrusionOk="0" h="1524000" w="2060575">
                <a:moveTo>
                  <a:pt x="793623" y="1168400"/>
                </a:moveTo>
                <a:lnTo>
                  <a:pt x="752094" y="1168400"/>
                </a:lnTo>
                <a:lnTo>
                  <a:pt x="748156" y="1181100"/>
                </a:lnTo>
                <a:lnTo>
                  <a:pt x="791591" y="1181100"/>
                </a:lnTo>
                <a:lnTo>
                  <a:pt x="793486" y="1171121"/>
                </a:lnTo>
                <a:lnTo>
                  <a:pt x="793623" y="1168400"/>
                </a:lnTo>
                <a:close/>
              </a:path>
              <a:path extrusionOk="0" h="1524000" w="2060575">
                <a:moveTo>
                  <a:pt x="793486" y="1171121"/>
                </a:moveTo>
                <a:lnTo>
                  <a:pt x="791591" y="1181100"/>
                </a:lnTo>
                <a:lnTo>
                  <a:pt x="792733" y="1181100"/>
                </a:lnTo>
                <a:lnTo>
                  <a:pt x="793411" y="1172633"/>
                </a:lnTo>
                <a:lnTo>
                  <a:pt x="793486" y="1171121"/>
                </a:lnTo>
                <a:close/>
              </a:path>
              <a:path extrusionOk="0" h="1524000" w="2060575">
                <a:moveTo>
                  <a:pt x="793411" y="1172633"/>
                </a:moveTo>
                <a:lnTo>
                  <a:pt x="792733" y="1181100"/>
                </a:lnTo>
                <a:lnTo>
                  <a:pt x="792988" y="1181100"/>
                </a:lnTo>
                <a:lnTo>
                  <a:pt x="793411" y="1172633"/>
                </a:lnTo>
                <a:close/>
              </a:path>
              <a:path extrusionOk="0" h="1524000" w="2060575">
                <a:moveTo>
                  <a:pt x="942467" y="1168400"/>
                </a:moveTo>
                <a:lnTo>
                  <a:pt x="941451" y="1168400"/>
                </a:lnTo>
                <a:lnTo>
                  <a:pt x="939673" y="1181100"/>
                </a:lnTo>
                <a:lnTo>
                  <a:pt x="942467" y="1168400"/>
                </a:lnTo>
                <a:close/>
              </a:path>
              <a:path extrusionOk="0" h="1524000" w="2060575">
                <a:moveTo>
                  <a:pt x="942848" y="1168400"/>
                </a:moveTo>
                <a:lnTo>
                  <a:pt x="942467" y="1168400"/>
                </a:lnTo>
                <a:lnTo>
                  <a:pt x="939673" y="1181100"/>
                </a:lnTo>
                <a:lnTo>
                  <a:pt x="941831" y="1181100"/>
                </a:lnTo>
                <a:lnTo>
                  <a:pt x="942242" y="1180504"/>
                </a:lnTo>
                <a:lnTo>
                  <a:pt x="942848" y="1168400"/>
                </a:lnTo>
                <a:close/>
              </a:path>
              <a:path extrusionOk="0" h="1524000" w="2060575">
                <a:moveTo>
                  <a:pt x="1056449" y="1168400"/>
                </a:moveTo>
                <a:lnTo>
                  <a:pt x="950595" y="1168400"/>
                </a:lnTo>
                <a:lnTo>
                  <a:pt x="942242" y="1180504"/>
                </a:lnTo>
                <a:lnTo>
                  <a:pt x="942213" y="1181100"/>
                </a:lnTo>
                <a:lnTo>
                  <a:pt x="1064005" y="1181100"/>
                </a:lnTo>
                <a:lnTo>
                  <a:pt x="1056449" y="1168400"/>
                </a:lnTo>
                <a:close/>
              </a:path>
              <a:path extrusionOk="0" h="1524000" w="2060575">
                <a:moveTo>
                  <a:pt x="1056640" y="1155700"/>
                </a:moveTo>
                <a:lnTo>
                  <a:pt x="1051687" y="1155700"/>
                </a:lnTo>
                <a:lnTo>
                  <a:pt x="1053711" y="1163798"/>
                </a:lnTo>
                <a:lnTo>
                  <a:pt x="1064005" y="1181100"/>
                </a:lnTo>
                <a:lnTo>
                  <a:pt x="1063625" y="1168400"/>
                </a:lnTo>
                <a:lnTo>
                  <a:pt x="1062736" y="1168400"/>
                </a:lnTo>
                <a:lnTo>
                  <a:pt x="1056640" y="1155700"/>
                </a:lnTo>
                <a:close/>
              </a:path>
              <a:path extrusionOk="0" h="1524000" w="2060575">
                <a:moveTo>
                  <a:pt x="1096518" y="1168400"/>
                </a:moveTo>
                <a:lnTo>
                  <a:pt x="1063625" y="1168400"/>
                </a:lnTo>
                <a:lnTo>
                  <a:pt x="1064005" y="1181100"/>
                </a:lnTo>
                <a:lnTo>
                  <a:pt x="1106551" y="1181100"/>
                </a:lnTo>
                <a:lnTo>
                  <a:pt x="1096518" y="1168400"/>
                </a:lnTo>
                <a:close/>
              </a:path>
              <a:path extrusionOk="0" h="1524000" w="2060575">
                <a:moveTo>
                  <a:pt x="1339342" y="1168400"/>
                </a:moveTo>
                <a:lnTo>
                  <a:pt x="1333031" y="1179006"/>
                </a:lnTo>
                <a:lnTo>
                  <a:pt x="1332738" y="1181100"/>
                </a:lnTo>
                <a:lnTo>
                  <a:pt x="1337856" y="1174857"/>
                </a:lnTo>
                <a:lnTo>
                  <a:pt x="1339342" y="1168400"/>
                </a:lnTo>
                <a:close/>
              </a:path>
              <a:path extrusionOk="0" h="1524000" w="2060575">
                <a:moveTo>
                  <a:pt x="1386331" y="1168400"/>
                </a:moveTo>
                <a:lnTo>
                  <a:pt x="1343152" y="1168400"/>
                </a:lnTo>
                <a:lnTo>
                  <a:pt x="1337856" y="1174857"/>
                </a:lnTo>
                <a:lnTo>
                  <a:pt x="1336421" y="1181100"/>
                </a:lnTo>
                <a:lnTo>
                  <a:pt x="1384553" y="1181100"/>
                </a:lnTo>
                <a:lnTo>
                  <a:pt x="1386331" y="1168400"/>
                </a:lnTo>
                <a:close/>
              </a:path>
              <a:path extrusionOk="0" h="1524000" w="2060575">
                <a:moveTo>
                  <a:pt x="1856867" y="1168400"/>
                </a:moveTo>
                <a:lnTo>
                  <a:pt x="1644523" y="1168400"/>
                </a:lnTo>
                <a:lnTo>
                  <a:pt x="1641982" y="1181100"/>
                </a:lnTo>
                <a:lnTo>
                  <a:pt x="1851405" y="1181100"/>
                </a:lnTo>
                <a:lnTo>
                  <a:pt x="1856867" y="1168400"/>
                </a:lnTo>
                <a:close/>
              </a:path>
              <a:path extrusionOk="0" h="1524000" w="2060575">
                <a:moveTo>
                  <a:pt x="950595" y="1168400"/>
                </a:moveTo>
                <a:lnTo>
                  <a:pt x="942848" y="1168400"/>
                </a:lnTo>
                <a:lnTo>
                  <a:pt x="942242" y="1180504"/>
                </a:lnTo>
                <a:lnTo>
                  <a:pt x="950595" y="1168400"/>
                </a:lnTo>
                <a:close/>
              </a:path>
              <a:path extrusionOk="0" h="1524000" w="2060575">
                <a:moveTo>
                  <a:pt x="1339342" y="1168400"/>
                </a:moveTo>
                <a:lnTo>
                  <a:pt x="1334516" y="1168400"/>
                </a:lnTo>
                <a:lnTo>
                  <a:pt x="1333031" y="1179006"/>
                </a:lnTo>
                <a:lnTo>
                  <a:pt x="1339342" y="1168400"/>
                </a:lnTo>
                <a:close/>
              </a:path>
              <a:path extrusionOk="0" h="1524000" w="2060575">
                <a:moveTo>
                  <a:pt x="1343152" y="1168400"/>
                </a:moveTo>
                <a:lnTo>
                  <a:pt x="1339342" y="1168400"/>
                </a:lnTo>
                <a:lnTo>
                  <a:pt x="1337856" y="1174857"/>
                </a:lnTo>
                <a:lnTo>
                  <a:pt x="1343152" y="1168400"/>
                </a:lnTo>
                <a:close/>
              </a:path>
              <a:path extrusionOk="0" h="1524000" w="2060575">
                <a:moveTo>
                  <a:pt x="793565" y="1170709"/>
                </a:moveTo>
                <a:lnTo>
                  <a:pt x="793486" y="1171121"/>
                </a:lnTo>
                <a:lnTo>
                  <a:pt x="793411" y="1172633"/>
                </a:lnTo>
                <a:lnTo>
                  <a:pt x="793565" y="1170709"/>
                </a:lnTo>
                <a:close/>
              </a:path>
              <a:path extrusionOk="0" h="1524000" w="2060575">
                <a:moveTo>
                  <a:pt x="794003" y="1168400"/>
                </a:moveTo>
                <a:lnTo>
                  <a:pt x="793750" y="1168400"/>
                </a:lnTo>
                <a:lnTo>
                  <a:pt x="793565" y="1170709"/>
                </a:lnTo>
                <a:lnTo>
                  <a:pt x="794003" y="1168400"/>
                </a:lnTo>
                <a:close/>
              </a:path>
              <a:path extrusionOk="0" h="1524000" w="2060575">
                <a:moveTo>
                  <a:pt x="523621" y="1155700"/>
                </a:moveTo>
                <a:lnTo>
                  <a:pt x="476376" y="1155700"/>
                </a:lnTo>
                <a:lnTo>
                  <a:pt x="479678" y="1168400"/>
                </a:lnTo>
                <a:lnTo>
                  <a:pt x="530859" y="1168400"/>
                </a:lnTo>
                <a:lnTo>
                  <a:pt x="523621" y="1155700"/>
                </a:lnTo>
                <a:close/>
              </a:path>
              <a:path extrusionOk="0" h="1524000" w="2060575">
                <a:moveTo>
                  <a:pt x="758782" y="1163012"/>
                </a:moveTo>
                <a:lnTo>
                  <a:pt x="756412" y="1168400"/>
                </a:lnTo>
                <a:lnTo>
                  <a:pt x="758675" y="1163430"/>
                </a:lnTo>
                <a:lnTo>
                  <a:pt x="758782" y="1163012"/>
                </a:lnTo>
                <a:close/>
              </a:path>
              <a:path extrusionOk="0" h="1524000" w="2060575">
                <a:moveTo>
                  <a:pt x="760228" y="1159818"/>
                </a:moveTo>
                <a:lnTo>
                  <a:pt x="758757" y="1163240"/>
                </a:lnTo>
                <a:lnTo>
                  <a:pt x="758190" y="1168400"/>
                </a:lnTo>
                <a:lnTo>
                  <a:pt x="758951" y="1168400"/>
                </a:lnTo>
                <a:lnTo>
                  <a:pt x="759792" y="1167086"/>
                </a:lnTo>
                <a:lnTo>
                  <a:pt x="760228" y="1159818"/>
                </a:lnTo>
                <a:close/>
              </a:path>
              <a:path extrusionOk="0" h="1524000" w="2060575">
                <a:moveTo>
                  <a:pt x="798322" y="1155700"/>
                </a:moveTo>
                <a:lnTo>
                  <a:pt x="767079" y="1155700"/>
                </a:lnTo>
                <a:lnTo>
                  <a:pt x="759792" y="1167086"/>
                </a:lnTo>
                <a:lnTo>
                  <a:pt x="759714" y="1168400"/>
                </a:lnTo>
                <a:lnTo>
                  <a:pt x="797305" y="1168400"/>
                </a:lnTo>
                <a:lnTo>
                  <a:pt x="798322" y="1155700"/>
                </a:lnTo>
                <a:close/>
              </a:path>
              <a:path extrusionOk="0" h="1524000" w="2060575">
                <a:moveTo>
                  <a:pt x="953389" y="1155700"/>
                </a:moveTo>
                <a:lnTo>
                  <a:pt x="951483" y="1168400"/>
                </a:lnTo>
                <a:lnTo>
                  <a:pt x="952626" y="1168400"/>
                </a:lnTo>
                <a:lnTo>
                  <a:pt x="953389" y="1155700"/>
                </a:lnTo>
                <a:close/>
              </a:path>
              <a:path extrusionOk="0" h="1524000" w="2060575">
                <a:moveTo>
                  <a:pt x="1048893" y="1155700"/>
                </a:moveTo>
                <a:lnTo>
                  <a:pt x="955928" y="1155700"/>
                </a:lnTo>
                <a:lnTo>
                  <a:pt x="952626" y="1168400"/>
                </a:lnTo>
                <a:lnTo>
                  <a:pt x="1054862" y="1168400"/>
                </a:lnTo>
                <a:lnTo>
                  <a:pt x="1053711" y="1163798"/>
                </a:lnTo>
                <a:lnTo>
                  <a:pt x="1048893" y="1155700"/>
                </a:lnTo>
                <a:close/>
              </a:path>
              <a:path extrusionOk="0" h="1524000" w="2060575">
                <a:moveTo>
                  <a:pt x="1350651" y="1163721"/>
                </a:moveTo>
                <a:lnTo>
                  <a:pt x="1348358" y="1168400"/>
                </a:lnTo>
                <a:lnTo>
                  <a:pt x="1349502" y="1168400"/>
                </a:lnTo>
                <a:lnTo>
                  <a:pt x="1350602" y="1164166"/>
                </a:lnTo>
                <a:lnTo>
                  <a:pt x="1350651" y="1163721"/>
                </a:lnTo>
                <a:close/>
              </a:path>
              <a:path extrusionOk="0" h="1524000" w="2060575">
                <a:moveTo>
                  <a:pt x="1352289" y="1160378"/>
                </a:moveTo>
                <a:lnTo>
                  <a:pt x="1350794" y="1163430"/>
                </a:lnTo>
                <a:lnTo>
                  <a:pt x="1350602" y="1164166"/>
                </a:lnTo>
                <a:lnTo>
                  <a:pt x="1350137" y="1168400"/>
                </a:lnTo>
                <a:lnTo>
                  <a:pt x="1351406" y="1168400"/>
                </a:lnTo>
                <a:lnTo>
                  <a:pt x="1352289" y="1160378"/>
                </a:lnTo>
                <a:close/>
              </a:path>
              <a:path extrusionOk="0" h="1524000" w="2060575">
                <a:moveTo>
                  <a:pt x="1352767" y="1162957"/>
                </a:moveTo>
                <a:lnTo>
                  <a:pt x="1351406" y="1168400"/>
                </a:lnTo>
                <a:lnTo>
                  <a:pt x="1352169" y="1168400"/>
                </a:lnTo>
                <a:lnTo>
                  <a:pt x="1352767" y="1162957"/>
                </a:lnTo>
                <a:close/>
              </a:path>
              <a:path extrusionOk="0" h="1524000" w="2060575">
                <a:moveTo>
                  <a:pt x="1358519" y="1155700"/>
                </a:moveTo>
                <a:lnTo>
                  <a:pt x="1354581" y="1155700"/>
                </a:lnTo>
                <a:lnTo>
                  <a:pt x="1352761" y="1163012"/>
                </a:lnTo>
                <a:lnTo>
                  <a:pt x="1352169" y="1168400"/>
                </a:lnTo>
                <a:lnTo>
                  <a:pt x="1358519" y="1155700"/>
                </a:lnTo>
                <a:close/>
              </a:path>
              <a:path extrusionOk="0" h="1524000" w="2060575">
                <a:moveTo>
                  <a:pt x="1354708" y="1109382"/>
                </a:moveTo>
                <a:lnTo>
                  <a:pt x="1354708" y="1155700"/>
                </a:lnTo>
                <a:lnTo>
                  <a:pt x="1358519" y="1155700"/>
                </a:lnTo>
                <a:lnTo>
                  <a:pt x="1352169" y="1168400"/>
                </a:lnTo>
                <a:lnTo>
                  <a:pt x="1389633" y="1168400"/>
                </a:lnTo>
                <a:lnTo>
                  <a:pt x="1389633" y="1117600"/>
                </a:lnTo>
                <a:lnTo>
                  <a:pt x="1356105" y="1117600"/>
                </a:lnTo>
                <a:lnTo>
                  <a:pt x="1354708" y="1109382"/>
                </a:lnTo>
                <a:close/>
              </a:path>
              <a:path extrusionOk="0" h="1524000" w="2060575">
                <a:moveTo>
                  <a:pt x="1931162" y="1155700"/>
                </a:moveTo>
                <a:lnTo>
                  <a:pt x="1716913" y="1155700"/>
                </a:lnTo>
                <a:lnTo>
                  <a:pt x="1696720" y="1168400"/>
                </a:lnTo>
                <a:lnTo>
                  <a:pt x="1918843" y="1168400"/>
                </a:lnTo>
                <a:lnTo>
                  <a:pt x="1931162" y="1155700"/>
                </a:lnTo>
                <a:close/>
              </a:path>
              <a:path extrusionOk="0" h="1524000" w="2060575">
                <a:moveTo>
                  <a:pt x="767079" y="1155700"/>
                </a:moveTo>
                <a:lnTo>
                  <a:pt x="762000" y="1155700"/>
                </a:lnTo>
                <a:lnTo>
                  <a:pt x="760275" y="1159710"/>
                </a:lnTo>
                <a:lnTo>
                  <a:pt x="760195" y="1160378"/>
                </a:lnTo>
                <a:lnTo>
                  <a:pt x="759792" y="1167086"/>
                </a:lnTo>
                <a:lnTo>
                  <a:pt x="767079" y="1155700"/>
                </a:lnTo>
                <a:close/>
              </a:path>
              <a:path extrusionOk="0" h="1524000" w="2060575">
                <a:moveTo>
                  <a:pt x="1051687" y="1155700"/>
                </a:moveTo>
                <a:lnTo>
                  <a:pt x="1048893" y="1155700"/>
                </a:lnTo>
                <a:lnTo>
                  <a:pt x="1053711" y="1163798"/>
                </a:lnTo>
                <a:lnTo>
                  <a:pt x="1051687" y="1155700"/>
                </a:lnTo>
                <a:close/>
              </a:path>
              <a:path extrusionOk="0" h="1524000" w="2060575">
                <a:moveTo>
                  <a:pt x="1352803" y="1155700"/>
                </a:moveTo>
                <a:lnTo>
                  <a:pt x="1351533" y="1155700"/>
                </a:lnTo>
                <a:lnTo>
                  <a:pt x="1350651" y="1163721"/>
                </a:lnTo>
                <a:lnTo>
                  <a:pt x="1350794" y="1163430"/>
                </a:lnTo>
                <a:lnTo>
                  <a:pt x="1352803" y="1155700"/>
                </a:lnTo>
                <a:close/>
              </a:path>
              <a:path extrusionOk="0" h="1524000" w="2060575">
                <a:moveTo>
                  <a:pt x="1352803" y="1155700"/>
                </a:moveTo>
                <a:lnTo>
                  <a:pt x="1350794" y="1163430"/>
                </a:lnTo>
                <a:lnTo>
                  <a:pt x="1352289" y="1160378"/>
                </a:lnTo>
                <a:lnTo>
                  <a:pt x="1352803" y="1155700"/>
                </a:lnTo>
                <a:close/>
              </a:path>
              <a:path extrusionOk="0" h="1524000" w="2060575">
                <a:moveTo>
                  <a:pt x="760476" y="1155700"/>
                </a:moveTo>
                <a:lnTo>
                  <a:pt x="759587" y="1155700"/>
                </a:lnTo>
                <a:lnTo>
                  <a:pt x="758782" y="1163012"/>
                </a:lnTo>
                <a:lnTo>
                  <a:pt x="760235" y="1159710"/>
                </a:lnTo>
                <a:lnTo>
                  <a:pt x="760476" y="1155700"/>
                </a:lnTo>
                <a:close/>
              </a:path>
              <a:path extrusionOk="0" h="1524000" w="2060575">
                <a:moveTo>
                  <a:pt x="1354581" y="1155700"/>
                </a:moveTo>
                <a:lnTo>
                  <a:pt x="1353271" y="1158373"/>
                </a:lnTo>
                <a:lnTo>
                  <a:pt x="1352767" y="1162957"/>
                </a:lnTo>
                <a:lnTo>
                  <a:pt x="1354581" y="1155700"/>
                </a:lnTo>
                <a:close/>
              </a:path>
              <a:path extrusionOk="0" h="1524000" w="2060575">
                <a:moveTo>
                  <a:pt x="1353566" y="1155700"/>
                </a:moveTo>
                <a:lnTo>
                  <a:pt x="1352803" y="1155700"/>
                </a:lnTo>
                <a:lnTo>
                  <a:pt x="1352289" y="1160378"/>
                </a:lnTo>
                <a:lnTo>
                  <a:pt x="1353271" y="1158373"/>
                </a:lnTo>
                <a:lnTo>
                  <a:pt x="1353566" y="1155700"/>
                </a:lnTo>
                <a:close/>
              </a:path>
              <a:path extrusionOk="0" h="1524000" w="2060575">
                <a:moveTo>
                  <a:pt x="762000" y="1155700"/>
                </a:moveTo>
                <a:lnTo>
                  <a:pt x="760235" y="1159710"/>
                </a:lnTo>
                <a:lnTo>
                  <a:pt x="762000" y="1155700"/>
                </a:lnTo>
                <a:close/>
              </a:path>
              <a:path extrusionOk="0" h="1524000" w="2060575">
                <a:moveTo>
                  <a:pt x="762000" y="1155700"/>
                </a:moveTo>
                <a:lnTo>
                  <a:pt x="760476" y="1155700"/>
                </a:lnTo>
                <a:lnTo>
                  <a:pt x="760235" y="1159710"/>
                </a:lnTo>
                <a:lnTo>
                  <a:pt x="762000" y="1155700"/>
                </a:lnTo>
                <a:close/>
              </a:path>
              <a:path extrusionOk="0" h="1524000" w="2060575">
                <a:moveTo>
                  <a:pt x="1354581" y="1155700"/>
                </a:moveTo>
                <a:lnTo>
                  <a:pt x="1353566" y="1155700"/>
                </a:lnTo>
                <a:lnTo>
                  <a:pt x="1353271" y="1158373"/>
                </a:lnTo>
                <a:lnTo>
                  <a:pt x="1354581" y="1155700"/>
                </a:lnTo>
                <a:close/>
              </a:path>
              <a:path extrusionOk="0" h="1524000" w="2060575">
                <a:moveTo>
                  <a:pt x="506222" y="1143000"/>
                </a:moveTo>
                <a:lnTo>
                  <a:pt x="466090" y="1143000"/>
                </a:lnTo>
                <a:lnTo>
                  <a:pt x="467359" y="1155700"/>
                </a:lnTo>
                <a:lnTo>
                  <a:pt x="512064" y="1155700"/>
                </a:lnTo>
                <a:lnTo>
                  <a:pt x="506222" y="1143000"/>
                </a:lnTo>
                <a:close/>
              </a:path>
              <a:path extrusionOk="0" h="1524000" w="2060575">
                <a:moveTo>
                  <a:pt x="511301" y="1143000"/>
                </a:moveTo>
                <a:lnTo>
                  <a:pt x="512064" y="1155700"/>
                </a:lnTo>
                <a:lnTo>
                  <a:pt x="514857" y="1155700"/>
                </a:lnTo>
                <a:lnTo>
                  <a:pt x="511301" y="1143000"/>
                </a:lnTo>
                <a:close/>
              </a:path>
              <a:path extrusionOk="0" h="1524000" w="2060575">
                <a:moveTo>
                  <a:pt x="800734" y="1143000"/>
                </a:moveTo>
                <a:lnTo>
                  <a:pt x="764540" y="1143000"/>
                </a:lnTo>
                <a:lnTo>
                  <a:pt x="763904" y="1155700"/>
                </a:lnTo>
                <a:lnTo>
                  <a:pt x="799973" y="1155700"/>
                </a:lnTo>
                <a:lnTo>
                  <a:pt x="800734" y="1143000"/>
                </a:lnTo>
                <a:close/>
              </a:path>
              <a:path extrusionOk="0" h="1524000" w="2060575">
                <a:moveTo>
                  <a:pt x="886078" y="1143000"/>
                </a:moveTo>
                <a:lnTo>
                  <a:pt x="849249" y="1143000"/>
                </a:lnTo>
                <a:lnTo>
                  <a:pt x="848868" y="1155700"/>
                </a:lnTo>
                <a:lnTo>
                  <a:pt x="884681" y="1155700"/>
                </a:lnTo>
                <a:lnTo>
                  <a:pt x="886078" y="1143000"/>
                </a:lnTo>
                <a:close/>
              </a:path>
              <a:path extrusionOk="0" h="1524000" w="2060575">
                <a:moveTo>
                  <a:pt x="1801876" y="1143000"/>
                </a:moveTo>
                <a:lnTo>
                  <a:pt x="1786127" y="1155700"/>
                </a:lnTo>
                <a:lnTo>
                  <a:pt x="1796669" y="1155700"/>
                </a:lnTo>
                <a:lnTo>
                  <a:pt x="1801876" y="1143000"/>
                </a:lnTo>
                <a:close/>
              </a:path>
              <a:path extrusionOk="0" h="1524000" w="2060575">
                <a:moveTo>
                  <a:pt x="1968500" y="1143000"/>
                </a:moveTo>
                <a:lnTo>
                  <a:pt x="1807082" y="1143000"/>
                </a:lnTo>
                <a:lnTo>
                  <a:pt x="1796669" y="1155700"/>
                </a:lnTo>
                <a:lnTo>
                  <a:pt x="1958086" y="1155700"/>
                </a:lnTo>
                <a:lnTo>
                  <a:pt x="1968500" y="1143000"/>
                </a:lnTo>
                <a:close/>
              </a:path>
              <a:path extrusionOk="0" h="1524000" w="2060575">
                <a:moveTo>
                  <a:pt x="459933" y="1132508"/>
                </a:moveTo>
                <a:lnTo>
                  <a:pt x="460248" y="1143000"/>
                </a:lnTo>
                <a:lnTo>
                  <a:pt x="462661" y="1143000"/>
                </a:lnTo>
                <a:lnTo>
                  <a:pt x="459933" y="1132508"/>
                </a:lnTo>
                <a:close/>
              </a:path>
              <a:path extrusionOk="0" h="1524000" w="2060575">
                <a:moveTo>
                  <a:pt x="459898" y="1131358"/>
                </a:moveTo>
                <a:lnTo>
                  <a:pt x="459933" y="1132508"/>
                </a:lnTo>
                <a:lnTo>
                  <a:pt x="462661" y="1143000"/>
                </a:lnTo>
                <a:lnTo>
                  <a:pt x="464439" y="1143000"/>
                </a:lnTo>
                <a:lnTo>
                  <a:pt x="459898" y="1131358"/>
                </a:lnTo>
                <a:close/>
              </a:path>
              <a:path extrusionOk="0" h="1524000" w="2060575">
                <a:moveTo>
                  <a:pt x="500761" y="1130300"/>
                </a:moveTo>
                <a:lnTo>
                  <a:pt x="459867" y="1130300"/>
                </a:lnTo>
                <a:lnTo>
                  <a:pt x="459898" y="1131358"/>
                </a:lnTo>
                <a:lnTo>
                  <a:pt x="464439" y="1143000"/>
                </a:lnTo>
                <a:lnTo>
                  <a:pt x="504698" y="1143000"/>
                </a:lnTo>
                <a:lnTo>
                  <a:pt x="500761" y="1130300"/>
                </a:lnTo>
                <a:close/>
              </a:path>
              <a:path extrusionOk="0" h="1524000" w="2060575">
                <a:moveTo>
                  <a:pt x="804164" y="1130300"/>
                </a:moveTo>
                <a:lnTo>
                  <a:pt x="768223" y="1130300"/>
                </a:lnTo>
                <a:lnTo>
                  <a:pt x="766699" y="1143000"/>
                </a:lnTo>
                <a:lnTo>
                  <a:pt x="802131" y="1143000"/>
                </a:lnTo>
                <a:lnTo>
                  <a:pt x="803941" y="1133474"/>
                </a:lnTo>
                <a:lnTo>
                  <a:pt x="804164" y="1130300"/>
                </a:lnTo>
                <a:close/>
              </a:path>
              <a:path extrusionOk="0" h="1524000" w="2060575">
                <a:moveTo>
                  <a:pt x="803941" y="1133474"/>
                </a:moveTo>
                <a:lnTo>
                  <a:pt x="802131" y="1143000"/>
                </a:lnTo>
                <a:lnTo>
                  <a:pt x="803560" y="1138917"/>
                </a:lnTo>
                <a:lnTo>
                  <a:pt x="803941" y="1133474"/>
                </a:lnTo>
                <a:close/>
              </a:path>
              <a:path extrusionOk="0" h="1524000" w="2060575">
                <a:moveTo>
                  <a:pt x="803560" y="1138917"/>
                </a:moveTo>
                <a:lnTo>
                  <a:pt x="802131" y="1143000"/>
                </a:lnTo>
                <a:lnTo>
                  <a:pt x="803275" y="1143000"/>
                </a:lnTo>
                <a:lnTo>
                  <a:pt x="803560" y="1138917"/>
                </a:lnTo>
                <a:close/>
              </a:path>
              <a:path extrusionOk="0" h="1524000" w="2060575">
                <a:moveTo>
                  <a:pt x="888492" y="1130300"/>
                </a:moveTo>
                <a:lnTo>
                  <a:pt x="852424" y="1130300"/>
                </a:lnTo>
                <a:lnTo>
                  <a:pt x="852170" y="1143000"/>
                </a:lnTo>
                <a:lnTo>
                  <a:pt x="887729" y="1143000"/>
                </a:lnTo>
                <a:lnTo>
                  <a:pt x="888492" y="1130300"/>
                </a:lnTo>
                <a:close/>
              </a:path>
              <a:path extrusionOk="0" h="1524000" w="2060575">
                <a:moveTo>
                  <a:pt x="888492" y="1130300"/>
                </a:moveTo>
                <a:lnTo>
                  <a:pt x="887729" y="1143000"/>
                </a:lnTo>
                <a:lnTo>
                  <a:pt x="888492" y="1136649"/>
                </a:lnTo>
                <a:lnTo>
                  <a:pt x="888492" y="1130300"/>
                </a:lnTo>
                <a:close/>
              </a:path>
              <a:path extrusionOk="0" h="1524000" w="2060575">
                <a:moveTo>
                  <a:pt x="888492" y="1136649"/>
                </a:moveTo>
                <a:lnTo>
                  <a:pt x="887729" y="1143000"/>
                </a:lnTo>
                <a:lnTo>
                  <a:pt x="888492" y="1143000"/>
                </a:lnTo>
                <a:lnTo>
                  <a:pt x="888492" y="1136649"/>
                </a:lnTo>
                <a:close/>
              </a:path>
              <a:path extrusionOk="0" h="1524000" w="2060575">
                <a:moveTo>
                  <a:pt x="1996567" y="1130300"/>
                </a:moveTo>
                <a:lnTo>
                  <a:pt x="1873123" y="1130300"/>
                </a:lnTo>
                <a:lnTo>
                  <a:pt x="1862327" y="1143000"/>
                </a:lnTo>
                <a:lnTo>
                  <a:pt x="1994662" y="1143000"/>
                </a:lnTo>
                <a:lnTo>
                  <a:pt x="1996567" y="1130300"/>
                </a:lnTo>
                <a:close/>
              </a:path>
              <a:path extrusionOk="0" h="1524000" w="2060575">
                <a:moveTo>
                  <a:pt x="806576" y="1130300"/>
                </a:moveTo>
                <a:lnTo>
                  <a:pt x="804545" y="1130300"/>
                </a:lnTo>
                <a:lnTo>
                  <a:pt x="803941" y="1133474"/>
                </a:lnTo>
                <a:lnTo>
                  <a:pt x="803560" y="1138917"/>
                </a:lnTo>
                <a:lnTo>
                  <a:pt x="806576" y="1130300"/>
                </a:lnTo>
                <a:close/>
              </a:path>
              <a:path extrusionOk="0" h="1524000" w="2060575">
                <a:moveTo>
                  <a:pt x="889253" y="1130300"/>
                </a:moveTo>
                <a:lnTo>
                  <a:pt x="888492" y="1130300"/>
                </a:lnTo>
                <a:lnTo>
                  <a:pt x="888492" y="1136649"/>
                </a:lnTo>
                <a:lnTo>
                  <a:pt x="889253" y="1130300"/>
                </a:lnTo>
                <a:close/>
              </a:path>
              <a:path extrusionOk="0" h="1524000" w="2060575">
                <a:moveTo>
                  <a:pt x="459486" y="1130300"/>
                </a:moveTo>
                <a:lnTo>
                  <a:pt x="459358" y="1130300"/>
                </a:lnTo>
                <a:lnTo>
                  <a:pt x="459933" y="1132508"/>
                </a:lnTo>
                <a:lnTo>
                  <a:pt x="459898" y="1131358"/>
                </a:lnTo>
                <a:lnTo>
                  <a:pt x="459486" y="1130300"/>
                </a:lnTo>
                <a:close/>
              </a:path>
              <a:path extrusionOk="0" h="1524000" w="2060575">
                <a:moveTo>
                  <a:pt x="487299" y="1117600"/>
                </a:moveTo>
                <a:lnTo>
                  <a:pt x="457580" y="1117600"/>
                </a:lnTo>
                <a:lnTo>
                  <a:pt x="457580" y="1130300"/>
                </a:lnTo>
                <a:lnTo>
                  <a:pt x="492505" y="1130300"/>
                </a:lnTo>
                <a:lnTo>
                  <a:pt x="487299" y="1117600"/>
                </a:lnTo>
                <a:close/>
              </a:path>
              <a:path extrusionOk="0" h="1524000" w="2060575">
                <a:moveTo>
                  <a:pt x="490854" y="1117600"/>
                </a:moveTo>
                <a:lnTo>
                  <a:pt x="487299" y="1117600"/>
                </a:lnTo>
                <a:lnTo>
                  <a:pt x="492505" y="1130300"/>
                </a:lnTo>
                <a:lnTo>
                  <a:pt x="492505" y="1125104"/>
                </a:lnTo>
                <a:lnTo>
                  <a:pt x="490854" y="1117600"/>
                </a:lnTo>
                <a:close/>
              </a:path>
              <a:path extrusionOk="0" h="1524000" w="2060575">
                <a:moveTo>
                  <a:pt x="492505" y="1125104"/>
                </a:moveTo>
                <a:lnTo>
                  <a:pt x="492505" y="1130300"/>
                </a:lnTo>
                <a:lnTo>
                  <a:pt x="493649" y="1130300"/>
                </a:lnTo>
                <a:lnTo>
                  <a:pt x="492505" y="1125104"/>
                </a:lnTo>
                <a:close/>
              </a:path>
              <a:path extrusionOk="0" h="1524000" w="2060575">
                <a:moveTo>
                  <a:pt x="493649" y="1117600"/>
                </a:moveTo>
                <a:lnTo>
                  <a:pt x="492505" y="1117600"/>
                </a:lnTo>
                <a:lnTo>
                  <a:pt x="492505" y="1123293"/>
                </a:lnTo>
                <a:lnTo>
                  <a:pt x="494538" y="1130300"/>
                </a:lnTo>
                <a:lnTo>
                  <a:pt x="493649" y="1117600"/>
                </a:lnTo>
                <a:close/>
              </a:path>
              <a:path extrusionOk="0" h="1524000" w="2060575">
                <a:moveTo>
                  <a:pt x="808101" y="1117600"/>
                </a:moveTo>
                <a:lnTo>
                  <a:pt x="770763" y="1117600"/>
                </a:lnTo>
                <a:lnTo>
                  <a:pt x="770001" y="1130300"/>
                </a:lnTo>
                <a:lnTo>
                  <a:pt x="805942" y="1130300"/>
                </a:lnTo>
                <a:lnTo>
                  <a:pt x="808101" y="1117600"/>
                </a:lnTo>
                <a:close/>
              </a:path>
              <a:path extrusionOk="0" h="1524000" w="2060575">
                <a:moveTo>
                  <a:pt x="808101" y="1117600"/>
                </a:moveTo>
                <a:lnTo>
                  <a:pt x="805942" y="1130300"/>
                </a:lnTo>
                <a:lnTo>
                  <a:pt x="807720" y="1130300"/>
                </a:lnTo>
                <a:lnTo>
                  <a:pt x="808101" y="1117600"/>
                </a:lnTo>
                <a:close/>
              </a:path>
              <a:path extrusionOk="0" h="1524000" w="2060575">
                <a:moveTo>
                  <a:pt x="810005" y="1117600"/>
                </a:moveTo>
                <a:lnTo>
                  <a:pt x="808101" y="1117600"/>
                </a:lnTo>
                <a:lnTo>
                  <a:pt x="807720" y="1130300"/>
                </a:lnTo>
                <a:lnTo>
                  <a:pt x="809244" y="1130300"/>
                </a:lnTo>
                <a:lnTo>
                  <a:pt x="810005" y="1117600"/>
                </a:lnTo>
                <a:close/>
              </a:path>
              <a:path extrusionOk="0" h="1524000" w="2060575">
                <a:moveTo>
                  <a:pt x="896112" y="1104900"/>
                </a:moveTo>
                <a:lnTo>
                  <a:pt x="860932" y="1104900"/>
                </a:lnTo>
                <a:lnTo>
                  <a:pt x="859536" y="1117600"/>
                </a:lnTo>
                <a:lnTo>
                  <a:pt x="855599" y="1117600"/>
                </a:lnTo>
                <a:lnTo>
                  <a:pt x="854201" y="1130300"/>
                </a:lnTo>
                <a:lnTo>
                  <a:pt x="893318" y="1130300"/>
                </a:lnTo>
                <a:lnTo>
                  <a:pt x="896112" y="1104900"/>
                </a:lnTo>
                <a:close/>
              </a:path>
              <a:path extrusionOk="0" h="1524000" w="2060575">
                <a:moveTo>
                  <a:pt x="2017268" y="1117600"/>
                </a:moveTo>
                <a:lnTo>
                  <a:pt x="1932940" y="1117600"/>
                </a:lnTo>
                <a:lnTo>
                  <a:pt x="1922018" y="1130300"/>
                </a:lnTo>
                <a:lnTo>
                  <a:pt x="2010028" y="1130300"/>
                </a:lnTo>
                <a:lnTo>
                  <a:pt x="2017268" y="1117600"/>
                </a:lnTo>
                <a:close/>
              </a:path>
              <a:path extrusionOk="0" h="1524000" w="2060575">
                <a:moveTo>
                  <a:pt x="490854" y="1117600"/>
                </a:moveTo>
                <a:lnTo>
                  <a:pt x="492505" y="1125104"/>
                </a:lnTo>
                <a:lnTo>
                  <a:pt x="492505" y="1123293"/>
                </a:lnTo>
                <a:lnTo>
                  <a:pt x="490854" y="1117600"/>
                </a:lnTo>
                <a:close/>
              </a:path>
              <a:path extrusionOk="0" h="1524000" w="2060575">
                <a:moveTo>
                  <a:pt x="492505" y="1117600"/>
                </a:moveTo>
                <a:lnTo>
                  <a:pt x="490854" y="1117600"/>
                </a:lnTo>
                <a:lnTo>
                  <a:pt x="492505" y="1123293"/>
                </a:lnTo>
                <a:lnTo>
                  <a:pt x="492505" y="1117600"/>
                </a:lnTo>
                <a:close/>
              </a:path>
              <a:path extrusionOk="0" h="1524000" w="2060575">
                <a:moveTo>
                  <a:pt x="455948" y="1108528"/>
                </a:moveTo>
                <a:lnTo>
                  <a:pt x="456311" y="1117600"/>
                </a:lnTo>
                <a:lnTo>
                  <a:pt x="456946" y="1117600"/>
                </a:lnTo>
                <a:lnTo>
                  <a:pt x="455948" y="1108528"/>
                </a:lnTo>
                <a:close/>
              </a:path>
              <a:path extrusionOk="0" h="1524000" w="2060575">
                <a:moveTo>
                  <a:pt x="455802" y="1104900"/>
                </a:moveTo>
                <a:lnTo>
                  <a:pt x="455915" y="1107722"/>
                </a:lnTo>
                <a:lnTo>
                  <a:pt x="456042" y="1109382"/>
                </a:lnTo>
                <a:lnTo>
                  <a:pt x="456946" y="1117600"/>
                </a:lnTo>
                <a:lnTo>
                  <a:pt x="455802" y="1104900"/>
                </a:lnTo>
                <a:close/>
              </a:path>
              <a:path extrusionOk="0" h="1524000" w="2060575">
                <a:moveTo>
                  <a:pt x="491236" y="1104900"/>
                </a:moveTo>
                <a:lnTo>
                  <a:pt x="455802" y="1104900"/>
                </a:lnTo>
                <a:lnTo>
                  <a:pt x="456946" y="1117600"/>
                </a:lnTo>
                <a:lnTo>
                  <a:pt x="491998" y="1117600"/>
                </a:lnTo>
                <a:lnTo>
                  <a:pt x="491236" y="1104900"/>
                </a:lnTo>
                <a:close/>
              </a:path>
              <a:path extrusionOk="0" h="1524000" w="2060575">
                <a:moveTo>
                  <a:pt x="775241" y="1113589"/>
                </a:moveTo>
                <a:lnTo>
                  <a:pt x="774319" y="1117600"/>
                </a:lnTo>
                <a:lnTo>
                  <a:pt x="775080" y="1117600"/>
                </a:lnTo>
                <a:lnTo>
                  <a:pt x="775241" y="1113589"/>
                </a:lnTo>
                <a:close/>
              </a:path>
              <a:path extrusionOk="0" h="1524000" w="2060575">
                <a:moveTo>
                  <a:pt x="777240" y="1104900"/>
                </a:moveTo>
                <a:lnTo>
                  <a:pt x="775241" y="1113589"/>
                </a:lnTo>
                <a:lnTo>
                  <a:pt x="775080" y="1117600"/>
                </a:lnTo>
                <a:lnTo>
                  <a:pt x="777240" y="1104900"/>
                </a:lnTo>
                <a:close/>
              </a:path>
              <a:path extrusionOk="0" h="1524000" w="2060575">
                <a:moveTo>
                  <a:pt x="811656" y="1104900"/>
                </a:moveTo>
                <a:lnTo>
                  <a:pt x="777240" y="1104900"/>
                </a:lnTo>
                <a:lnTo>
                  <a:pt x="775080" y="1117600"/>
                </a:lnTo>
                <a:lnTo>
                  <a:pt x="810259" y="1117600"/>
                </a:lnTo>
                <a:lnTo>
                  <a:pt x="811656" y="1104900"/>
                </a:lnTo>
                <a:close/>
              </a:path>
              <a:path extrusionOk="0" h="1524000" w="2060575">
                <a:moveTo>
                  <a:pt x="811656" y="1104900"/>
                </a:moveTo>
                <a:lnTo>
                  <a:pt x="810259" y="1117600"/>
                </a:lnTo>
                <a:lnTo>
                  <a:pt x="811276" y="1117600"/>
                </a:lnTo>
                <a:lnTo>
                  <a:pt x="811656" y="1104900"/>
                </a:lnTo>
                <a:close/>
              </a:path>
              <a:path extrusionOk="0" h="1524000" w="2060575">
                <a:moveTo>
                  <a:pt x="812673" y="1104900"/>
                </a:moveTo>
                <a:lnTo>
                  <a:pt x="811656" y="1104900"/>
                </a:lnTo>
                <a:lnTo>
                  <a:pt x="811276" y="1117600"/>
                </a:lnTo>
                <a:lnTo>
                  <a:pt x="811656" y="1117600"/>
                </a:lnTo>
                <a:lnTo>
                  <a:pt x="812673" y="1104900"/>
                </a:lnTo>
                <a:close/>
              </a:path>
              <a:path extrusionOk="0" h="1524000" w="2060575">
                <a:moveTo>
                  <a:pt x="896793" y="1107209"/>
                </a:moveTo>
                <a:lnTo>
                  <a:pt x="894715" y="1117600"/>
                </a:lnTo>
                <a:lnTo>
                  <a:pt x="895857" y="1117600"/>
                </a:lnTo>
                <a:lnTo>
                  <a:pt x="896793" y="1107209"/>
                </a:lnTo>
                <a:close/>
              </a:path>
              <a:path extrusionOk="0" h="1524000" w="2060575">
                <a:moveTo>
                  <a:pt x="896972" y="1106311"/>
                </a:moveTo>
                <a:lnTo>
                  <a:pt x="896793" y="1107209"/>
                </a:lnTo>
                <a:lnTo>
                  <a:pt x="895857" y="1117600"/>
                </a:lnTo>
                <a:lnTo>
                  <a:pt x="896855" y="1108528"/>
                </a:lnTo>
                <a:lnTo>
                  <a:pt x="896972" y="1106311"/>
                </a:lnTo>
                <a:close/>
              </a:path>
              <a:path extrusionOk="0" h="1524000" w="2060575">
                <a:moveTo>
                  <a:pt x="896944" y="1107722"/>
                </a:moveTo>
                <a:lnTo>
                  <a:pt x="895857" y="1117600"/>
                </a:lnTo>
                <a:lnTo>
                  <a:pt x="896747" y="1117600"/>
                </a:lnTo>
                <a:lnTo>
                  <a:pt x="896944" y="1107722"/>
                </a:lnTo>
                <a:close/>
              </a:path>
              <a:path extrusionOk="0" h="1524000" w="2060575">
                <a:moveTo>
                  <a:pt x="1354708" y="1104900"/>
                </a:moveTo>
                <a:lnTo>
                  <a:pt x="1354708" y="1109382"/>
                </a:lnTo>
                <a:lnTo>
                  <a:pt x="1356105" y="1117600"/>
                </a:lnTo>
                <a:lnTo>
                  <a:pt x="1354708" y="1104900"/>
                </a:lnTo>
                <a:close/>
              </a:path>
              <a:path extrusionOk="0" h="1524000" w="2060575">
                <a:moveTo>
                  <a:pt x="1389633" y="1104900"/>
                </a:moveTo>
                <a:lnTo>
                  <a:pt x="1354708" y="1104900"/>
                </a:lnTo>
                <a:lnTo>
                  <a:pt x="1356105" y="1117600"/>
                </a:lnTo>
                <a:lnTo>
                  <a:pt x="1389633" y="1117600"/>
                </a:lnTo>
                <a:lnTo>
                  <a:pt x="1389633" y="1104900"/>
                </a:lnTo>
                <a:close/>
              </a:path>
              <a:path extrusionOk="0" h="1524000" w="2060575">
                <a:moveTo>
                  <a:pt x="2029205" y="1104900"/>
                </a:moveTo>
                <a:lnTo>
                  <a:pt x="1968373" y="1104900"/>
                </a:lnTo>
                <a:lnTo>
                  <a:pt x="1962657" y="1117600"/>
                </a:lnTo>
                <a:lnTo>
                  <a:pt x="2023872" y="1117600"/>
                </a:lnTo>
                <a:lnTo>
                  <a:pt x="2029205" y="1104900"/>
                </a:lnTo>
                <a:close/>
              </a:path>
              <a:path extrusionOk="0" h="1524000" w="2060575">
                <a:moveTo>
                  <a:pt x="777240" y="1104900"/>
                </a:moveTo>
                <a:lnTo>
                  <a:pt x="775589" y="1104900"/>
                </a:lnTo>
                <a:lnTo>
                  <a:pt x="775241" y="1113589"/>
                </a:lnTo>
                <a:lnTo>
                  <a:pt x="777240" y="1104900"/>
                </a:lnTo>
                <a:close/>
              </a:path>
              <a:path extrusionOk="0" h="1524000" w="2060575">
                <a:moveTo>
                  <a:pt x="1354708" y="1104900"/>
                </a:moveTo>
                <a:lnTo>
                  <a:pt x="1353947" y="1104900"/>
                </a:lnTo>
                <a:lnTo>
                  <a:pt x="1354708" y="1109382"/>
                </a:lnTo>
                <a:lnTo>
                  <a:pt x="1354708" y="1104900"/>
                </a:lnTo>
                <a:close/>
              </a:path>
              <a:path extrusionOk="0" h="1524000" w="2060575">
                <a:moveTo>
                  <a:pt x="455802" y="1104900"/>
                </a:moveTo>
                <a:lnTo>
                  <a:pt x="455549" y="1104900"/>
                </a:lnTo>
                <a:lnTo>
                  <a:pt x="455948" y="1108528"/>
                </a:lnTo>
                <a:lnTo>
                  <a:pt x="455802" y="1104900"/>
                </a:lnTo>
                <a:close/>
              </a:path>
              <a:path extrusionOk="0" h="1524000" w="2060575">
                <a:moveTo>
                  <a:pt x="897254" y="1104900"/>
                </a:moveTo>
                <a:lnTo>
                  <a:pt x="896972" y="1106311"/>
                </a:lnTo>
                <a:lnTo>
                  <a:pt x="896944" y="1107722"/>
                </a:lnTo>
                <a:lnTo>
                  <a:pt x="897254" y="1104900"/>
                </a:lnTo>
                <a:close/>
              </a:path>
              <a:path extrusionOk="0" h="1524000" w="2060575">
                <a:moveTo>
                  <a:pt x="897001" y="1104900"/>
                </a:moveTo>
                <a:lnTo>
                  <a:pt x="896793" y="1107209"/>
                </a:lnTo>
                <a:lnTo>
                  <a:pt x="896972" y="1106311"/>
                </a:lnTo>
                <a:lnTo>
                  <a:pt x="897001" y="1104900"/>
                </a:lnTo>
                <a:close/>
              </a:path>
              <a:path extrusionOk="0" h="1524000" w="2060575">
                <a:moveTo>
                  <a:pt x="452958" y="1096010"/>
                </a:moveTo>
                <a:lnTo>
                  <a:pt x="453136" y="1104900"/>
                </a:lnTo>
                <a:lnTo>
                  <a:pt x="454025" y="1104900"/>
                </a:lnTo>
                <a:lnTo>
                  <a:pt x="452958" y="1096010"/>
                </a:lnTo>
                <a:close/>
              </a:path>
              <a:path extrusionOk="0" h="1524000" w="2060575">
                <a:moveTo>
                  <a:pt x="452938" y="1095022"/>
                </a:moveTo>
                <a:lnTo>
                  <a:pt x="452958" y="1096010"/>
                </a:lnTo>
                <a:lnTo>
                  <a:pt x="454025" y="1104900"/>
                </a:lnTo>
                <a:lnTo>
                  <a:pt x="452938" y="1095022"/>
                </a:lnTo>
                <a:close/>
              </a:path>
              <a:path extrusionOk="0" h="1524000" w="2060575">
                <a:moveTo>
                  <a:pt x="487933" y="1092200"/>
                </a:moveTo>
                <a:lnTo>
                  <a:pt x="452881" y="1092200"/>
                </a:lnTo>
                <a:lnTo>
                  <a:pt x="452938" y="1095022"/>
                </a:lnTo>
                <a:lnTo>
                  <a:pt x="454025" y="1104900"/>
                </a:lnTo>
                <a:lnTo>
                  <a:pt x="489203" y="1104900"/>
                </a:lnTo>
                <a:lnTo>
                  <a:pt x="487933" y="1092200"/>
                </a:lnTo>
                <a:close/>
              </a:path>
              <a:path extrusionOk="0" h="1524000" w="2060575">
                <a:moveTo>
                  <a:pt x="487933" y="1092200"/>
                </a:moveTo>
                <a:lnTo>
                  <a:pt x="489203" y="1104900"/>
                </a:lnTo>
                <a:lnTo>
                  <a:pt x="489203" y="1102783"/>
                </a:lnTo>
                <a:lnTo>
                  <a:pt x="487933" y="1092200"/>
                </a:lnTo>
                <a:close/>
              </a:path>
              <a:path extrusionOk="0" h="1524000" w="2060575">
                <a:moveTo>
                  <a:pt x="489203" y="1102783"/>
                </a:moveTo>
                <a:lnTo>
                  <a:pt x="489203" y="1104900"/>
                </a:lnTo>
                <a:lnTo>
                  <a:pt x="489457" y="1104900"/>
                </a:lnTo>
                <a:lnTo>
                  <a:pt x="489203" y="1102783"/>
                </a:lnTo>
                <a:close/>
              </a:path>
              <a:path extrusionOk="0" h="1524000" w="2060575">
                <a:moveTo>
                  <a:pt x="812673" y="965200"/>
                </a:moveTo>
                <a:lnTo>
                  <a:pt x="769493" y="965200"/>
                </a:lnTo>
                <a:lnTo>
                  <a:pt x="776604" y="977900"/>
                </a:lnTo>
                <a:lnTo>
                  <a:pt x="778255" y="977900"/>
                </a:lnTo>
                <a:lnTo>
                  <a:pt x="778255" y="1104900"/>
                </a:lnTo>
                <a:lnTo>
                  <a:pt x="779779" y="1092200"/>
                </a:lnTo>
                <a:lnTo>
                  <a:pt x="813180" y="1092200"/>
                </a:lnTo>
                <a:lnTo>
                  <a:pt x="813068" y="975077"/>
                </a:lnTo>
                <a:lnTo>
                  <a:pt x="812673" y="965200"/>
                </a:lnTo>
                <a:close/>
              </a:path>
              <a:path extrusionOk="0" h="1524000" w="2060575">
                <a:moveTo>
                  <a:pt x="813180" y="1092200"/>
                </a:moveTo>
                <a:lnTo>
                  <a:pt x="779779" y="1092200"/>
                </a:lnTo>
                <a:lnTo>
                  <a:pt x="778382" y="1104900"/>
                </a:lnTo>
                <a:lnTo>
                  <a:pt x="813180" y="1104900"/>
                </a:lnTo>
                <a:lnTo>
                  <a:pt x="813180" y="1092200"/>
                </a:lnTo>
                <a:close/>
              </a:path>
              <a:path extrusionOk="0" h="1524000" w="2060575">
                <a:moveTo>
                  <a:pt x="865758" y="1092200"/>
                </a:moveTo>
                <a:lnTo>
                  <a:pt x="864870" y="1092200"/>
                </a:lnTo>
                <a:lnTo>
                  <a:pt x="863473" y="1104900"/>
                </a:lnTo>
                <a:lnTo>
                  <a:pt x="865124" y="1104900"/>
                </a:lnTo>
                <a:lnTo>
                  <a:pt x="865758" y="1092200"/>
                </a:lnTo>
                <a:close/>
              </a:path>
              <a:path extrusionOk="0" h="1524000" w="2060575">
                <a:moveTo>
                  <a:pt x="868933" y="1092200"/>
                </a:moveTo>
                <a:lnTo>
                  <a:pt x="865758" y="1092200"/>
                </a:lnTo>
                <a:lnTo>
                  <a:pt x="865124" y="1104900"/>
                </a:lnTo>
                <a:lnTo>
                  <a:pt x="868933" y="1092200"/>
                </a:lnTo>
                <a:close/>
              </a:path>
              <a:path extrusionOk="0" h="1524000" w="2060575">
                <a:moveTo>
                  <a:pt x="900302" y="1092200"/>
                </a:moveTo>
                <a:lnTo>
                  <a:pt x="868933" y="1092200"/>
                </a:lnTo>
                <a:lnTo>
                  <a:pt x="865124" y="1104900"/>
                </a:lnTo>
                <a:lnTo>
                  <a:pt x="896874" y="1104900"/>
                </a:lnTo>
                <a:lnTo>
                  <a:pt x="900302" y="1092200"/>
                </a:lnTo>
                <a:close/>
              </a:path>
              <a:path extrusionOk="0" h="1524000" w="2060575">
                <a:moveTo>
                  <a:pt x="900302" y="1092200"/>
                </a:moveTo>
                <a:lnTo>
                  <a:pt x="896874" y="1104900"/>
                </a:lnTo>
                <a:lnTo>
                  <a:pt x="899922" y="1104900"/>
                </a:lnTo>
                <a:lnTo>
                  <a:pt x="900302" y="1092200"/>
                </a:lnTo>
                <a:close/>
              </a:path>
              <a:path extrusionOk="0" h="1524000" w="2060575">
                <a:moveTo>
                  <a:pt x="905382" y="1079500"/>
                </a:moveTo>
                <a:lnTo>
                  <a:pt x="872108" y="1079500"/>
                </a:lnTo>
                <a:lnTo>
                  <a:pt x="869061" y="1092200"/>
                </a:lnTo>
                <a:lnTo>
                  <a:pt x="900302" y="1092200"/>
                </a:lnTo>
                <a:lnTo>
                  <a:pt x="899922" y="1104900"/>
                </a:lnTo>
                <a:lnTo>
                  <a:pt x="901573" y="1104900"/>
                </a:lnTo>
                <a:lnTo>
                  <a:pt x="902716" y="1092200"/>
                </a:lnTo>
                <a:lnTo>
                  <a:pt x="905382" y="1079500"/>
                </a:lnTo>
                <a:close/>
              </a:path>
              <a:path extrusionOk="0" h="1524000" w="2060575">
                <a:moveTo>
                  <a:pt x="1386586" y="1092200"/>
                </a:moveTo>
                <a:lnTo>
                  <a:pt x="1350137" y="1092200"/>
                </a:lnTo>
                <a:lnTo>
                  <a:pt x="1351915" y="1104900"/>
                </a:lnTo>
                <a:lnTo>
                  <a:pt x="1388109" y="1104900"/>
                </a:lnTo>
                <a:lnTo>
                  <a:pt x="1386586" y="1092200"/>
                </a:lnTo>
                <a:close/>
              </a:path>
              <a:path extrusionOk="0" h="1524000" w="2060575">
                <a:moveTo>
                  <a:pt x="1387602" y="1092200"/>
                </a:moveTo>
                <a:lnTo>
                  <a:pt x="1386586" y="1092200"/>
                </a:lnTo>
                <a:lnTo>
                  <a:pt x="1388109" y="1104900"/>
                </a:lnTo>
                <a:lnTo>
                  <a:pt x="1387602" y="1092200"/>
                </a:lnTo>
                <a:close/>
              </a:path>
              <a:path extrusionOk="0" h="1524000" w="2060575">
                <a:moveTo>
                  <a:pt x="2037588" y="1092200"/>
                </a:moveTo>
                <a:lnTo>
                  <a:pt x="1989074" y="1092200"/>
                </a:lnTo>
                <a:lnTo>
                  <a:pt x="1987296" y="1104900"/>
                </a:lnTo>
                <a:lnTo>
                  <a:pt x="2034031" y="1104900"/>
                </a:lnTo>
                <a:lnTo>
                  <a:pt x="2037588" y="1092200"/>
                </a:lnTo>
                <a:close/>
              </a:path>
              <a:path extrusionOk="0" h="1524000" w="2060575">
                <a:moveTo>
                  <a:pt x="489203" y="1092200"/>
                </a:moveTo>
                <a:lnTo>
                  <a:pt x="487933" y="1092200"/>
                </a:lnTo>
                <a:lnTo>
                  <a:pt x="489203" y="1102783"/>
                </a:lnTo>
                <a:lnTo>
                  <a:pt x="489203" y="1092200"/>
                </a:lnTo>
                <a:close/>
              </a:path>
              <a:path extrusionOk="0" h="1524000" w="2060575">
                <a:moveTo>
                  <a:pt x="452627" y="1092200"/>
                </a:moveTo>
                <a:lnTo>
                  <a:pt x="452958" y="1096010"/>
                </a:lnTo>
                <a:lnTo>
                  <a:pt x="452938" y="1095022"/>
                </a:lnTo>
                <a:lnTo>
                  <a:pt x="452627" y="1092200"/>
                </a:lnTo>
                <a:close/>
              </a:path>
              <a:path extrusionOk="0" h="1524000" w="2060575">
                <a:moveTo>
                  <a:pt x="484504" y="1079500"/>
                </a:moveTo>
                <a:lnTo>
                  <a:pt x="451103" y="1079500"/>
                </a:lnTo>
                <a:lnTo>
                  <a:pt x="451103" y="1092200"/>
                </a:lnTo>
                <a:lnTo>
                  <a:pt x="485901" y="1092200"/>
                </a:lnTo>
                <a:lnTo>
                  <a:pt x="484504" y="1079500"/>
                </a:lnTo>
                <a:close/>
              </a:path>
              <a:path extrusionOk="0" h="1524000" w="2060575">
                <a:moveTo>
                  <a:pt x="486028" y="1079500"/>
                </a:moveTo>
                <a:lnTo>
                  <a:pt x="484504" y="1079500"/>
                </a:lnTo>
                <a:lnTo>
                  <a:pt x="486028" y="1092200"/>
                </a:lnTo>
                <a:lnTo>
                  <a:pt x="486028" y="1079500"/>
                </a:lnTo>
                <a:close/>
              </a:path>
              <a:path extrusionOk="0" h="1524000" w="2060575">
                <a:moveTo>
                  <a:pt x="871220" y="1079500"/>
                </a:moveTo>
                <a:lnTo>
                  <a:pt x="868933" y="1079500"/>
                </a:lnTo>
                <a:lnTo>
                  <a:pt x="866901" y="1092200"/>
                </a:lnTo>
                <a:lnTo>
                  <a:pt x="869061" y="1092200"/>
                </a:lnTo>
                <a:lnTo>
                  <a:pt x="871220" y="1079500"/>
                </a:lnTo>
                <a:close/>
              </a:path>
              <a:path extrusionOk="0" h="1524000" w="2060575">
                <a:moveTo>
                  <a:pt x="912622" y="1066800"/>
                </a:moveTo>
                <a:lnTo>
                  <a:pt x="872998" y="1066800"/>
                </a:lnTo>
                <a:lnTo>
                  <a:pt x="871220" y="1079500"/>
                </a:lnTo>
                <a:lnTo>
                  <a:pt x="869061" y="1092200"/>
                </a:lnTo>
                <a:lnTo>
                  <a:pt x="872108" y="1079500"/>
                </a:lnTo>
                <a:lnTo>
                  <a:pt x="908303" y="1079500"/>
                </a:lnTo>
                <a:lnTo>
                  <a:pt x="912622" y="1066800"/>
                </a:lnTo>
                <a:close/>
              </a:path>
              <a:path extrusionOk="0" h="1524000" w="2060575">
                <a:moveTo>
                  <a:pt x="907161" y="1079500"/>
                </a:moveTo>
                <a:lnTo>
                  <a:pt x="905382" y="1079500"/>
                </a:lnTo>
                <a:lnTo>
                  <a:pt x="903604" y="1092200"/>
                </a:lnTo>
                <a:lnTo>
                  <a:pt x="907161" y="1079500"/>
                </a:lnTo>
                <a:close/>
              </a:path>
              <a:path extrusionOk="0" h="1524000" w="2060575">
                <a:moveTo>
                  <a:pt x="1384046" y="1079500"/>
                </a:moveTo>
                <a:lnTo>
                  <a:pt x="1346453" y="1079500"/>
                </a:lnTo>
                <a:lnTo>
                  <a:pt x="1347343" y="1092200"/>
                </a:lnTo>
                <a:lnTo>
                  <a:pt x="1384427" y="1092200"/>
                </a:lnTo>
                <a:lnTo>
                  <a:pt x="1384046" y="1079500"/>
                </a:lnTo>
                <a:close/>
              </a:path>
              <a:path extrusionOk="0" h="1524000" w="2060575">
                <a:moveTo>
                  <a:pt x="1384046" y="1079500"/>
                </a:moveTo>
                <a:lnTo>
                  <a:pt x="1384427" y="1092200"/>
                </a:lnTo>
                <a:lnTo>
                  <a:pt x="1384194" y="1080558"/>
                </a:lnTo>
                <a:lnTo>
                  <a:pt x="1384046" y="1079500"/>
                </a:lnTo>
                <a:close/>
              </a:path>
              <a:path extrusionOk="0" h="1524000" w="2060575">
                <a:moveTo>
                  <a:pt x="1384194" y="1080558"/>
                </a:moveTo>
                <a:lnTo>
                  <a:pt x="1384427" y="1092200"/>
                </a:lnTo>
                <a:lnTo>
                  <a:pt x="1385824" y="1092200"/>
                </a:lnTo>
                <a:lnTo>
                  <a:pt x="1384194" y="1080558"/>
                </a:lnTo>
                <a:close/>
              </a:path>
              <a:path extrusionOk="0" h="1524000" w="2060575">
                <a:moveTo>
                  <a:pt x="2003044" y="1079500"/>
                </a:moveTo>
                <a:lnTo>
                  <a:pt x="1997709" y="1092200"/>
                </a:lnTo>
                <a:lnTo>
                  <a:pt x="2001393" y="1092200"/>
                </a:lnTo>
                <a:lnTo>
                  <a:pt x="2003044" y="1079500"/>
                </a:lnTo>
                <a:close/>
              </a:path>
              <a:path extrusionOk="0" h="1524000" w="2060575">
                <a:moveTo>
                  <a:pt x="2048382" y="1079500"/>
                </a:moveTo>
                <a:lnTo>
                  <a:pt x="2004949" y="1079500"/>
                </a:lnTo>
                <a:lnTo>
                  <a:pt x="2001393" y="1092200"/>
                </a:lnTo>
                <a:lnTo>
                  <a:pt x="2040636" y="1092200"/>
                </a:lnTo>
                <a:lnTo>
                  <a:pt x="2045916" y="1085515"/>
                </a:lnTo>
                <a:lnTo>
                  <a:pt x="2048382" y="1079500"/>
                </a:lnTo>
                <a:close/>
              </a:path>
              <a:path extrusionOk="0" h="1524000" w="2060575">
                <a:moveTo>
                  <a:pt x="2044941" y="1087894"/>
                </a:moveTo>
                <a:lnTo>
                  <a:pt x="2040636" y="1092200"/>
                </a:lnTo>
                <a:lnTo>
                  <a:pt x="2043176" y="1092200"/>
                </a:lnTo>
                <a:lnTo>
                  <a:pt x="2044941" y="1087894"/>
                </a:lnTo>
                <a:close/>
              </a:path>
              <a:path extrusionOk="0" h="1524000" w="2060575">
                <a:moveTo>
                  <a:pt x="2053336" y="1079500"/>
                </a:moveTo>
                <a:lnTo>
                  <a:pt x="2050669" y="1079500"/>
                </a:lnTo>
                <a:lnTo>
                  <a:pt x="2045916" y="1085515"/>
                </a:lnTo>
                <a:lnTo>
                  <a:pt x="2044941" y="1087894"/>
                </a:lnTo>
                <a:lnTo>
                  <a:pt x="2053336" y="1079500"/>
                </a:lnTo>
                <a:close/>
              </a:path>
              <a:path extrusionOk="0" h="1524000" w="2060575">
                <a:moveTo>
                  <a:pt x="1384173" y="1079500"/>
                </a:moveTo>
                <a:lnTo>
                  <a:pt x="1384194" y="1080558"/>
                </a:lnTo>
                <a:lnTo>
                  <a:pt x="1384173" y="1079500"/>
                </a:lnTo>
                <a:close/>
              </a:path>
              <a:path extrusionOk="0" h="1524000" w="2060575">
                <a:moveTo>
                  <a:pt x="449199" y="1075266"/>
                </a:moveTo>
                <a:lnTo>
                  <a:pt x="449325" y="1079500"/>
                </a:lnTo>
                <a:lnTo>
                  <a:pt x="449833" y="1079500"/>
                </a:lnTo>
                <a:lnTo>
                  <a:pt x="449199" y="1075266"/>
                </a:lnTo>
                <a:close/>
              </a:path>
              <a:path extrusionOk="0" h="1524000" w="2060575">
                <a:moveTo>
                  <a:pt x="448945" y="1066800"/>
                </a:moveTo>
                <a:lnTo>
                  <a:pt x="449199" y="1075266"/>
                </a:lnTo>
                <a:lnTo>
                  <a:pt x="449833" y="1079500"/>
                </a:lnTo>
                <a:lnTo>
                  <a:pt x="448945" y="1066800"/>
                </a:lnTo>
                <a:close/>
              </a:path>
              <a:path extrusionOk="0" h="1524000" w="2060575">
                <a:moveTo>
                  <a:pt x="483234" y="1066800"/>
                </a:moveTo>
                <a:lnTo>
                  <a:pt x="448945" y="1066800"/>
                </a:lnTo>
                <a:lnTo>
                  <a:pt x="449833" y="1079500"/>
                </a:lnTo>
                <a:lnTo>
                  <a:pt x="485140" y="1079500"/>
                </a:lnTo>
                <a:lnTo>
                  <a:pt x="483234" y="1066800"/>
                </a:lnTo>
                <a:close/>
              </a:path>
              <a:path extrusionOk="0" h="1524000" w="2060575">
                <a:moveTo>
                  <a:pt x="915162" y="1066800"/>
                </a:moveTo>
                <a:lnTo>
                  <a:pt x="912622" y="1066800"/>
                </a:lnTo>
                <a:lnTo>
                  <a:pt x="910081" y="1079500"/>
                </a:lnTo>
                <a:lnTo>
                  <a:pt x="915162" y="1066800"/>
                </a:lnTo>
                <a:close/>
              </a:path>
              <a:path extrusionOk="0" h="1524000" w="2060575">
                <a:moveTo>
                  <a:pt x="1344168" y="1077383"/>
                </a:moveTo>
                <a:lnTo>
                  <a:pt x="1344168" y="1079500"/>
                </a:lnTo>
                <a:lnTo>
                  <a:pt x="1344168" y="1077383"/>
                </a:lnTo>
                <a:close/>
              </a:path>
              <a:path extrusionOk="0" h="1524000" w="2060575">
                <a:moveTo>
                  <a:pt x="1344168" y="1066800"/>
                </a:moveTo>
                <a:lnTo>
                  <a:pt x="1344295" y="1079500"/>
                </a:lnTo>
                <a:lnTo>
                  <a:pt x="1345692" y="1079500"/>
                </a:lnTo>
                <a:lnTo>
                  <a:pt x="1344168" y="1066800"/>
                </a:lnTo>
                <a:close/>
              </a:path>
              <a:path extrusionOk="0" h="1524000" w="2060575">
                <a:moveTo>
                  <a:pt x="1377696" y="1066800"/>
                </a:moveTo>
                <a:lnTo>
                  <a:pt x="1344168" y="1066800"/>
                </a:lnTo>
                <a:lnTo>
                  <a:pt x="1345692" y="1079500"/>
                </a:lnTo>
                <a:lnTo>
                  <a:pt x="1379093" y="1079500"/>
                </a:lnTo>
                <a:lnTo>
                  <a:pt x="1377696" y="1066800"/>
                </a:lnTo>
                <a:close/>
              </a:path>
              <a:path extrusionOk="0" h="1524000" w="2060575">
                <a:moveTo>
                  <a:pt x="1378203" y="1066800"/>
                </a:moveTo>
                <a:lnTo>
                  <a:pt x="1377696" y="1066800"/>
                </a:lnTo>
                <a:lnTo>
                  <a:pt x="1379093" y="1079500"/>
                </a:lnTo>
                <a:lnTo>
                  <a:pt x="1379093" y="1071033"/>
                </a:lnTo>
                <a:lnTo>
                  <a:pt x="1378203" y="1066800"/>
                </a:lnTo>
                <a:close/>
              </a:path>
              <a:path extrusionOk="0" h="1524000" w="2060575">
                <a:moveTo>
                  <a:pt x="1379093" y="1071033"/>
                </a:moveTo>
                <a:lnTo>
                  <a:pt x="1379093" y="1079500"/>
                </a:lnTo>
                <a:lnTo>
                  <a:pt x="1380490" y="1079500"/>
                </a:lnTo>
                <a:lnTo>
                  <a:pt x="1380426" y="1077383"/>
                </a:lnTo>
                <a:lnTo>
                  <a:pt x="1379093" y="1071033"/>
                </a:lnTo>
                <a:close/>
              </a:path>
              <a:path extrusionOk="0" h="1524000" w="2060575">
                <a:moveTo>
                  <a:pt x="1380412" y="1075634"/>
                </a:moveTo>
                <a:lnTo>
                  <a:pt x="1380449" y="1077494"/>
                </a:lnTo>
                <a:lnTo>
                  <a:pt x="1380871" y="1079500"/>
                </a:lnTo>
                <a:lnTo>
                  <a:pt x="1381378" y="1079500"/>
                </a:lnTo>
                <a:lnTo>
                  <a:pt x="1380412" y="1075634"/>
                </a:lnTo>
                <a:close/>
              </a:path>
              <a:path extrusionOk="0" h="1524000" w="2060575">
                <a:moveTo>
                  <a:pt x="2058289" y="1066800"/>
                </a:moveTo>
                <a:lnTo>
                  <a:pt x="2010409" y="1066800"/>
                </a:lnTo>
                <a:lnTo>
                  <a:pt x="2009140" y="1079500"/>
                </a:lnTo>
                <a:lnTo>
                  <a:pt x="2041778" y="1079500"/>
                </a:lnTo>
                <a:lnTo>
                  <a:pt x="2058244" y="1067120"/>
                </a:lnTo>
                <a:lnTo>
                  <a:pt x="2058289" y="1066800"/>
                </a:lnTo>
                <a:close/>
              </a:path>
              <a:path extrusionOk="0" h="1524000" w="2060575">
                <a:moveTo>
                  <a:pt x="2058244" y="1067120"/>
                </a:moveTo>
                <a:lnTo>
                  <a:pt x="2041778" y="1079500"/>
                </a:lnTo>
                <a:lnTo>
                  <a:pt x="2056511" y="1079500"/>
                </a:lnTo>
                <a:lnTo>
                  <a:pt x="2058244" y="1067120"/>
                </a:lnTo>
                <a:close/>
              </a:path>
              <a:path extrusionOk="0" h="1524000" w="2060575">
                <a:moveTo>
                  <a:pt x="2060575" y="1054100"/>
                </a:moveTo>
                <a:lnTo>
                  <a:pt x="2039239" y="1054100"/>
                </a:lnTo>
                <a:lnTo>
                  <a:pt x="2024379" y="1066800"/>
                </a:lnTo>
                <a:lnTo>
                  <a:pt x="2058670" y="1066800"/>
                </a:lnTo>
                <a:lnTo>
                  <a:pt x="2058244" y="1067120"/>
                </a:lnTo>
                <a:lnTo>
                  <a:pt x="2056511" y="1079500"/>
                </a:lnTo>
                <a:lnTo>
                  <a:pt x="2060575" y="1079500"/>
                </a:lnTo>
                <a:lnTo>
                  <a:pt x="2060575" y="1054100"/>
                </a:lnTo>
                <a:close/>
              </a:path>
              <a:path extrusionOk="0" h="1524000" w="2060575">
                <a:moveTo>
                  <a:pt x="1379093" y="1070356"/>
                </a:moveTo>
                <a:lnTo>
                  <a:pt x="1379093" y="1071033"/>
                </a:lnTo>
                <a:lnTo>
                  <a:pt x="1380449" y="1077494"/>
                </a:lnTo>
                <a:lnTo>
                  <a:pt x="1380412" y="1075634"/>
                </a:lnTo>
                <a:lnTo>
                  <a:pt x="1379093" y="1070356"/>
                </a:lnTo>
                <a:close/>
              </a:path>
              <a:path extrusionOk="0" h="1524000" w="2060575">
                <a:moveTo>
                  <a:pt x="1344168" y="1066800"/>
                </a:moveTo>
                <a:lnTo>
                  <a:pt x="1343532" y="1066800"/>
                </a:lnTo>
                <a:lnTo>
                  <a:pt x="1344168" y="1077383"/>
                </a:lnTo>
                <a:lnTo>
                  <a:pt x="1344168" y="1066800"/>
                </a:lnTo>
                <a:close/>
              </a:path>
              <a:path extrusionOk="0" h="1524000" w="2060575">
                <a:moveTo>
                  <a:pt x="1380236" y="1066800"/>
                </a:moveTo>
                <a:lnTo>
                  <a:pt x="1379093" y="1066800"/>
                </a:lnTo>
                <a:lnTo>
                  <a:pt x="1379093" y="1070356"/>
                </a:lnTo>
                <a:lnTo>
                  <a:pt x="1380412" y="1075634"/>
                </a:lnTo>
                <a:lnTo>
                  <a:pt x="1380236" y="1066800"/>
                </a:lnTo>
                <a:close/>
              </a:path>
              <a:path extrusionOk="0" h="1524000" w="2060575">
                <a:moveTo>
                  <a:pt x="448945" y="1066800"/>
                </a:moveTo>
                <a:lnTo>
                  <a:pt x="447928" y="1066800"/>
                </a:lnTo>
                <a:lnTo>
                  <a:pt x="449199" y="1075266"/>
                </a:lnTo>
                <a:lnTo>
                  <a:pt x="448945" y="1066800"/>
                </a:lnTo>
                <a:close/>
              </a:path>
              <a:path extrusionOk="0" h="1524000" w="2060575">
                <a:moveTo>
                  <a:pt x="1378203" y="1066800"/>
                </a:moveTo>
                <a:lnTo>
                  <a:pt x="1379093" y="1071033"/>
                </a:lnTo>
                <a:lnTo>
                  <a:pt x="1379093" y="1070356"/>
                </a:lnTo>
                <a:lnTo>
                  <a:pt x="1378203" y="1066800"/>
                </a:lnTo>
                <a:close/>
              </a:path>
              <a:path extrusionOk="0" h="1524000" w="2060575">
                <a:moveTo>
                  <a:pt x="1379093" y="1066800"/>
                </a:moveTo>
                <a:lnTo>
                  <a:pt x="1378203" y="1066800"/>
                </a:lnTo>
                <a:lnTo>
                  <a:pt x="1379093" y="1070356"/>
                </a:lnTo>
                <a:lnTo>
                  <a:pt x="1379093" y="1066800"/>
                </a:lnTo>
                <a:close/>
              </a:path>
              <a:path extrusionOk="0" h="1524000" w="2060575">
                <a:moveTo>
                  <a:pt x="184530" y="1054100"/>
                </a:moveTo>
                <a:lnTo>
                  <a:pt x="183133" y="1066800"/>
                </a:lnTo>
                <a:lnTo>
                  <a:pt x="184459" y="1055756"/>
                </a:lnTo>
                <a:lnTo>
                  <a:pt x="184530" y="1054100"/>
                </a:lnTo>
                <a:close/>
              </a:path>
              <a:path extrusionOk="0" h="1524000" w="2060575">
                <a:moveTo>
                  <a:pt x="184488" y="1055511"/>
                </a:moveTo>
                <a:lnTo>
                  <a:pt x="183133" y="1066800"/>
                </a:lnTo>
                <a:lnTo>
                  <a:pt x="184150" y="1066800"/>
                </a:lnTo>
                <a:lnTo>
                  <a:pt x="184488" y="1055511"/>
                </a:lnTo>
                <a:close/>
              </a:path>
              <a:path extrusionOk="0" h="1524000" w="2060575">
                <a:moveTo>
                  <a:pt x="445731" y="1065530"/>
                </a:moveTo>
                <a:lnTo>
                  <a:pt x="445770" y="1066800"/>
                </a:lnTo>
                <a:lnTo>
                  <a:pt x="446024" y="1066800"/>
                </a:lnTo>
                <a:lnTo>
                  <a:pt x="445731" y="1065530"/>
                </a:lnTo>
                <a:close/>
              </a:path>
              <a:path extrusionOk="0" h="1524000" w="2060575">
                <a:moveTo>
                  <a:pt x="445650" y="1062831"/>
                </a:moveTo>
                <a:lnTo>
                  <a:pt x="445780" y="1065741"/>
                </a:lnTo>
                <a:lnTo>
                  <a:pt x="446024" y="1066800"/>
                </a:lnTo>
                <a:lnTo>
                  <a:pt x="446786" y="1066800"/>
                </a:lnTo>
                <a:lnTo>
                  <a:pt x="446669" y="1065741"/>
                </a:lnTo>
                <a:lnTo>
                  <a:pt x="445650" y="1062831"/>
                </a:lnTo>
                <a:close/>
              </a:path>
              <a:path extrusionOk="0" h="1524000" w="2060575">
                <a:moveTo>
                  <a:pt x="446669" y="1065741"/>
                </a:moveTo>
                <a:lnTo>
                  <a:pt x="446786" y="1066800"/>
                </a:lnTo>
                <a:lnTo>
                  <a:pt x="447040" y="1066800"/>
                </a:lnTo>
                <a:lnTo>
                  <a:pt x="446669" y="1065741"/>
                </a:lnTo>
                <a:close/>
              </a:path>
              <a:path extrusionOk="0" h="1524000" w="2060575">
                <a:moveTo>
                  <a:pt x="446127" y="1060809"/>
                </a:moveTo>
                <a:lnTo>
                  <a:pt x="446669" y="1065741"/>
                </a:lnTo>
                <a:lnTo>
                  <a:pt x="447040" y="1066800"/>
                </a:lnTo>
                <a:lnTo>
                  <a:pt x="449961" y="1066800"/>
                </a:lnTo>
                <a:lnTo>
                  <a:pt x="446127" y="1060809"/>
                </a:lnTo>
                <a:close/>
              </a:path>
              <a:path extrusionOk="0" h="1524000" w="2060575">
                <a:moveTo>
                  <a:pt x="445389" y="1054100"/>
                </a:moveTo>
                <a:lnTo>
                  <a:pt x="446127" y="1060809"/>
                </a:lnTo>
                <a:lnTo>
                  <a:pt x="449961" y="1066800"/>
                </a:lnTo>
                <a:lnTo>
                  <a:pt x="450850" y="1066800"/>
                </a:lnTo>
                <a:lnTo>
                  <a:pt x="445389" y="1054100"/>
                </a:lnTo>
                <a:close/>
              </a:path>
              <a:path extrusionOk="0" h="1524000" w="2060575">
                <a:moveTo>
                  <a:pt x="438530" y="1041400"/>
                </a:moveTo>
                <a:lnTo>
                  <a:pt x="438912" y="1054100"/>
                </a:lnTo>
                <a:lnTo>
                  <a:pt x="445389" y="1054100"/>
                </a:lnTo>
                <a:lnTo>
                  <a:pt x="450850" y="1066800"/>
                </a:lnTo>
                <a:lnTo>
                  <a:pt x="453771" y="1066800"/>
                </a:lnTo>
                <a:lnTo>
                  <a:pt x="438530" y="1041400"/>
                </a:lnTo>
                <a:close/>
              </a:path>
              <a:path extrusionOk="0" h="1524000" w="2060575">
                <a:moveTo>
                  <a:pt x="474725" y="1041400"/>
                </a:moveTo>
                <a:lnTo>
                  <a:pt x="438530" y="1041400"/>
                </a:lnTo>
                <a:lnTo>
                  <a:pt x="453771" y="1066800"/>
                </a:lnTo>
                <a:lnTo>
                  <a:pt x="482980" y="1066800"/>
                </a:lnTo>
                <a:lnTo>
                  <a:pt x="481075" y="1054100"/>
                </a:lnTo>
                <a:lnTo>
                  <a:pt x="476884" y="1054100"/>
                </a:lnTo>
                <a:lnTo>
                  <a:pt x="474725" y="1041400"/>
                </a:lnTo>
                <a:close/>
              </a:path>
              <a:path extrusionOk="0" h="1524000" w="2060575">
                <a:moveTo>
                  <a:pt x="918972" y="1054100"/>
                </a:moveTo>
                <a:lnTo>
                  <a:pt x="879728" y="1054100"/>
                </a:lnTo>
                <a:lnTo>
                  <a:pt x="875411" y="1066800"/>
                </a:lnTo>
                <a:lnTo>
                  <a:pt x="916813" y="1066800"/>
                </a:lnTo>
                <a:lnTo>
                  <a:pt x="918972" y="1054100"/>
                </a:lnTo>
                <a:close/>
              </a:path>
              <a:path extrusionOk="0" h="1524000" w="2060575">
                <a:moveTo>
                  <a:pt x="1339801" y="1056053"/>
                </a:moveTo>
                <a:lnTo>
                  <a:pt x="1340230" y="1066800"/>
                </a:lnTo>
                <a:lnTo>
                  <a:pt x="1343025" y="1066800"/>
                </a:lnTo>
                <a:lnTo>
                  <a:pt x="1339801" y="1056053"/>
                </a:lnTo>
                <a:close/>
              </a:path>
              <a:path extrusionOk="0" h="1524000" w="2060575">
                <a:moveTo>
                  <a:pt x="1376172" y="1054100"/>
                </a:moveTo>
                <a:lnTo>
                  <a:pt x="1340103" y="1054100"/>
                </a:lnTo>
                <a:lnTo>
                  <a:pt x="1343025" y="1066800"/>
                </a:lnTo>
                <a:lnTo>
                  <a:pt x="1377188" y="1066800"/>
                </a:lnTo>
                <a:lnTo>
                  <a:pt x="1377061" y="1062181"/>
                </a:lnTo>
                <a:lnTo>
                  <a:pt x="1376172" y="1054100"/>
                </a:lnTo>
                <a:close/>
              </a:path>
              <a:path extrusionOk="0" h="1524000" w="2060575">
                <a:moveTo>
                  <a:pt x="1377141" y="1062181"/>
                </a:moveTo>
                <a:lnTo>
                  <a:pt x="1377149" y="1062990"/>
                </a:lnTo>
                <a:lnTo>
                  <a:pt x="1377569" y="1066800"/>
                </a:lnTo>
                <a:lnTo>
                  <a:pt x="1377141" y="1062181"/>
                </a:lnTo>
                <a:close/>
              </a:path>
              <a:path extrusionOk="0" h="1524000" w="2060575">
                <a:moveTo>
                  <a:pt x="2023364" y="1055914"/>
                </a:moveTo>
                <a:lnTo>
                  <a:pt x="2021077" y="1066800"/>
                </a:lnTo>
                <a:lnTo>
                  <a:pt x="2021840" y="1066800"/>
                </a:lnTo>
                <a:lnTo>
                  <a:pt x="2023364" y="1055914"/>
                </a:lnTo>
                <a:close/>
              </a:path>
              <a:path extrusionOk="0" h="1524000" w="2060575">
                <a:moveTo>
                  <a:pt x="2026666" y="1054100"/>
                </a:moveTo>
                <a:lnTo>
                  <a:pt x="2023745" y="1054100"/>
                </a:lnTo>
                <a:lnTo>
                  <a:pt x="2023364" y="1055914"/>
                </a:lnTo>
                <a:lnTo>
                  <a:pt x="2021840" y="1066800"/>
                </a:lnTo>
                <a:lnTo>
                  <a:pt x="2026367" y="1055756"/>
                </a:lnTo>
                <a:lnTo>
                  <a:pt x="2026666" y="1054100"/>
                </a:lnTo>
                <a:close/>
              </a:path>
              <a:path extrusionOk="0" h="1524000" w="2060575">
                <a:moveTo>
                  <a:pt x="2026367" y="1055756"/>
                </a:moveTo>
                <a:lnTo>
                  <a:pt x="2021840" y="1066800"/>
                </a:lnTo>
                <a:lnTo>
                  <a:pt x="2024379" y="1066800"/>
                </a:lnTo>
                <a:lnTo>
                  <a:pt x="2026367" y="1055756"/>
                </a:lnTo>
                <a:close/>
              </a:path>
              <a:path extrusionOk="0" h="1524000" w="2060575">
                <a:moveTo>
                  <a:pt x="2039239" y="1054100"/>
                </a:moveTo>
                <a:lnTo>
                  <a:pt x="2027047" y="1054100"/>
                </a:lnTo>
                <a:lnTo>
                  <a:pt x="2026367" y="1055756"/>
                </a:lnTo>
                <a:lnTo>
                  <a:pt x="2024379" y="1066800"/>
                </a:lnTo>
                <a:lnTo>
                  <a:pt x="2039239" y="1054100"/>
                </a:lnTo>
                <a:close/>
              </a:path>
              <a:path extrusionOk="0" h="1524000" w="2060575">
                <a:moveTo>
                  <a:pt x="445563" y="1059929"/>
                </a:moveTo>
                <a:lnTo>
                  <a:pt x="445590" y="1060809"/>
                </a:lnTo>
                <a:lnTo>
                  <a:pt x="445706" y="1062990"/>
                </a:lnTo>
                <a:lnTo>
                  <a:pt x="446669" y="1065741"/>
                </a:lnTo>
                <a:lnTo>
                  <a:pt x="446127" y="1060809"/>
                </a:lnTo>
                <a:lnTo>
                  <a:pt x="445563" y="1059929"/>
                </a:lnTo>
                <a:close/>
              </a:path>
              <a:path extrusionOk="0" h="1524000" w="2060575">
                <a:moveTo>
                  <a:pt x="444076" y="1058333"/>
                </a:moveTo>
                <a:lnTo>
                  <a:pt x="445731" y="1065530"/>
                </a:lnTo>
                <a:lnTo>
                  <a:pt x="445650" y="1062831"/>
                </a:lnTo>
                <a:lnTo>
                  <a:pt x="444076" y="1058333"/>
                </a:lnTo>
                <a:close/>
              </a:path>
              <a:path extrusionOk="0" h="1524000" w="2060575">
                <a:moveTo>
                  <a:pt x="1376172" y="1054100"/>
                </a:moveTo>
                <a:lnTo>
                  <a:pt x="1377149" y="1062990"/>
                </a:lnTo>
                <a:lnTo>
                  <a:pt x="1377141" y="1062181"/>
                </a:lnTo>
                <a:lnTo>
                  <a:pt x="1376172" y="1054100"/>
                </a:lnTo>
                <a:close/>
              </a:path>
              <a:path extrusionOk="0" h="1524000" w="2060575">
                <a:moveTo>
                  <a:pt x="443815" y="1057197"/>
                </a:moveTo>
                <a:lnTo>
                  <a:pt x="444076" y="1058333"/>
                </a:lnTo>
                <a:lnTo>
                  <a:pt x="445650" y="1062831"/>
                </a:lnTo>
                <a:lnTo>
                  <a:pt x="445563" y="1059929"/>
                </a:lnTo>
                <a:lnTo>
                  <a:pt x="443815" y="1057197"/>
                </a:lnTo>
                <a:close/>
              </a:path>
              <a:path extrusionOk="0" h="1524000" w="2060575">
                <a:moveTo>
                  <a:pt x="1377061" y="1054100"/>
                </a:moveTo>
                <a:lnTo>
                  <a:pt x="1376172" y="1054100"/>
                </a:lnTo>
                <a:lnTo>
                  <a:pt x="1377141" y="1062181"/>
                </a:lnTo>
                <a:lnTo>
                  <a:pt x="1377061" y="1054100"/>
                </a:lnTo>
                <a:close/>
              </a:path>
              <a:path extrusionOk="0" h="1524000" w="2060575">
                <a:moveTo>
                  <a:pt x="445389" y="1054100"/>
                </a:moveTo>
                <a:lnTo>
                  <a:pt x="445563" y="1059929"/>
                </a:lnTo>
                <a:lnTo>
                  <a:pt x="446127" y="1060809"/>
                </a:lnTo>
                <a:lnTo>
                  <a:pt x="445389" y="1054100"/>
                </a:lnTo>
                <a:close/>
              </a:path>
              <a:path extrusionOk="0" h="1524000" w="2060575">
                <a:moveTo>
                  <a:pt x="445389" y="1054100"/>
                </a:moveTo>
                <a:lnTo>
                  <a:pt x="443102" y="1054100"/>
                </a:lnTo>
                <a:lnTo>
                  <a:pt x="443815" y="1057197"/>
                </a:lnTo>
                <a:lnTo>
                  <a:pt x="445563" y="1059929"/>
                </a:lnTo>
                <a:lnTo>
                  <a:pt x="445389" y="1054100"/>
                </a:lnTo>
                <a:close/>
              </a:path>
              <a:path extrusionOk="0" h="1524000" w="2060575">
                <a:moveTo>
                  <a:pt x="443514" y="1056727"/>
                </a:moveTo>
                <a:lnTo>
                  <a:pt x="444076" y="1058333"/>
                </a:lnTo>
                <a:lnTo>
                  <a:pt x="443815" y="1057197"/>
                </a:lnTo>
                <a:lnTo>
                  <a:pt x="443514" y="1056727"/>
                </a:lnTo>
                <a:close/>
              </a:path>
              <a:path extrusionOk="0" h="1524000" w="2060575">
                <a:moveTo>
                  <a:pt x="442595" y="1054100"/>
                </a:moveTo>
                <a:lnTo>
                  <a:pt x="441832" y="1054100"/>
                </a:lnTo>
                <a:lnTo>
                  <a:pt x="443514" y="1056727"/>
                </a:lnTo>
                <a:lnTo>
                  <a:pt x="442595" y="1054100"/>
                </a:lnTo>
                <a:close/>
              </a:path>
              <a:path extrusionOk="0" h="1524000" w="2060575">
                <a:moveTo>
                  <a:pt x="1339723" y="1054100"/>
                </a:moveTo>
                <a:lnTo>
                  <a:pt x="1339215" y="1054100"/>
                </a:lnTo>
                <a:lnTo>
                  <a:pt x="1339801" y="1056053"/>
                </a:lnTo>
                <a:lnTo>
                  <a:pt x="1339723" y="1054100"/>
                </a:lnTo>
                <a:close/>
              </a:path>
              <a:path extrusionOk="0" h="1524000" w="2060575">
                <a:moveTo>
                  <a:pt x="2023745" y="1054100"/>
                </a:moveTo>
                <a:lnTo>
                  <a:pt x="2023364" y="1055914"/>
                </a:lnTo>
                <a:lnTo>
                  <a:pt x="2023745" y="1054100"/>
                </a:lnTo>
                <a:close/>
              </a:path>
              <a:path extrusionOk="0" h="1524000" w="2060575">
                <a:moveTo>
                  <a:pt x="2027047" y="1054100"/>
                </a:moveTo>
                <a:lnTo>
                  <a:pt x="2026666" y="1054100"/>
                </a:lnTo>
                <a:lnTo>
                  <a:pt x="2026367" y="1055756"/>
                </a:lnTo>
                <a:lnTo>
                  <a:pt x="2027047" y="1054100"/>
                </a:lnTo>
                <a:close/>
              </a:path>
              <a:path extrusionOk="0" h="1524000" w="2060575">
                <a:moveTo>
                  <a:pt x="184657" y="1054100"/>
                </a:moveTo>
                <a:lnTo>
                  <a:pt x="184488" y="1055511"/>
                </a:lnTo>
                <a:lnTo>
                  <a:pt x="184657" y="1054100"/>
                </a:lnTo>
                <a:close/>
              </a:path>
              <a:path extrusionOk="0" h="1524000" w="2060575">
                <a:moveTo>
                  <a:pt x="188975" y="1041400"/>
                </a:moveTo>
                <a:lnTo>
                  <a:pt x="152653" y="1041400"/>
                </a:lnTo>
                <a:lnTo>
                  <a:pt x="151256" y="1054100"/>
                </a:lnTo>
                <a:lnTo>
                  <a:pt x="187451" y="1054100"/>
                </a:lnTo>
                <a:lnTo>
                  <a:pt x="188975" y="1041400"/>
                </a:lnTo>
                <a:close/>
              </a:path>
              <a:path extrusionOk="0" h="1524000" w="2060575">
                <a:moveTo>
                  <a:pt x="431933" y="1046078"/>
                </a:moveTo>
                <a:lnTo>
                  <a:pt x="432816" y="1054100"/>
                </a:lnTo>
                <a:lnTo>
                  <a:pt x="435864" y="1054100"/>
                </a:lnTo>
                <a:lnTo>
                  <a:pt x="431933" y="1046078"/>
                </a:lnTo>
                <a:close/>
              </a:path>
              <a:path extrusionOk="0" h="1524000" w="2060575">
                <a:moveTo>
                  <a:pt x="438530" y="1041400"/>
                </a:moveTo>
                <a:lnTo>
                  <a:pt x="432689" y="1041400"/>
                </a:lnTo>
                <a:lnTo>
                  <a:pt x="435864" y="1054100"/>
                </a:lnTo>
                <a:lnTo>
                  <a:pt x="438912" y="1054100"/>
                </a:lnTo>
                <a:lnTo>
                  <a:pt x="438530" y="1041400"/>
                </a:lnTo>
                <a:close/>
              </a:path>
              <a:path extrusionOk="0" h="1524000" w="2060575">
                <a:moveTo>
                  <a:pt x="475869" y="1041400"/>
                </a:moveTo>
                <a:lnTo>
                  <a:pt x="474725" y="1041400"/>
                </a:lnTo>
                <a:lnTo>
                  <a:pt x="476884" y="1054100"/>
                </a:lnTo>
                <a:lnTo>
                  <a:pt x="475869" y="1041400"/>
                </a:lnTo>
                <a:close/>
              </a:path>
              <a:path extrusionOk="0" h="1524000" w="2060575">
                <a:moveTo>
                  <a:pt x="476630" y="1041400"/>
                </a:moveTo>
                <a:lnTo>
                  <a:pt x="475869" y="1041400"/>
                </a:lnTo>
                <a:lnTo>
                  <a:pt x="476884" y="1054100"/>
                </a:lnTo>
                <a:lnTo>
                  <a:pt x="477266" y="1054100"/>
                </a:lnTo>
                <a:lnTo>
                  <a:pt x="476630" y="1041400"/>
                </a:lnTo>
                <a:close/>
              </a:path>
              <a:path extrusionOk="0" h="1524000" w="2060575">
                <a:moveTo>
                  <a:pt x="883365" y="1050636"/>
                </a:moveTo>
                <a:lnTo>
                  <a:pt x="882396" y="1054100"/>
                </a:lnTo>
                <a:lnTo>
                  <a:pt x="882776" y="1054100"/>
                </a:lnTo>
                <a:lnTo>
                  <a:pt x="883365" y="1050636"/>
                </a:lnTo>
                <a:close/>
              </a:path>
              <a:path extrusionOk="0" h="1524000" w="2060575">
                <a:moveTo>
                  <a:pt x="885951" y="1041400"/>
                </a:moveTo>
                <a:lnTo>
                  <a:pt x="883365" y="1050636"/>
                </a:lnTo>
                <a:lnTo>
                  <a:pt x="882776" y="1054100"/>
                </a:lnTo>
                <a:lnTo>
                  <a:pt x="885951" y="1041400"/>
                </a:lnTo>
                <a:close/>
              </a:path>
              <a:path extrusionOk="0" h="1524000" w="2060575">
                <a:moveTo>
                  <a:pt x="922274" y="1041400"/>
                </a:moveTo>
                <a:lnTo>
                  <a:pt x="885951" y="1041400"/>
                </a:lnTo>
                <a:lnTo>
                  <a:pt x="882776" y="1054100"/>
                </a:lnTo>
                <a:lnTo>
                  <a:pt x="915670" y="1054100"/>
                </a:lnTo>
                <a:lnTo>
                  <a:pt x="922266" y="1042105"/>
                </a:lnTo>
                <a:lnTo>
                  <a:pt x="922274" y="1041400"/>
                </a:lnTo>
                <a:close/>
              </a:path>
              <a:path extrusionOk="0" h="1524000" w="2060575">
                <a:moveTo>
                  <a:pt x="922266" y="1042105"/>
                </a:moveTo>
                <a:lnTo>
                  <a:pt x="915670" y="1054100"/>
                </a:lnTo>
                <a:lnTo>
                  <a:pt x="918591" y="1054100"/>
                </a:lnTo>
                <a:lnTo>
                  <a:pt x="922261" y="1042629"/>
                </a:lnTo>
                <a:lnTo>
                  <a:pt x="922266" y="1042105"/>
                </a:lnTo>
                <a:close/>
              </a:path>
              <a:path extrusionOk="0" h="1524000" w="2060575">
                <a:moveTo>
                  <a:pt x="922261" y="1042629"/>
                </a:moveTo>
                <a:lnTo>
                  <a:pt x="918591" y="1054100"/>
                </a:lnTo>
                <a:lnTo>
                  <a:pt x="922147" y="1054100"/>
                </a:lnTo>
                <a:lnTo>
                  <a:pt x="922261" y="1042629"/>
                </a:lnTo>
                <a:close/>
              </a:path>
              <a:path extrusionOk="0" h="1524000" w="2060575">
                <a:moveTo>
                  <a:pt x="1373886" y="1041400"/>
                </a:moveTo>
                <a:lnTo>
                  <a:pt x="1331722" y="1041400"/>
                </a:lnTo>
                <a:lnTo>
                  <a:pt x="1337818" y="1054100"/>
                </a:lnTo>
                <a:lnTo>
                  <a:pt x="1374013" y="1054100"/>
                </a:lnTo>
                <a:lnTo>
                  <a:pt x="1373886" y="1041400"/>
                </a:lnTo>
                <a:close/>
              </a:path>
              <a:path extrusionOk="0" h="1524000" w="2060575">
                <a:moveTo>
                  <a:pt x="885951" y="1041400"/>
                </a:moveTo>
                <a:lnTo>
                  <a:pt x="884936" y="1041400"/>
                </a:lnTo>
                <a:lnTo>
                  <a:pt x="883365" y="1050636"/>
                </a:lnTo>
                <a:lnTo>
                  <a:pt x="885951" y="1041400"/>
                </a:lnTo>
                <a:close/>
              </a:path>
              <a:path extrusionOk="0" h="1524000" w="2060575">
                <a:moveTo>
                  <a:pt x="431419" y="1041400"/>
                </a:moveTo>
                <a:lnTo>
                  <a:pt x="429641" y="1041400"/>
                </a:lnTo>
                <a:lnTo>
                  <a:pt x="431933" y="1046078"/>
                </a:lnTo>
                <a:lnTo>
                  <a:pt x="431419" y="1041400"/>
                </a:lnTo>
                <a:close/>
              </a:path>
              <a:path extrusionOk="0" h="1524000" w="2060575">
                <a:moveTo>
                  <a:pt x="922654" y="1041400"/>
                </a:moveTo>
                <a:lnTo>
                  <a:pt x="922266" y="1042105"/>
                </a:lnTo>
                <a:lnTo>
                  <a:pt x="922261" y="1042629"/>
                </a:lnTo>
                <a:lnTo>
                  <a:pt x="922654" y="1041400"/>
                </a:lnTo>
                <a:close/>
              </a:path>
              <a:path extrusionOk="0" h="1524000" w="2060575">
                <a:moveTo>
                  <a:pt x="156337" y="1028700"/>
                </a:moveTo>
                <a:lnTo>
                  <a:pt x="156209" y="1028700"/>
                </a:lnTo>
                <a:lnTo>
                  <a:pt x="155701" y="1041400"/>
                </a:lnTo>
                <a:lnTo>
                  <a:pt x="155955" y="1041400"/>
                </a:lnTo>
                <a:lnTo>
                  <a:pt x="156337" y="1028700"/>
                </a:lnTo>
                <a:close/>
              </a:path>
              <a:path extrusionOk="0" h="1524000" w="2060575">
                <a:moveTo>
                  <a:pt x="157733" y="1028700"/>
                </a:moveTo>
                <a:lnTo>
                  <a:pt x="156337" y="1028700"/>
                </a:lnTo>
                <a:lnTo>
                  <a:pt x="155955" y="1041400"/>
                </a:lnTo>
                <a:lnTo>
                  <a:pt x="157733" y="1028700"/>
                </a:lnTo>
                <a:close/>
              </a:path>
              <a:path extrusionOk="0" h="1524000" w="2060575">
                <a:moveTo>
                  <a:pt x="192531" y="1028700"/>
                </a:moveTo>
                <a:lnTo>
                  <a:pt x="157733" y="1028700"/>
                </a:lnTo>
                <a:lnTo>
                  <a:pt x="155955" y="1041400"/>
                </a:lnTo>
                <a:lnTo>
                  <a:pt x="191134" y="1041400"/>
                </a:lnTo>
                <a:lnTo>
                  <a:pt x="192531" y="1028700"/>
                </a:lnTo>
                <a:close/>
              </a:path>
              <a:path extrusionOk="0" h="1524000" w="2060575">
                <a:moveTo>
                  <a:pt x="192531" y="1028700"/>
                </a:moveTo>
                <a:lnTo>
                  <a:pt x="191134" y="1041400"/>
                </a:lnTo>
                <a:lnTo>
                  <a:pt x="192531" y="1041400"/>
                </a:lnTo>
                <a:lnTo>
                  <a:pt x="192531" y="1028700"/>
                </a:lnTo>
                <a:close/>
              </a:path>
              <a:path extrusionOk="0" h="1524000" w="2060575">
                <a:moveTo>
                  <a:pt x="455168" y="1028700"/>
                </a:moveTo>
                <a:lnTo>
                  <a:pt x="419100" y="1028700"/>
                </a:lnTo>
                <a:lnTo>
                  <a:pt x="428751" y="1041400"/>
                </a:lnTo>
                <a:lnTo>
                  <a:pt x="468249" y="1041400"/>
                </a:lnTo>
                <a:lnTo>
                  <a:pt x="455168" y="1028700"/>
                </a:lnTo>
                <a:close/>
              </a:path>
              <a:path extrusionOk="0" h="1524000" w="2060575">
                <a:moveTo>
                  <a:pt x="465454" y="1028700"/>
                </a:moveTo>
                <a:lnTo>
                  <a:pt x="455168" y="1028700"/>
                </a:lnTo>
                <a:lnTo>
                  <a:pt x="468249" y="1041400"/>
                </a:lnTo>
                <a:lnTo>
                  <a:pt x="465454" y="1028700"/>
                </a:lnTo>
                <a:close/>
              </a:path>
              <a:path extrusionOk="0" h="1524000" w="2060575">
                <a:moveTo>
                  <a:pt x="465581" y="1028700"/>
                </a:moveTo>
                <a:lnTo>
                  <a:pt x="468249" y="1041400"/>
                </a:lnTo>
                <a:lnTo>
                  <a:pt x="472948" y="1041400"/>
                </a:lnTo>
                <a:lnTo>
                  <a:pt x="472101" y="1039048"/>
                </a:lnTo>
                <a:lnTo>
                  <a:pt x="465581" y="1028700"/>
                </a:lnTo>
                <a:close/>
              </a:path>
              <a:path extrusionOk="0" h="1524000" w="2060575">
                <a:moveTo>
                  <a:pt x="473154" y="1040719"/>
                </a:moveTo>
                <a:lnTo>
                  <a:pt x="473201" y="1041400"/>
                </a:lnTo>
                <a:lnTo>
                  <a:pt x="473582" y="1041400"/>
                </a:lnTo>
                <a:lnTo>
                  <a:pt x="473154" y="1040719"/>
                </a:lnTo>
                <a:close/>
              </a:path>
              <a:path extrusionOk="0" h="1524000" w="2060575">
                <a:moveTo>
                  <a:pt x="887502" y="1038334"/>
                </a:moveTo>
                <a:lnTo>
                  <a:pt x="886459" y="1041400"/>
                </a:lnTo>
                <a:lnTo>
                  <a:pt x="887349" y="1041400"/>
                </a:lnTo>
                <a:lnTo>
                  <a:pt x="887502" y="1038334"/>
                </a:lnTo>
                <a:close/>
              </a:path>
              <a:path extrusionOk="0" h="1524000" w="2060575">
                <a:moveTo>
                  <a:pt x="890777" y="1028700"/>
                </a:moveTo>
                <a:lnTo>
                  <a:pt x="887502" y="1038334"/>
                </a:lnTo>
                <a:lnTo>
                  <a:pt x="887349" y="1041400"/>
                </a:lnTo>
                <a:lnTo>
                  <a:pt x="890777" y="1028700"/>
                </a:lnTo>
                <a:close/>
              </a:path>
              <a:path extrusionOk="0" h="1524000" w="2060575">
                <a:moveTo>
                  <a:pt x="925829" y="1028700"/>
                </a:moveTo>
                <a:lnTo>
                  <a:pt x="890777" y="1028700"/>
                </a:lnTo>
                <a:lnTo>
                  <a:pt x="887349" y="1041400"/>
                </a:lnTo>
                <a:lnTo>
                  <a:pt x="920750" y="1041400"/>
                </a:lnTo>
                <a:lnTo>
                  <a:pt x="925829" y="1028700"/>
                </a:lnTo>
                <a:close/>
              </a:path>
              <a:path extrusionOk="0" h="1524000" w="2060575">
                <a:moveTo>
                  <a:pt x="925829" y="1028700"/>
                </a:moveTo>
                <a:lnTo>
                  <a:pt x="920750" y="1041400"/>
                </a:lnTo>
                <a:lnTo>
                  <a:pt x="921766" y="1041400"/>
                </a:lnTo>
                <a:lnTo>
                  <a:pt x="925653" y="1034579"/>
                </a:lnTo>
                <a:lnTo>
                  <a:pt x="925829" y="1028700"/>
                </a:lnTo>
                <a:close/>
              </a:path>
              <a:path extrusionOk="0" h="1524000" w="2060575">
                <a:moveTo>
                  <a:pt x="925653" y="1034579"/>
                </a:moveTo>
                <a:lnTo>
                  <a:pt x="921766" y="1041400"/>
                </a:lnTo>
                <a:lnTo>
                  <a:pt x="924305" y="1041400"/>
                </a:lnTo>
                <a:lnTo>
                  <a:pt x="925567" y="1037458"/>
                </a:lnTo>
                <a:lnTo>
                  <a:pt x="925653" y="1034579"/>
                </a:lnTo>
                <a:close/>
              </a:path>
              <a:path extrusionOk="0" h="1524000" w="2060575">
                <a:moveTo>
                  <a:pt x="925567" y="1037458"/>
                </a:moveTo>
                <a:lnTo>
                  <a:pt x="924305" y="1041400"/>
                </a:lnTo>
                <a:lnTo>
                  <a:pt x="925449" y="1041400"/>
                </a:lnTo>
                <a:lnTo>
                  <a:pt x="925567" y="1037458"/>
                </a:lnTo>
                <a:close/>
              </a:path>
              <a:path extrusionOk="0" h="1524000" w="2060575">
                <a:moveTo>
                  <a:pt x="927133" y="1032565"/>
                </a:moveTo>
                <a:lnTo>
                  <a:pt x="925567" y="1037458"/>
                </a:lnTo>
                <a:lnTo>
                  <a:pt x="925449" y="1041400"/>
                </a:lnTo>
                <a:lnTo>
                  <a:pt x="926338" y="1041400"/>
                </a:lnTo>
                <a:lnTo>
                  <a:pt x="927133" y="1032565"/>
                </a:lnTo>
                <a:close/>
              </a:path>
              <a:path extrusionOk="0" h="1524000" w="2060575">
                <a:moveTo>
                  <a:pt x="1328165" y="1034344"/>
                </a:moveTo>
                <a:lnTo>
                  <a:pt x="1328801" y="1041400"/>
                </a:lnTo>
                <a:lnTo>
                  <a:pt x="1329563" y="1041400"/>
                </a:lnTo>
                <a:lnTo>
                  <a:pt x="1329436" y="1037166"/>
                </a:lnTo>
                <a:lnTo>
                  <a:pt x="1328165" y="1034344"/>
                </a:lnTo>
                <a:close/>
              </a:path>
              <a:path extrusionOk="0" h="1524000" w="2060575">
                <a:moveTo>
                  <a:pt x="1329436" y="1037166"/>
                </a:moveTo>
                <a:lnTo>
                  <a:pt x="1329563" y="1041400"/>
                </a:lnTo>
                <a:lnTo>
                  <a:pt x="1330578" y="1041400"/>
                </a:lnTo>
                <a:lnTo>
                  <a:pt x="1330332" y="1039158"/>
                </a:lnTo>
                <a:lnTo>
                  <a:pt x="1329436" y="1037166"/>
                </a:lnTo>
                <a:close/>
              </a:path>
              <a:path extrusionOk="0" h="1524000" w="2060575">
                <a:moveTo>
                  <a:pt x="1330332" y="1039158"/>
                </a:moveTo>
                <a:lnTo>
                  <a:pt x="1330578" y="1041400"/>
                </a:lnTo>
                <a:lnTo>
                  <a:pt x="1331341" y="1041400"/>
                </a:lnTo>
                <a:lnTo>
                  <a:pt x="1330332" y="1039158"/>
                </a:lnTo>
                <a:close/>
              </a:path>
              <a:path extrusionOk="0" h="1524000" w="2060575">
                <a:moveTo>
                  <a:pt x="1330289" y="1038772"/>
                </a:moveTo>
                <a:lnTo>
                  <a:pt x="1330332" y="1039158"/>
                </a:lnTo>
                <a:lnTo>
                  <a:pt x="1331341" y="1041400"/>
                </a:lnTo>
                <a:lnTo>
                  <a:pt x="1330289" y="1038772"/>
                </a:lnTo>
                <a:close/>
              </a:path>
              <a:path extrusionOk="0" h="1524000" w="2060575">
                <a:moveTo>
                  <a:pt x="1367281" y="1028700"/>
                </a:moveTo>
                <a:lnTo>
                  <a:pt x="1329181" y="1028700"/>
                </a:lnTo>
                <a:lnTo>
                  <a:pt x="1330289" y="1038772"/>
                </a:lnTo>
                <a:lnTo>
                  <a:pt x="1331341" y="1041400"/>
                </a:lnTo>
                <a:lnTo>
                  <a:pt x="1368552" y="1041400"/>
                </a:lnTo>
                <a:lnTo>
                  <a:pt x="1367281" y="1028700"/>
                </a:lnTo>
                <a:close/>
              </a:path>
              <a:path extrusionOk="0" h="1524000" w="2060575">
                <a:moveTo>
                  <a:pt x="472313" y="1028700"/>
                </a:moveTo>
                <a:lnTo>
                  <a:pt x="468375" y="1028700"/>
                </a:lnTo>
                <a:lnTo>
                  <a:pt x="472101" y="1039048"/>
                </a:lnTo>
                <a:lnTo>
                  <a:pt x="473154" y="1040719"/>
                </a:lnTo>
                <a:lnTo>
                  <a:pt x="472313" y="1028700"/>
                </a:lnTo>
                <a:close/>
              </a:path>
              <a:path extrusionOk="0" h="1524000" w="2060575">
                <a:moveTo>
                  <a:pt x="1329418" y="1036594"/>
                </a:moveTo>
                <a:lnTo>
                  <a:pt x="1329436" y="1037166"/>
                </a:lnTo>
                <a:lnTo>
                  <a:pt x="1330332" y="1039158"/>
                </a:lnTo>
                <a:lnTo>
                  <a:pt x="1330289" y="1038772"/>
                </a:lnTo>
                <a:lnTo>
                  <a:pt x="1329418" y="1036594"/>
                </a:lnTo>
                <a:close/>
              </a:path>
              <a:path extrusionOk="0" h="1524000" w="2060575">
                <a:moveTo>
                  <a:pt x="468375" y="1028700"/>
                </a:moveTo>
                <a:lnTo>
                  <a:pt x="465581" y="1028700"/>
                </a:lnTo>
                <a:lnTo>
                  <a:pt x="472101" y="1039048"/>
                </a:lnTo>
                <a:lnTo>
                  <a:pt x="468375" y="1028700"/>
                </a:lnTo>
                <a:close/>
              </a:path>
              <a:path extrusionOk="0" h="1524000" w="2060575">
                <a:moveTo>
                  <a:pt x="1329181" y="1028700"/>
                </a:moveTo>
                <a:lnTo>
                  <a:pt x="1329418" y="1036594"/>
                </a:lnTo>
                <a:lnTo>
                  <a:pt x="1330289" y="1038772"/>
                </a:lnTo>
                <a:lnTo>
                  <a:pt x="1329181" y="1028700"/>
                </a:lnTo>
                <a:close/>
              </a:path>
              <a:path extrusionOk="0" h="1524000" w="2060575">
                <a:moveTo>
                  <a:pt x="890777" y="1028700"/>
                </a:moveTo>
                <a:lnTo>
                  <a:pt x="887983" y="1028700"/>
                </a:lnTo>
                <a:lnTo>
                  <a:pt x="887502" y="1038334"/>
                </a:lnTo>
                <a:lnTo>
                  <a:pt x="890777" y="1028700"/>
                </a:lnTo>
                <a:close/>
              </a:path>
              <a:path extrusionOk="0" h="1524000" w="2060575">
                <a:moveTo>
                  <a:pt x="927195" y="1031875"/>
                </a:moveTo>
                <a:lnTo>
                  <a:pt x="925653" y="1034579"/>
                </a:lnTo>
                <a:lnTo>
                  <a:pt x="925567" y="1037458"/>
                </a:lnTo>
                <a:lnTo>
                  <a:pt x="927133" y="1032565"/>
                </a:lnTo>
                <a:lnTo>
                  <a:pt x="927195" y="1031875"/>
                </a:lnTo>
                <a:close/>
              </a:path>
              <a:path extrusionOk="0" h="1524000" w="2060575">
                <a:moveTo>
                  <a:pt x="1328063" y="1033206"/>
                </a:moveTo>
                <a:lnTo>
                  <a:pt x="1328165" y="1034344"/>
                </a:lnTo>
                <a:lnTo>
                  <a:pt x="1329436" y="1037166"/>
                </a:lnTo>
                <a:lnTo>
                  <a:pt x="1329418" y="1036594"/>
                </a:lnTo>
                <a:lnTo>
                  <a:pt x="1328063" y="1033206"/>
                </a:lnTo>
                <a:close/>
              </a:path>
              <a:path extrusionOk="0" h="1524000" w="2060575">
                <a:moveTo>
                  <a:pt x="1329181" y="1028700"/>
                </a:moveTo>
                <a:lnTo>
                  <a:pt x="1327657" y="1028700"/>
                </a:lnTo>
                <a:lnTo>
                  <a:pt x="1328063" y="1033206"/>
                </a:lnTo>
                <a:lnTo>
                  <a:pt x="1329418" y="1036594"/>
                </a:lnTo>
                <a:lnTo>
                  <a:pt x="1329181" y="1028700"/>
                </a:lnTo>
                <a:close/>
              </a:path>
              <a:path extrusionOk="0" h="1524000" w="2060575">
                <a:moveTo>
                  <a:pt x="927480" y="1028700"/>
                </a:moveTo>
                <a:lnTo>
                  <a:pt x="925829" y="1028700"/>
                </a:lnTo>
                <a:lnTo>
                  <a:pt x="925653" y="1034579"/>
                </a:lnTo>
                <a:lnTo>
                  <a:pt x="927195" y="1031875"/>
                </a:lnTo>
                <a:lnTo>
                  <a:pt x="927480" y="1028700"/>
                </a:lnTo>
                <a:close/>
              </a:path>
              <a:path extrusionOk="0" h="1524000" w="2060575">
                <a:moveTo>
                  <a:pt x="1326261" y="1028700"/>
                </a:moveTo>
                <a:lnTo>
                  <a:pt x="1325626" y="1028700"/>
                </a:lnTo>
                <a:lnTo>
                  <a:pt x="1328165" y="1034344"/>
                </a:lnTo>
                <a:lnTo>
                  <a:pt x="1328063" y="1033206"/>
                </a:lnTo>
                <a:lnTo>
                  <a:pt x="1326261" y="1028700"/>
                </a:lnTo>
                <a:close/>
              </a:path>
              <a:path extrusionOk="0" h="1524000" w="2060575">
                <a:moveTo>
                  <a:pt x="927557" y="1031239"/>
                </a:moveTo>
                <a:lnTo>
                  <a:pt x="927195" y="1031875"/>
                </a:lnTo>
                <a:lnTo>
                  <a:pt x="927133" y="1032565"/>
                </a:lnTo>
                <a:lnTo>
                  <a:pt x="927557" y="1031239"/>
                </a:lnTo>
                <a:close/>
              </a:path>
              <a:path extrusionOk="0" h="1524000" w="2060575">
                <a:moveTo>
                  <a:pt x="929004" y="1028700"/>
                </a:moveTo>
                <a:lnTo>
                  <a:pt x="928370" y="1028700"/>
                </a:lnTo>
                <a:lnTo>
                  <a:pt x="927557" y="1031239"/>
                </a:lnTo>
                <a:lnTo>
                  <a:pt x="929004" y="1028700"/>
                </a:lnTo>
                <a:close/>
              </a:path>
              <a:path extrusionOk="0" h="1524000" w="2060575">
                <a:moveTo>
                  <a:pt x="159283" y="1027429"/>
                </a:moveTo>
                <a:lnTo>
                  <a:pt x="159130" y="1028700"/>
                </a:lnTo>
                <a:lnTo>
                  <a:pt x="159283" y="1027429"/>
                </a:lnTo>
                <a:close/>
              </a:path>
              <a:path extrusionOk="0" h="1524000" w="2060575">
                <a:moveTo>
                  <a:pt x="160654" y="1016000"/>
                </a:moveTo>
                <a:lnTo>
                  <a:pt x="159316" y="1027151"/>
                </a:lnTo>
                <a:lnTo>
                  <a:pt x="159257" y="1028700"/>
                </a:lnTo>
                <a:lnTo>
                  <a:pt x="160654" y="1016000"/>
                </a:lnTo>
                <a:close/>
              </a:path>
              <a:path extrusionOk="0" h="1524000" w="2060575">
                <a:moveTo>
                  <a:pt x="197103" y="1016000"/>
                </a:moveTo>
                <a:lnTo>
                  <a:pt x="160654" y="1016000"/>
                </a:lnTo>
                <a:lnTo>
                  <a:pt x="159257" y="1028700"/>
                </a:lnTo>
                <a:lnTo>
                  <a:pt x="193167" y="1028700"/>
                </a:lnTo>
                <a:lnTo>
                  <a:pt x="197080" y="1017190"/>
                </a:lnTo>
                <a:lnTo>
                  <a:pt x="197103" y="1016000"/>
                </a:lnTo>
                <a:close/>
              </a:path>
              <a:path extrusionOk="0" h="1524000" w="2060575">
                <a:moveTo>
                  <a:pt x="197080" y="1017190"/>
                </a:moveTo>
                <a:lnTo>
                  <a:pt x="193167" y="1028700"/>
                </a:lnTo>
                <a:lnTo>
                  <a:pt x="193675" y="1028700"/>
                </a:lnTo>
                <a:lnTo>
                  <a:pt x="196988" y="1021797"/>
                </a:lnTo>
                <a:lnTo>
                  <a:pt x="197080" y="1017190"/>
                </a:lnTo>
                <a:close/>
              </a:path>
              <a:path extrusionOk="0" h="1524000" w="2060575">
                <a:moveTo>
                  <a:pt x="196988" y="1021797"/>
                </a:moveTo>
                <a:lnTo>
                  <a:pt x="193675" y="1028700"/>
                </a:lnTo>
                <a:lnTo>
                  <a:pt x="196850" y="1028700"/>
                </a:lnTo>
                <a:lnTo>
                  <a:pt x="196988" y="1021797"/>
                </a:lnTo>
                <a:close/>
              </a:path>
              <a:path extrusionOk="0" h="1524000" w="2060575">
                <a:moveTo>
                  <a:pt x="199335" y="1016907"/>
                </a:moveTo>
                <a:lnTo>
                  <a:pt x="196988" y="1021797"/>
                </a:lnTo>
                <a:lnTo>
                  <a:pt x="196850" y="1028700"/>
                </a:lnTo>
                <a:lnTo>
                  <a:pt x="199335" y="1016907"/>
                </a:lnTo>
                <a:close/>
              </a:path>
              <a:path extrusionOk="0" h="1524000" w="2060575">
                <a:moveTo>
                  <a:pt x="199771" y="1016000"/>
                </a:moveTo>
                <a:lnTo>
                  <a:pt x="199335" y="1016907"/>
                </a:lnTo>
                <a:lnTo>
                  <a:pt x="196976" y="1028700"/>
                </a:lnTo>
                <a:lnTo>
                  <a:pt x="197612" y="1028700"/>
                </a:lnTo>
                <a:lnTo>
                  <a:pt x="199771" y="1016000"/>
                </a:lnTo>
                <a:close/>
              </a:path>
              <a:path extrusionOk="0" h="1524000" w="2060575">
                <a:moveTo>
                  <a:pt x="455422" y="1016000"/>
                </a:moveTo>
                <a:lnTo>
                  <a:pt x="400812" y="1016000"/>
                </a:lnTo>
                <a:lnTo>
                  <a:pt x="403225" y="1028700"/>
                </a:lnTo>
                <a:lnTo>
                  <a:pt x="458343" y="1028700"/>
                </a:lnTo>
                <a:lnTo>
                  <a:pt x="455422" y="1016000"/>
                </a:lnTo>
                <a:close/>
              </a:path>
              <a:path extrusionOk="0" h="1524000" w="2060575">
                <a:moveTo>
                  <a:pt x="458486" y="1022964"/>
                </a:moveTo>
                <a:lnTo>
                  <a:pt x="459231" y="1028700"/>
                </a:lnTo>
                <a:lnTo>
                  <a:pt x="461009" y="1028700"/>
                </a:lnTo>
                <a:lnTo>
                  <a:pt x="458486" y="1022964"/>
                </a:lnTo>
                <a:close/>
              </a:path>
              <a:path extrusionOk="0" h="1524000" w="2060575">
                <a:moveTo>
                  <a:pt x="891502" y="1027151"/>
                </a:moveTo>
                <a:lnTo>
                  <a:pt x="890651" y="1028700"/>
                </a:lnTo>
                <a:lnTo>
                  <a:pt x="891286" y="1028700"/>
                </a:lnTo>
                <a:lnTo>
                  <a:pt x="891502" y="1027151"/>
                </a:lnTo>
                <a:close/>
              </a:path>
              <a:path extrusionOk="0" h="1524000" w="2060575">
                <a:moveTo>
                  <a:pt x="895695" y="1019527"/>
                </a:moveTo>
                <a:lnTo>
                  <a:pt x="894143" y="1022350"/>
                </a:lnTo>
                <a:lnTo>
                  <a:pt x="893952" y="1028700"/>
                </a:lnTo>
                <a:lnTo>
                  <a:pt x="895695" y="1019527"/>
                </a:lnTo>
                <a:close/>
              </a:path>
              <a:path extrusionOk="0" h="1524000" w="2060575">
                <a:moveTo>
                  <a:pt x="931926" y="1016000"/>
                </a:moveTo>
                <a:lnTo>
                  <a:pt x="897636" y="1016000"/>
                </a:lnTo>
                <a:lnTo>
                  <a:pt x="894715" y="1028700"/>
                </a:lnTo>
                <a:lnTo>
                  <a:pt x="927607" y="1028700"/>
                </a:lnTo>
                <a:lnTo>
                  <a:pt x="931926" y="1016000"/>
                </a:lnTo>
                <a:close/>
              </a:path>
              <a:path extrusionOk="0" h="1524000" w="2060575">
                <a:moveTo>
                  <a:pt x="931926" y="1016000"/>
                </a:moveTo>
                <a:lnTo>
                  <a:pt x="927607" y="1028700"/>
                </a:lnTo>
                <a:lnTo>
                  <a:pt x="931545" y="1028700"/>
                </a:lnTo>
                <a:lnTo>
                  <a:pt x="931926" y="1016000"/>
                </a:lnTo>
                <a:close/>
              </a:path>
              <a:path extrusionOk="0" h="1524000" w="2060575">
                <a:moveTo>
                  <a:pt x="934466" y="1016000"/>
                </a:moveTo>
                <a:lnTo>
                  <a:pt x="931926" y="1016000"/>
                </a:lnTo>
                <a:lnTo>
                  <a:pt x="931545" y="1028700"/>
                </a:lnTo>
                <a:lnTo>
                  <a:pt x="932688" y="1028700"/>
                </a:lnTo>
                <a:lnTo>
                  <a:pt x="934466" y="1016000"/>
                </a:lnTo>
                <a:close/>
              </a:path>
              <a:path extrusionOk="0" h="1524000" w="2060575">
                <a:moveTo>
                  <a:pt x="1320927" y="1016000"/>
                </a:moveTo>
                <a:lnTo>
                  <a:pt x="1318514" y="1016000"/>
                </a:lnTo>
                <a:lnTo>
                  <a:pt x="1323086" y="1028700"/>
                </a:lnTo>
                <a:lnTo>
                  <a:pt x="1320927" y="1016000"/>
                </a:lnTo>
                <a:close/>
              </a:path>
              <a:path extrusionOk="0" h="1524000" w="2060575">
                <a:moveTo>
                  <a:pt x="1323086" y="1016000"/>
                </a:moveTo>
                <a:lnTo>
                  <a:pt x="1320927" y="1016000"/>
                </a:lnTo>
                <a:lnTo>
                  <a:pt x="1323086" y="1028700"/>
                </a:lnTo>
                <a:lnTo>
                  <a:pt x="1323848" y="1028700"/>
                </a:lnTo>
                <a:lnTo>
                  <a:pt x="1323086" y="1016000"/>
                </a:lnTo>
                <a:close/>
              </a:path>
              <a:path extrusionOk="0" h="1524000" w="2060575">
                <a:moveTo>
                  <a:pt x="1323086" y="1016000"/>
                </a:moveTo>
                <a:lnTo>
                  <a:pt x="1323848" y="1028700"/>
                </a:lnTo>
                <a:lnTo>
                  <a:pt x="1327403" y="1028700"/>
                </a:lnTo>
                <a:lnTo>
                  <a:pt x="1323086" y="1016000"/>
                </a:lnTo>
                <a:close/>
              </a:path>
              <a:path extrusionOk="0" h="1524000" w="2060575">
                <a:moveTo>
                  <a:pt x="1360424" y="1016000"/>
                </a:moveTo>
                <a:lnTo>
                  <a:pt x="1323086" y="1016000"/>
                </a:lnTo>
                <a:lnTo>
                  <a:pt x="1327403" y="1028700"/>
                </a:lnTo>
                <a:lnTo>
                  <a:pt x="1361440" y="1028700"/>
                </a:lnTo>
                <a:lnTo>
                  <a:pt x="1360424" y="1016000"/>
                </a:lnTo>
                <a:close/>
              </a:path>
              <a:path extrusionOk="0" h="1524000" w="2060575">
                <a:moveTo>
                  <a:pt x="1361058" y="1016000"/>
                </a:moveTo>
                <a:lnTo>
                  <a:pt x="1360424" y="1016000"/>
                </a:lnTo>
                <a:lnTo>
                  <a:pt x="1361440" y="1028700"/>
                </a:lnTo>
                <a:lnTo>
                  <a:pt x="1361058" y="1016000"/>
                </a:lnTo>
                <a:close/>
              </a:path>
              <a:path extrusionOk="0" h="1524000" w="2060575">
                <a:moveTo>
                  <a:pt x="160654" y="1016000"/>
                </a:moveTo>
                <a:lnTo>
                  <a:pt x="159512" y="1016000"/>
                </a:lnTo>
                <a:lnTo>
                  <a:pt x="159283" y="1027429"/>
                </a:lnTo>
                <a:lnTo>
                  <a:pt x="160654" y="1016000"/>
                </a:lnTo>
                <a:close/>
              </a:path>
              <a:path extrusionOk="0" h="1524000" w="2060575">
                <a:moveTo>
                  <a:pt x="894333" y="1016000"/>
                </a:moveTo>
                <a:lnTo>
                  <a:pt x="893064" y="1016000"/>
                </a:lnTo>
                <a:lnTo>
                  <a:pt x="891502" y="1027151"/>
                </a:lnTo>
                <a:lnTo>
                  <a:pt x="894143" y="1022350"/>
                </a:lnTo>
                <a:lnTo>
                  <a:pt x="894333" y="1016000"/>
                </a:lnTo>
                <a:close/>
              </a:path>
              <a:path extrusionOk="0" h="1524000" w="2060575">
                <a:moveTo>
                  <a:pt x="457580" y="1016000"/>
                </a:moveTo>
                <a:lnTo>
                  <a:pt x="455422" y="1016000"/>
                </a:lnTo>
                <a:lnTo>
                  <a:pt x="458486" y="1022964"/>
                </a:lnTo>
                <a:lnTo>
                  <a:pt x="457580" y="1016000"/>
                </a:lnTo>
                <a:close/>
              </a:path>
              <a:path extrusionOk="0" h="1524000" w="2060575">
                <a:moveTo>
                  <a:pt x="896366" y="1016000"/>
                </a:moveTo>
                <a:lnTo>
                  <a:pt x="894333" y="1016000"/>
                </a:lnTo>
                <a:lnTo>
                  <a:pt x="894143" y="1022350"/>
                </a:lnTo>
                <a:lnTo>
                  <a:pt x="895695" y="1019527"/>
                </a:lnTo>
                <a:lnTo>
                  <a:pt x="896366" y="1016000"/>
                </a:lnTo>
                <a:close/>
              </a:path>
              <a:path extrusionOk="0" h="1524000" w="2060575">
                <a:moveTo>
                  <a:pt x="199517" y="1016000"/>
                </a:moveTo>
                <a:lnTo>
                  <a:pt x="197484" y="1016000"/>
                </a:lnTo>
                <a:lnTo>
                  <a:pt x="197080" y="1017190"/>
                </a:lnTo>
                <a:lnTo>
                  <a:pt x="196988" y="1021797"/>
                </a:lnTo>
                <a:lnTo>
                  <a:pt x="199335" y="1016907"/>
                </a:lnTo>
                <a:lnTo>
                  <a:pt x="199517" y="1016000"/>
                </a:lnTo>
                <a:close/>
              </a:path>
              <a:path extrusionOk="0" h="1524000" w="2060575">
                <a:moveTo>
                  <a:pt x="897636" y="1016000"/>
                </a:moveTo>
                <a:lnTo>
                  <a:pt x="896366" y="1016000"/>
                </a:lnTo>
                <a:lnTo>
                  <a:pt x="895695" y="1019527"/>
                </a:lnTo>
                <a:lnTo>
                  <a:pt x="897636" y="1016000"/>
                </a:lnTo>
                <a:close/>
              </a:path>
              <a:path extrusionOk="0" h="1524000" w="2060575">
                <a:moveTo>
                  <a:pt x="163732" y="1011517"/>
                </a:moveTo>
                <a:lnTo>
                  <a:pt x="162432" y="1016000"/>
                </a:lnTo>
                <a:lnTo>
                  <a:pt x="163195" y="1016000"/>
                </a:lnTo>
                <a:lnTo>
                  <a:pt x="163732" y="1011517"/>
                </a:lnTo>
                <a:close/>
              </a:path>
              <a:path extrusionOk="0" h="1524000" w="2060575">
                <a:moveTo>
                  <a:pt x="209169" y="1003300"/>
                </a:moveTo>
                <a:lnTo>
                  <a:pt x="166116" y="1003300"/>
                </a:lnTo>
                <a:lnTo>
                  <a:pt x="163322" y="1016000"/>
                </a:lnTo>
                <a:lnTo>
                  <a:pt x="207772" y="1016000"/>
                </a:lnTo>
                <a:lnTo>
                  <a:pt x="209169" y="1003300"/>
                </a:lnTo>
                <a:close/>
              </a:path>
              <a:path extrusionOk="0" h="1524000" w="2060575">
                <a:moveTo>
                  <a:pt x="392175" y="1003300"/>
                </a:moveTo>
                <a:lnTo>
                  <a:pt x="380492" y="1003300"/>
                </a:lnTo>
                <a:lnTo>
                  <a:pt x="385825" y="1016000"/>
                </a:lnTo>
                <a:lnTo>
                  <a:pt x="393192" y="1016000"/>
                </a:lnTo>
                <a:lnTo>
                  <a:pt x="392571" y="1003590"/>
                </a:lnTo>
                <a:lnTo>
                  <a:pt x="392175" y="1003300"/>
                </a:lnTo>
                <a:close/>
              </a:path>
              <a:path extrusionOk="0" h="1524000" w="2060575">
                <a:moveTo>
                  <a:pt x="392571" y="1003590"/>
                </a:moveTo>
                <a:lnTo>
                  <a:pt x="393192" y="1016000"/>
                </a:lnTo>
                <a:lnTo>
                  <a:pt x="409448" y="1016000"/>
                </a:lnTo>
                <a:lnTo>
                  <a:pt x="392571" y="1003590"/>
                </a:lnTo>
                <a:close/>
              </a:path>
              <a:path extrusionOk="0" h="1524000" w="2060575">
                <a:moveTo>
                  <a:pt x="440181" y="1003300"/>
                </a:moveTo>
                <a:lnTo>
                  <a:pt x="392556" y="1003300"/>
                </a:lnTo>
                <a:lnTo>
                  <a:pt x="392571" y="1003590"/>
                </a:lnTo>
                <a:lnTo>
                  <a:pt x="409448" y="1016000"/>
                </a:lnTo>
                <a:lnTo>
                  <a:pt x="453517" y="1016000"/>
                </a:lnTo>
                <a:lnTo>
                  <a:pt x="440181" y="1003300"/>
                </a:lnTo>
                <a:close/>
              </a:path>
              <a:path extrusionOk="0" h="1524000" w="2060575">
                <a:moveTo>
                  <a:pt x="900242" y="1009984"/>
                </a:moveTo>
                <a:lnTo>
                  <a:pt x="896874" y="1016000"/>
                </a:lnTo>
                <a:lnTo>
                  <a:pt x="899159" y="1016000"/>
                </a:lnTo>
                <a:lnTo>
                  <a:pt x="900242" y="1009984"/>
                </a:lnTo>
                <a:close/>
              </a:path>
              <a:path extrusionOk="0" h="1524000" w="2060575">
                <a:moveTo>
                  <a:pt x="941958" y="1003300"/>
                </a:moveTo>
                <a:lnTo>
                  <a:pt x="903986" y="1003300"/>
                </a:lnTo>
                <a:lnTo>
                  <a:pt x="901573" y="1016000"/>
                </a:lnTo>
                <a:lnTo>
                  <a:pt x="940180" y="1016000"/>
                </a:lnTo>
                <a:lnTo>
                  <a:pt x="941958" y="1003300"/>
                </a:lnTo>
                <a:close/>
              </a:path>
              <a:path extrusionOk="0" h="1524000" w="2060575">
                <a:moveTo>
                  <a:pt x="1310004" y="1003300"/>
                </a:moveTo>
                <a:lnTo>
                  <a:pt x="1311909" y="1016000"/>
                </a:lnTo>
                <a:lnTo>
                  <a:pt x="1315084" y="1016000"/>
                </a:lnTo>
                <a:lnTo>
                  <a:pt x="1310004" y="1003300"/>
                </a:lnTo>
                <a:close/>
              </a:path>
              <a:path extrusionOk="0" h="1524000" w="2060575">
                <a:moveTo>
                  <a:pt x="1353184" y="1003300"/>
                </a:moveTo>
                <a:lnTo>
                  <a:pt x="1312291" y="1003300"/>
                </a:lnTo>
                <a:lnTo>
                  <a:pt x="1315084" y="1016000"/>
                </a:lnTo>
                <a:lnTo>
                  <a:pt x="1355978" y="1016000"/>
                </a:lnTo>
                <a:lnTo>
                  <a:pt x="1353184" y="1003300"/>
                </a:lnTo>
                <a:close/>
              </a:path>
              <a:path extrusionOk="0" h="1524000" w="2060575">
                <a:moveTo>
                  <a:pt x="1357220" y="1013648"/>
                </a:moveTo>
                <a:lnTo>
                  <a:pt x="1357502" y="1016000"/>
                </a:lnTo>
                <a:lnTo>
                  <a:pt x="1358138" y="1016000"/>
                </a:lnTo>
                <a:lnTo>
                  <a:pt x="1357220" y="1013648"/>
                </a:lnTo>
                <a:close/>
              </a:path>
              <a:path extrusionOk="0" h="1524000" w="2060575">
                <a:moveTo>
                  <a:pt x="1355978" y="1003300"/>
                </a:moveTo>
                <a:lnTo>
                  <a:pt x="1353184" y="1003300"/>
                </a:lnTo>
                <a:lnTo>
                  <a:pt x="1357220" y="1013648"/>
                </a:lnTo>
                <a:lnTo>
                  <a:pt x="1355978" y="1003300"/>
                </a:lnTo>
                <a:close/>
              </a:path>
              <a:path extrusionOk="0" h="1524000" w="2060575">
                <a:moveTo>
                  <a:pt x="166116" y="1003300"/>
                </a:moveTo>
                <a:lnTo>
                  <a:pt x="164719" y="1003300"/>
                </a:lnTo>
                <a:lnTo>
                  <a:pt x="163732" y="1011517"/>
                </a:lnTo>
                <a:lnTo>
                  <a:pt x="166116" y="1003300"/>
                </a:lnTo>
                <a:close/>
              </a:path>
              <a:path extrusionOk="0" h="1524000" w="2060575">
                <a:moveTo>
                  <a:pt x="903986" y="1003300"/>
                </a:moveTo>
                <a:lnTo>
                  <a:pt x="901446" y="1003300"/>
                </a:lnTo>
                <a:lnTo>
                  <a:pt x="900242" y="1009984"/>
                </a:lnTo>
                <a:lnTo>
                  <a:pt x="903986" y="1003300"/>
                </a:lnTo>
                <a:close/>
              </a:path>
              <a:path extrusionOk="0" h="1524000" w="2060575">
                <a:moveTo>
                  <a:pt x="175005" y="990600"/>
                </a:moveTo>
                <a:lnTo>
                  <a:pt x="174244" y="990600"/>
                </a:lnTo>
                <a:lnTo>
                  <a:pt x="172212" y="1003300"/>
                </a:lnTo>
                <a:lnTo>
                  <a:pt x="173608" y="1003300"/>
                </a:lnTo>
                <a:lnTo>
                  <a:pt x="174720" y="995362"/>
                </a:lnTo>
                <a:lnTo>
                  <a:pt x="175005" y="990600"/>
                </a:lnTo>
                <a:close/>
              </a:path>
              <a:path extrusionOk="0" h="1524000" w="2060575">
                <a:moveTo>
                  <a:pt x="174720" y="995362"/>
                </a:moveTo>
                <a:lnTo>
                  <a:pt x="173608" y="1003300"/>
                </a:lnTo>
                <a:lnTo>
                  <a:pt x="174330" y="1001856"/>
                </a:lnTo>
                <a:lnTo>
                  <a:pt x="174720" y="995362"/>
                </a:lnTo>
                <a:close/>
              </a:path>
              <a:path extrusionOk="0" h="1524000" w="2060575">
                <a:moveTo>
                  <a:pt x="174330" y="1001856"/>
                </a:moveTo>
                <a:lnTo>
                  <a:pt x="173608" y="1003300"/>
                </a:lnTo>
                <a:lnTo>
                  <a:pt x="174244" y="1003300"/>
                </a:lnTo>
                <a:lnTo>
                  <a:pt x="174330" y="1001856"/>
                </a:lnTo>
                <a:close/>
              </a:path>
              <a:path extrusionOk="0" h="1524000" w="2060575">
                <a:moveTo>
                  <a:pt x="175196" y="1000124"/>
                </a:moveTo>
                <a:lnTo>
                  <a:pt x="174330" y="1001856"/>
                </a:lnTo>
                <a:lnTo>
                  <a:pt x="174244" y="1003300"/>
                </a:lnTo>
                <a:lnTo>
                  <a:pt x="175196" y="1000124"/>
                </a:lnTo>
                <a:close/>
              </a:path>
              <a:path extrusionOk="0" h="1524000" w="2060575">
                <a:moveTo>
                  <a:pt x="211200" y="990600"/>
                </a:moveTo>
                <a:lnTo>
                  <a:pt x="179958" y="990600"/>
                </a:lnTo>
                <a:lnTo>
                  <a:pt x="175196" y="1000124"/>
                </a:lnTo>
                <a:lnTo>
                  <a:pt x="174244" y="1003300"/>
                </a:lnTo>
                <a:lnTo>
                  <a:pt x="209803" y="1003300"/>
                </a:lnTo>
                <a:lnTo>
                  <a:pt x="211200" y="990600"/>
                </a:lnTo>
                <a:close/>
              </a:path>
              <a:path extrusionOk="0" h="1524000" w="2060575">
                <a:moveTo>
                  <a:pt x="211200" y="990600"/>
                </a:moveTo>
                <a:lnTo>
                  <a:pt x="209803" y="1003300"/>
                </a:lnTo>
                <a:lnTo>
                  <a:pt x="210566" y="1003300"/>
                </a:lnTo>
                <a:lnTo>
                  <a:pt x="211200" y="990600"/>
                </a:lnTo>
                <a:close/>
              </a:path>
              <a:path extrusionOk="0" h="1524000" w="2060575">
                <a:moveTo>
                  <a:pt x="212725" y="990600"/>
                </a:moveTo>
                <a:lnTo>
                  <a:pt x="211200" y="990600"/>
                </a:lnTo>
                <a:lnTo>
                  <a:pt x="210566" y="1003300"/>
                </a:lnTo>
                <a:lnTo>
                  <a:pt x="211200" y="1003300"/>
                </a:lnTo>
                <a:lnTo>
                  <a:pt x="212725" y="990600"/>
                </a:lnTo>
                <a:close/>
              </a:path>
              <a:path extrusionOk="0" h="1524000" w="2060575">
                <a:moveTo>
                  <a:pt x="419100" y="990600"/>
                </a:moveTo>
                <a:lnTo>
                  <a:pt x="363600" y="990600"/>
                </a:lnTo>
                <a:lnTo>
                  <a:pt x="371094" y="1003300"/>
                </a:lnTo>
                <a:lnTo>
                  <a:pt x="427227" y="1003300"/>
                </a:lnTo>
                <a:lnTo>
                  <a:pt x="419100" y="990600"/>
                </a:lnTo>
                <a:close/>
              </a:path>
              <a:path extrusionOk="0" h="1524000" w="2060575">
                <a:moveTo>
                  <a:pt x="423037" y="990600"/>
                </a:moveTo>
                <a:lnTo>
                  <a:pt x="419100" y="990600"/>
                </a:lnTo>
                <a:lnTo>
                  <a:pt x="427227" y="1003300"/>
                </a:lnTo>
                <a:lnTo>
                  <a:pt x="426484" y="997104"/>
                </a:lnTo>
                <a:lnTo>
                  <a:pt x="423037" y="990600"/>
                </a:lnTo>
                <a:close/>
              </a:path>
              <a:path extrusionOk="0" h="1524000" w="2060575">
                <a:moveTo>
                  <a:pt x="426484" y="997104"/>
                </a:moveTo>
                <a:lnTo>
                  <a:pt x="427227" y="1003300"/>
                </a:lnTo>
                <a:lnTo>
                  <a:pt x="427990" y="1003300"/>
                </a:lnTo>
                <a:lnTo>
                  <a:pt x="427524" y="999066"/>
                </a:lnTo>
                <a:lnTo>
                  <a:pt x="426484" y="997104"/>
                </a:lnTo>
                <a:close/>
              </a:path>
              <a:path extrusionOk="0" h="1524000" w="2060575">
                <a:moveTo>
                  <a:pt x="427986" y="999938"/>
                </a:moveTo>
                <a:lnTo>
                  <a:pt x="428625" y="1003300"/>
                </a:lnTo>
                <a:lnTo>
                  <a:pt x="429768" y="1003300"/>
                </a:lnTo>
                <a:lnTo>
                  <a:pt x="427986" y="999938"/>
                </a:lnTo>
                <a:close/>
              </a:path>
              <a:path extrusionOk="0" h="1524000" w="2060575">
                <a:moveTo>
                  <a:pt x="949325" y="990600"/>
                </a:moveTo>
                <a:lnTo>
                  <a:pt x="909320" y="990600"/>
                </a:lnTo>
                <a:lnTo>
                  <a:pt x="906018" y="1003300"/>
                </a:lnTo>
                <a:lnTo>
                  <a:pt x="944752" y="1003300"/>
                </a:lnTo>
                <a:lnTo>
                  <a:pt x="948024" y="997104"/>
                </a:lnTo>
                <a:lnTo>
                  <a:pt x="949325" y="990600"/>
                </a:lnTo>
                <a:close/>
              </a:path>
              <a:path extrusionOk="0" h="1524000" w="2060575">
                <a:moveTo>
                  <a:pt x="948016" y="997142"/>
                </a:moveTo>
                <a:lnTo>
                  <a:pt x="944752" y="1003300"/>
                </a:lnTo>
                <a:lnTo>
                  <a:pt x="947854" y="997952"/>
                </a:lnTo>
                <a:lnTo>
                  <a:pt x="948016" y="997142"/>
                </a:lnTo>
                <a:close/>
              </a:path>
              <a:path extrusionOk="0" h="1524000" w="2060575">
                <a:moveTo>
                  <a:pt x="947854" y="997952"/>
                </a:moveTo>
                <a:lnTo>
                  <a:pt x="944752" y="1003300"/>
                </a:lnTo>
                <a:lnTo>
                  <a:pt x="946784" y="1003300"/>
                </a:lnTo>
                <a:lnTo>
                  <a:pt x="947854" y="997952"/>
                </a:lnTo>
                <a:close/>
              </a:path>
              <a:path extrusionOk="0" h="1524000" w="2060575">
                <a:moveTo>
                  <a:pt x="1336928" y="977900"/>
                </a:moveTo>
                <a:lnTo>
                  <a:pt x="1297431" y="977900"/>
                </a:lnTo>
                <a:lnTo>
                  <a:pt x="1297528" y="980319"/>
                </a:lnTo>
                <a:lnTo>
                  <a:pt x="1300099" y="990600"/>
                </a:lnTo>
                <a:lnTo>
                  <a:pt x="1301115" y="990600"/>
                </a:lnTo>
                <a:lnTo>
                  <a:pt x="1303908" y="1003300"/>
                </a:lnTo>
                <a:lnTo>
                  <a:pt x="1344929" y="1003300"/>
                </a:lnTo>
                <a:lnTo>
                  <a:pt x="1339850" y="990600"/>
                </a:lnTo>
                <a:lnTo>
                  <a:pt x="1336928" y="977900"/>
                </a:lnTo>
                <a:close/>
              </a:path>
              <a:path extrusionOk="0" h="1524000" w="2060575">
                <a:moveTo>
                  <a:pt x="1344549" y="990600"/>
                </a:moveTo>
                <a:lnTo>
                  <a:pt x="1339850" y="990600"/>
                </a:lnTo>
                <a:lnTo>
                  <a:pt x="1344929" y="1003300"/>
                </a:lnTo>
                <a:lnTo>
                  <a:pt x="1344929" y="992123"/>
                </a:lnTo>
                <a:lnTo>
                  <a:pt x="1344549" y="990600"/>
                </a:lnTo>
                <a:close/>
              </a:path>
              <a:path extrusionOk="0" h="1524000" w="2060575">
                <a:moveTo>
                  <a:pt x="1344929" y="992123"/>
                </a:moveTo>
                <a:lnTo>
                  <a:pt x="1344929" y="1003300"/>
                </a:lnTo>
                <a:lnTo>
                  <a:pt x="1347724" y="1003300"/>
                </a:lnTo>
                <a:lnTo>
                  <a:pt x="1344929" y="992123"/>
                </a:lnTo>
                <a:close/>
              </a:path>
              <a:path extrusionOk="0" h="1524000" w="2060575">
                <a:moveTo>
                  <a:pt x="1345946" y="990600"/>
                </a:moveTo>
                <a:lnTo>
                  <a:pt x="1344929" y="990600"/>
                </a:lnTo>
                <a:lnTo>
                  <a:pt x="1344929" y="992123"/>
                </a:lnTo>
                <a:lnTo>
                  <a:pt x="1347724" y="1003300"/>
                </a:lnTo>
                <a:lnTo>
                  <a:pt x="1345946" y="990600"/>
                </a:lnTo>
                <a:close/>
              </a:path>
              <a:path extrusionOk="0" h="1524000" w="2060575">
                <a:moveTo>
                  <a:pt x="178053" y="990600"/>
                </a:moveTo>
                <a:lnTo>
                  <a:pt x="175387" y="990600"/>
                </a:lnTo>
                <a:lnTo>
                  <a:pt x="174720" y="995362"/>
                </a:lnTo>
                <a:lnTo>
                  <a:pt x="174330" y="1001856"/>
                </a:lnTo>
                <a:lnTo>
                  <a:pt x="175196" y="1000124"/>
                </a:lnTo>
                <a:lnTo>
                  <a:pt x="178053" y="990600"/>
                </a:lnTo>
                <a:close/>
              </a:path>
              <a:path extrusionOk="0" h="1524000" w="2060575">
                <a:moveTo>
                  <a:pt x="179958" y="990600"/>
                </a:moveTo>
                <a:lnTo>
                  <a:pt x="178053" y="990600"/>
                </a:lnTo>
                <a:lnTo>
                  <a:pt x="175196" y="1000124"/>
                </a:lnTo>
                <a:lnTo>
                  <a:pt x="179958" y="990600"/>
                </a:lnTo>
                <a:close/>
              </a:path>
              <a:path extrusionOk="0" h="1524000" w="2060575">
                <a:moveTo>
                  <a:pt x="427116" y="995362"/>
                </a:moveTo>
                <a:lnTo>
                  <a:pt x="427524" y="999066"/>
                </a:lnTo>
                <a:lnTo>
                  <a:pt x="427986" y="999938"/>
                </a:lnTo>
                <a:lnTo>
                  <a:pt x="427116" y="995362"/>
                </a:lnTo>
                <a:close/>
              </a:path>
              <a:path extrusionOk="0" h="1524000" w="2060575">
                <a:moveTo>
                  <a:pt x="426212" y="990600"/>
                </a:moveTo>
                <a:lnTo>
                  <a:pt x="425703" y="990600"/>
                </a:lnTo>
                <a:lnTo>
                  <a:pt x="426484" y="997104"/>
                </a:lnTo>
                <a:lnTo>
                  <a:pt x="427524" y="999066"/>
                </a:lnTo>
                <a:lnTo>
                  <a:pt x="427116" y="995362"/>
                </a:lnTo>
                <a:lnTo>
                  <a:pt x="426212" y="990600"/>
                </a:lnTo>
                <a:close/>
              </a:path>
              <a:path extrusionOk="0" h="1524000" w="2060575">
                <a:moveTo>
                  <a:pt x="952119" y="990600"/>
                </a:moveTo>
                <a:lnTo>
                  <a:pt x="951483" y="990600"/>
                </a:lnTo>
                <a:lnTo>
                  <a:pt x="948016" y="997142"/>
                </a:lnTo>
                <a:lnTo>
                  <a:pt x="947854" y="997952"/>
                </a:lnTo>
                <a:lnTo>
                  <a:pt x="952119" y="990600"/>
                </a:lnTo>
                <a:close/>
              </a:path>
              <a:path extrusionOk="0" h="1524000" w="2060575">
                <a:moveTo>
                  <a:pt x="418338" y="977900"/>
                </a:moveTo>
                <a:lnTo>
                  <a:pt x="411225" y="977900"/>
                </a:lnTo>
                <a:lnTo>
                  <a:pt x="414426" y="987044"/>
                </a:lnTo>
                <a:lnTo>
                  <a:pt x="417449" y="990600"/>
                </a:lnTo>
                <a:lnTo>
                  <a:pt x="423037" y="990600"/>
                </a:lnTo>
                <a:lnTo>
                  <a:pt x="426484" y="997104"/>
                </a:lnTo>
                <a:lnTo>
                  <a:pt x="425703" y="990600"/>
                </a:lnTo>
                <a:lnTo>
                  <a:pt x="418338" y="977900"/>
                </a:lnTo>
                <a:close/>
              </a:path>
              <a:path extrusionOk="0" h="1524000" w="2060575">
                <a:moveTo>
                  <a:pt x="175387" y="990600"/>
                </a:moveTo>
                <a:lnTo>
                  <a:pt x="175005" y="990600"/>
                </a:lnTo>
                <a:lnTo>
                  <a:pt x="174720" y="995362"/>
                </a:lnTo>
                <a:lnTo>
                  <a:pt x="175387" y="990600"/>
                </a:lnTo>
                <a:close/>
              </a:path>
              <a:path extrusionOk="0" h="1524000" w="2060575">
                <a:moveTo>
                  <a:pt x="426593" y="990600"/>
                </a:moveTo>
                <a:lnTo>
                  <a:pt x="426212" y="990600"/>
                </a:lnTo>
                <a:lnTo>
                  <a:pt x="427116" y="995362"/>
                </a:lnTo>
                <a:lnTo>
                  <a:pt x="426593" y="990600"/>
                </a:lnTo>
                <a:close/>
              </a:path>
              <a:path extrusionOk="0" h="1524000" w="2060575">
                <a:moveTo>
                  <a:pt x="1344929" y="990600"/>
                </a:moveTo>
                <a:lnTo>
                  <a:pt x="1344549" y="990600"/>
                </a:lnTo>
                <a:lnTo>
                  <a:pt x="1344929" y="992123"/>
                </a:lnTo>
                <a:lnTo>
                  <a:pt x="1344929" y="990600"/>
                </a:lnTo>
                <a:close/>
              </a:path>
              <a:path extrusionOk="0" h="1524000" w="2060575">
                <a:moveTo>
                  <a:pt x="218821" y="977900"/>
                </a:moveTo>
                <a:lnTo>
                  <a:pt x="180721" y="977900"/>
                </a:lnTo>
                <a:lnTo>
                  <a:pt x="177926" y="990600"/>
                </a:lnTo>
                <a:lnTo>
                  <a:pt x="217424" y="990600"/>
                </a:lnTo>
                <a:lnTo>
                  <a:pt x="218821" y="977900"/>
                </a:lnTo>
                <a:close/>
              </a:path>
              <a:path extrusionOk="0" h="1524000" w="2060575">
                <a:moveTo>
                  <a:pt x="340359" y="977900"/>
                </a:moveTo>
                <a:lnTo>
                  <a:pt x="337820" y="977900"/>
                </a:lnTo>
                <a:lnTo>
                  <a:pt x="340868" y="990600"/>
                </a:lnTo>
                <a:lnTo>
                  <a:pt x="345821" y="990600"/>
                </a:lnTo>
                <a:lnTo>
                  <a:pt x="340359" y="977900"/>
                </a:lnTo>
                <a:close/>
              </a:path>
              <a:path extrusionOk="0" h="1524000" w="2060575">
                <a:moveTo>
                  <a:pt x="340359" y="977900"/>
                </a:moveTo>
                <a:lnTo>
                  <a:pt x="345821" y="990600"/>
                </a:lnTo>
                <a:lnTo>
                  <a:pt x="347472" y="990600"/>
                </a:lnTo>
                <a:lnTo>
                  <a:pt x="340359" y="977900"/>
                </a:lnTo>
                <a:close/>
              </a:path>
              <a:path extrusionOk="0" h="1524000" w="2060575">
                <a:moveTo>
                  <a:pt x="406653" y="977900"/>
                </a:moveTo>
                <a:lnTo>
                  <a:pt x="340359" y="977900"/>
                </a:lnTo>
                <a:lnTo>
                  <a:pt x="347472" y="990600"/>
                </a:lnTo>
                <a:lnTo>
                  <a:pt x="415671" y="990600"/>
                </a:lnTo>
                <a:lnTo>
                  <a:pt x="414426" y="987044"/>
                </a:lnTo>
                <a:lnTo>
                  <a:pt x="406653" y="977900"/>
                </a:lnTo>
                <a:close/>
              </a:path>
              <a:path extrusionOk="0" h="1524000" w="2060575">
                <a:moveTo>
                  <a:pt x="956055" y="977900"/>
                </a:moveTo>
                <a:lnTo>
                  <a:pt x="914780" y="977900"/>
                </a:lnTo>
                <a:lnTo>
                  <a:pt x="910717" y="990600"/>
                </a:lnTo>
                <a:lnTo>
                  <a:pt x="940816" y="990600"/>
                </a:lnTo>
                <a:lnTo>
                  <a:pt x="956055" y="977900"/>
                </a:lnTo>
                <a:close/>
              </a:path>
              <a:path extrusionOk="0" h="1524000" w="2060575">
                <a:moveTo>
                  <a:pt x="956055" y="977900"/>
                </a:moveTo>
                <a:lnTo>
                  <a:pt x="940816" y="990600"/>
                </a:lnTo>
                <a:lnTo>
                  <a:pt x="951229" y="990600"/>
                </a:lnTo>
                <a:lnTo>
                  <a:pt x="955594" y="983672"/>
                </a:lnTo>
                <a:lnTo>
                  <a:pt x="956055" y="977900"/>
                </a:lnTo>
                <a:close/>
              </a:path>
              <a:path extrusionOk="0" h="1524000" w="2060575">
                <a:moveTo>
                  <a:pt x="955594" y="983672"/>
                </a:moveTo>
                <a:lnTo>
                  <a:pt x="951229" y="990600"/>
                </a:lnTo>
                <a:lnTo>
                  <a:pt x="955040" y="990600"/>
                </a:lnTo>
                <a:lnTo>
                  <a:pt x="955594" y="983672"/>
                </a:lnTo>
                <a:close/>
              </a:path>
              <a:path extrusionOk="0" h="1524000" w="2060575">
                <a:moveTo>
                  <a:pt x="957717" y="980302"/>
                </a:moveTo>
                <a:lnTo>
                  <a:pt x="955617" y="983635"/>
                </a:lnTo>
                <a:lnTo>
                  <a:pt x="955508" y="984738"/>
                </a:lnTo>
                <a:lnTo>
                  <a:pt x="955040" y="990600"/>
                </a:lnTo>
                <a:lnTo>
                  <a:pt x="957717" y="980302"/>
                </a:lnTo>
                <a:close/>
              </a:path>
              <a:path extrusionOk="0" h="1524000" w="2060575">
                <a:moveTo>
                  <a:pt x="959230" y="977900"/>
                </a:moveTo>
                <a:lnTo>
                  <a:pt x="957713" y="980319"/>
                </a:lnTo>
                <a:lnTo>
                  <a:pt x="955040" y="990600"/>
                </a:lnTo>
                <a:lnTo>
                  <a:pt x="958548" y="984102"/>
                </a:lnTo>
                <a:lnTo>
                  <a:pt x="959230" y="977900"/>
                </a:lnTo>
                <a:close/>
              </a:path>
              <a:path extrusionOk="0" h="1524000" w="2060575">
                <a:moveTo>
                  <a:pt x="958548" y="984102"/>
                </a:moveTo>
                <a:lnTo>
                  <a:pt x="955040" y="990600"/>
                </a:lnTo>
                <a:lnTo>
                  <a:pt x="957833" y="990600"/>
                </a:lnTo>
                <a:lnTo>
                  <a:pt x="958548" y="984102"/>
                </a:lnTo>
                <a:close/>
              </a:path>
              <a:path extrusionOk="0" h="1524000" w="2060575">
                <a:moveTo>
                  <a:pt x="959612" y="982133"/>
                </a:moveTo>
                <a:lnTo>
                  <a:pt x="958548" y="984102"/>
                </a:lnTo>
                <a:lnTo>
                  <a:pt x="957833" y="990600"/>
                </a:lnTo>
                <a:lnTo>
                  <a:pt x="958596" y="990600"/>
                </a:lnTo>
                <a:lnTo>
                  <a:pt x="959612" y="982133"/>
                </a:lnTo>
                <a:close/>
              </a:path>
              <a:path extrusionOk="0" h="1524000" w="2060575">
                <a:moveTo>
                  <a:pt x="1296346" y="980209"/>
                </a:moveTo>
                <a:lnTo>
                  <a:pt x="1297177" y="990600"/>
                </a:lnTo>
                <a:lnTo>
                  <a:pt x="1297940" y="990600"/>
                </a:lnTo>
                <a:lnTo>
                  <a:pt x="1297705" y="984738"/>
                </a:lnTo>
                <a:lnTo>
                  <a:pt x="1296346" y="980209"/>
                </a:lnTo>
                <a:close/>
              </a:path>
              <a:path extrusionOk="0" h="1524000" w="2060575">
                <a:moveTo>
                  <a:pt x="1297705" y="984738"/>
                </a:moveTo>
                <a:lnTo>
                  <a:pt x="1297940" y="990600"/>
                </a:lnTo>
                <a:lnTo>
                  <a:pt x="1299464" y="990600"/>
                </a:lnTo>
                <a:lnTo>
                  <a:pt x="1297705" y="984738"/>
                </a:lnTo>
                <a:close/>
              </a:path>
              <a:path extrusionOk="0" h="1524000" w="2060575">
                <a:moveTo>
                  <a:pt x="1297661" y="983635"/>
                </a:moveTo>
                <a:lnTo>
                  <a:pt x="1297705" y="984738"/>
                </a:lnTo>
                <a:lnTo>
                  <a:pt x="1299464" y="990600"/>
                </a:lnTo>
                <a:lnTo>
                  <a:pt x="1300099" y="990600"/>
                </a:lnTo>
                <a:lnTo>
                  <a:pt x="1297661" y="983635"/>
                </a:lnTo>
                <a:close/>
              </a:path>
              <a:path extrusionOk="0" h="1524000" w="2060575">
                <a:moveTo>
                  <a:pt x="1338072" y="977900"/>
                </a:moveTo>
                <a:lnTo>
                  <a:pt x="1336928" y="977900"/>
                </a:lnTo>
                <a:lnTo>
                  <a:pt x="1339850" y="990600"/>
                </a:lnTo>
                <a:lnTo>
                  <a:pt x="1338072" y="977900"/>
                </a:lnTo>
                <a:close/>
              </a:path>
              <a:path extrusionOk="0" h="1524000" w="2060575">
                <a:moveTo>
                  <a:pt x="411225" y="977900"/>
                </a:moveTo>
                <a:lnTo>
                  <a:pt x="406653" y="977900"/>
                </a:lnTo>
                <a:lnTo>
                  <a:pt x="414426" y="987044"/>
                </a:lnTo>
                <a:lnTo>
                  <a:pt x="411225" y="977900"/>
                </a:lnTo>
                <a:close/>
              </a:path>
              <a:path extrusionOk="0" h="1524000" w="2060575">
                <a:moveTo>
                  <a:pt x="958342" y="977900"/>
                </a:moveTo>
                <a:lnTo>
                  <a:pt x="956055" y="977900"/>
                </a:lnTo>
                <a:lnTo>
                  <a:pt x="955594" y="983672"/>
                </a:lnTo>
                <a:lnTo>
                  <a:pt x="957706" y="980319"/>
                </a:lnTo>
                <a:lnTo>
                  <a:pt x="958342" y="977900"/>
                </a:lnTo>
                <a:close/>
              </a:path>
              <a:path extrusionOk="0" h="1524000" w="2060575">
                <a:moveTo>
                  <a:pt x="1296924" y="977900"/>
                </a:moveTo>
                <a:lnTo>
                  <a:pt x="1296162" y="977900"/>
                </a:lnTo>
                <a:lnTo>
                  <a:pt x="1296312" y="979781"/>
                </a:lnTo>
                <a:lnTo>
                  <a:pt x="1297661" y="983635"/>
                </a:lnTo>
                <a:lnTo>
                  <a:pt x="1297501" y="980209"/>
                </a:lnTo>
                <a:lnTo>
                  <a:pt x="1296924" y="977900"/>
                </a:lnTo>
                <a:close/>
              </a:path>
              <a:path extrusionOk="0" h="1524000" w="2060575">
                <a:moveTo>
                  <a:pt x="961898" y="977900"/>
                </a:moveTo>
                <a:lnTo>
                  <a:pt x="960120" y="977900"/>
                </a:lnTo>
                <a:lnTo>
                  <a:pt x="959612" y="982133"/>
                </a:lnTo>
                <a:lnTo>
                  <a:pt x="961898" y="977900"/>
                </a:lnTo>
                <a:close/>
              </a:path>
              <a:path extrusionOk="0" h="1524000" w="2060575">
                <a:moveTo>
                  <a:pt x="1295653" y="977900"/>
                </a:moveTo>
                <a:lnTo>
                  <a:pt x="1296346" y="980209"/>
                </a:lnTo>
                <a:lnTo>
                  <a:pt x="1296312" y="979781"/>
                </a:lnTo>
                <a:lnTo>
                  <a:pt x="1295653" y="977900"/>
                </a:lnTo>
                <a:close/>
              </a:path>
              <a:path extrusionOk="0" h="1524000" w="2060575">
                <a:moveTo>
                  <a:pt x="1296162" y="977900"/>
                </a:moveTo>
                <a:lnTo>
                  <a:pt x="1295653" y="977900"/>
                </a:lnTo>
                <a:lnTo>
                  <a:pt x="1296312" y="979781"/>
                </a:lnTo>
                <a:lnTo>
                  <a:pt x="1296162" y="977900"/>
                </a:lnTo>
                <a:close/>
              </a:path>
              <a:path extrusionOk="0" h="1524000" w="2060575">
                <a:moveTo>
                  <a:pt x="186817" y="965200"/>
                </a:moveTo>
                <a:lnTo>
                  <a:pt x="184657" y="965200"/>
                </a:lnTo>
                <a:lnTo>
                  <a:pt x="184657" y="977900"/>
                </a:lnTo>
                <a:lnTo>
                  <a:pt x="186817" y="965200"/>
                </a:lnTo>
                <a:close/>
              </a:path>
              <a:path extrusionOk="0" h="1524000" w="2060575">
                <a:moveTo>
                  <a:pt x="217931" y="965200"/>
                </a:moveTo>
                <a:lnTo>
                  <a:pt x="186817" y="965200"/>
                </a:lnTo>
                <a:lnTo>
                  <a:pt x="185039" y="977900"/>
                </a:lnTo>
                <a:lnTo>
                  <a:pt x="212851" y="977900"/>
                </a:lnTo>
                <a:lnTo>
                  <a:pt x="216763" y="971691"/>
                </a:lnTo>
                <a:lnTo>
                  <a:pt x="217931" y="965200"/>
                </a:lnTo>
                <a:close/>
              </a:path>
              <a:path extrusionOk="0" h="1524000" w="2060575">
                <a:moveTo>
                  <a:pt x="216763" y="971691"/>
                </a:moveTo>
                <a:lnTo>
                  <a:pt x="212851" y="977900"/>
                </a:lnTo>
                <a:lnTo>
                  <a:pt x="215646" y="977900"/>
                </a:lnTo>
                <a:lnTo>
                  <a:pt x="216763" y="971691"/>
                </a:lnTo>
                <a:close/>
              </a:path>
              <a:path extrusionOk="0" h="1524000" w="2060575">
                <a:moveTo>
                  <a:pt x="219582" y="967215"/>
                </a:moveTo>
                <a:lnTo>
                  <a:pt x="216763" y="971691"/>
                </a:lnTo>
                <a:lnTo>
                  <a:pt x="215646" y="977900"/>
                </a:lnTo>
                <a:lnTo>
                  <a:pt x="219582" y="977900"/>
                </a:lnTo>
                <a:lnTo>
                  <a:pt x="219582" y="967215"/>
                </a:lnTo>
                <a:close/>
              </a:path>
              <a:path extrusionOk="0" h="1524000" w="2060575">
                <a:moveTo>
                  <a:pt x="296037" y="965200"/>
                </a:moveTo>
                <a:lnTo>
                  <a:pt x="281558" y="965200"/>
                </a:lnTo>
                <a:lnTo>
                  <a:pt x="289814" y="977900"/>
                </a:lnTo>
                <a:lnTo>
                  <a:pt x="301625" y="977900"/>
                </a:lnTo>
                <a:lnTo>
                  <a:pt x="296037" y="965200"/>
                </a:lnTo>
                <a:close/>
              </a:path>
              <a:path extrusionOk="0" h="1524000" w="2060575">
                <a:moveTo>
                  <a:pt x="388493" y="965200"/>
                </a:moveTo>
                <a:lnTo>
                  <a:pt x="296037" y="965200"/>
                </a:lnTo>
                <a:lnTo>
                  <a:pt x="303656" y="977900"/>
                </a:lnTo>
                <a:lnTo>
                  <a:pt x="394207" y="977900"/>
                </a:lnTo>
                <a:lnTo>
                  <a:pt x="388493" y="965200"/>
                </a:lnTo>
                <a:close/>
              </a:path>
              <a:path extrusionOk="0" h="1524000" w="2060575">
                <a:moveTo>
                  <a:pt x="921286" y="975077"/>
                </a:moveTo>
                <a:lnTo>
                  <a:pt x="920750" y="977900"/>
                </a:lnTo>
                <a:lnTo>
                  <a:pt x="921003" y="977900"/>
                </a:lnTo>
                <a:lnTo>
                  <a:pt x="921286" y="975077"/>
                </a:lnTo>
                <a:close/>
              </a:path>
              <a:path extrusionOk="0" h="1524000" w="2060575">
                <a:moveTo>
                  <a:pt x="925195" y="965200"/>
                </a:moveTo>
                <a:lnTo>
                  <a:pt x="923163" y="965200"/>
                </a:lnTo>
                <a:lnTo>
                  <a:pt x="921286" y="975077"/>
                </a:lnTo>
                <a:lnTo>
                  <a:pt x="921003" y="977900"/>
                </a:lnTo>
                <a:lnTo>
                  <a:pt x="924866" y="971768"/>
                </a:lnTo>
                <a:lnTo>
                  <a:pt x="925195" y="965200"/>
                </a:lnTo>
                <a:close/>
              </a:path>
              <a:path extrusionOk="0" h="1524000" w="2060575">
                <a:moveTo>
                  <a:pt x="924866" y="971768"/>
                </a:moveTo>
                <a:lnTo>
                  <a:pt x="921003" y="977900"/>
                </a:lnTo>
                <a:lnTo>
                  <a:pt x="924178" y="977900"/>
                </a:lnTo>
                <a:lnTo>
                  <a:pt x="924576" y="977568"/>
                </a:lnTo>
                <a:lnTo>
                  <a:pt x="924866" y="971768"/>
                </a:lnTo>
                <a:close/>
              </a:path>
              <a:path extrusionOk="0" h="1524000" w="2060575">
                <a:moveTo>
                  <a:pt x="974471" y="965200"/>
                </a:moveTo>
                <a:lnTo>
                  <a:pt x="939419" y="965200"/>
                </a:lnTo>
                <a:lnTo>
                  <a:pt x="924576" y="977568"/>
                </a:lnTo>
                <a:lnTo>
                  <a:pt x="924559" y="977900"/>
                </a:lnTo>
                <a:lnTo>
                  <a:pt x="969264" y="977900"/>
                </a:lnTo>
                <a:lnTo>
                  <a:pt x="974471" y="965200"/>
                </a:lnTo>
                <a:close/>
              </a:path>
              <a:path extrusionOk="0" h="1524000" w="2060575">
                <a:moveTo>
                  <a:pt x="1284515" y="970005"/>
                </a:moveTo>
                <a:lnTo>
                  <a:pt x="1285621" y="977900"/>
                </a:lnTo>
                <a:lnTo>
                  <a:pt x="1288542" y="977900"/>
                </a:lnTo>
                <a:lnTo>
                  <a:pt x="1284515" y="970005"/>
                </a:lnTo>
                <a:close/>
              </a:path>
              <a:path extrusionOk="0" h="1524000" w="2060575">
                <a:moveTo>
                  <a:pt x="1283843" y="965200"/>
                </a:moveTo>
                <a:lnTo>
                  <a:pt x="1284515" y="970005"/>
                </a:lnTo>
                <a:lnTo>
                  <a:pt x="1288542" y="977900"/>
                </a:lnTo>
                <a:lnTo>
                  <a:pt x="1283843" y="965200"/>
                </a:lnTo>
                <a:close/>
              </a:path>
              <a:path extrusionOk="0" h="1524000" w="2060575">
                <a:moveTo>
                  <a:pt x="1329054" y="965200"/>
                </a:moveTo>
                <a:lnTo>
                  <a:pt x="1283843" y="965200"/>
                </a:lnTo>
                <a:lnTo>
                  <a:pt x="1288542" y="977900"/>
                </a:lnTo>
                <a:lnTo>
                  <a:pt x="1330452" y="977900"/>
                </a:lnTo>
                <a:lnTo>
                  <a:pt x="1329054" y="965200"/>
                </a:lnTo>
                <a:close/>
              </a:path>
              <a:path extrusionOk="0" h="1524000" w="2060575">
                <a:moveTo>
                  <a:pt x="1330578" y="965200"/>
                </a:moveTo>
                <a:lnTo>
                  <a:pt x="1329054" y="965200"/>
                </a:lnTo>
                <a:lnTo>
                  <a:pt x="1330578" y="977900"/>
                </a:lnTo>
                <a:lnTo>
                  <a:pt x="1330578" y="965200"/>
                </a:lnTo>
                <a:close/>
              </a:path>
              <a:path extrusionOk="0" h="1524000" w="2060575">
                <a:moveTo>
                  <a:pt x="939419" y="965200"/>
                </a:moveTo>
                <a:lnTo>
                  <a:pt x="929004" y="965200"/>
                </a:lnTo>
                <a:lnTo>
                  <a:pt x="924866" y="971768"/>
                </a:lnTo>
                <a:lnTo>
                  <a:pt x="924576" y="977568"/>
                </a:lnTo>
                <a:lnTo>
                  <a:pt x="939419" y="965200"/>
                </a:lnTo>
                <a:close/>
              </a:path>
              <a:path extrusionOk="0" h="1524000" w="2060575">
                <a:moveTo>
                  <a:pt x="923163" y="965200"/>
                </a:moveTo>
                <a:lnTo>
                  <a:pt x="922274" y="965200"/>
                </a:lnTo>
                <a:lnTo>
                  <a:pt x="921286" y="975077"/>
                </a:lnTo>
                <a:lnTo>
                  <a:pt x="923163" y="965200"/>
                </a:lnTo>
                <a:close/>
              </a:path>
              <a:path extrusionOk="0" h="1524000" w="2060575">
                <a:moveTo>
                  <a:pt x="929004" y="965200"/>
                </a:moveTo>
                <a:lnTo>
                  <a:pt x="925195" y="965200"/>
                </a:lnTo>
                <a:lnTo>
                  <a:pt x="924866" y="971768"/>
                </a:lnTo>
                <a:lnTo>
                  <a:pt x="929004" y="965200"/>
                </a:lnTo>
                <a:close/>
              </a:path>
              <a:path extrusionOk="0" h="1524000" w="2060575">
                <a:moveTo>
                  <a:pt x="1283843" y="965200"/>
                </a:moveTo>
                <a:lnTo>
                  <a:pt x="1282065" y="965200"/>
                </a:lnTo>
                <a:lnTo>
                  <a:pt x="1284515" y="970005"/>
                </a:lnTo>
                <a:lnTo>
                  <a:pt x="1283843" y="965200"/>
                </a:lnTo>
                <a:close/>
              </a:path>
              <a:path extrusionOk="0" h="1524000" w="2060575">
                <a:moveTo>
                  <a:pt x="220852" y="965200"/>
                </a:moveTo>
                <a:lnTo>
                  <a:pt x="219582" y="965200"/>
                </a:lnTo>
                <a:lnTo>
                  <a:pt x="219582" y="967215"/>
                </a:lnTo>
                <a:lnTo>
                  <a:pt x="220852" y="965200"/>
                </a:lnTo>
                <a:close/>
              </a:path>
              <a:path extrusionOk="0" h="1524000" w="2060575">
                <a:moveTo>
                  <a:pt x="186817" y="952500"/>
                </a:moveTo>
                <a:lnTo>
                  <a:pt x="185039" y="965200"/>
                </a:lnTo>
                <a:lnTo>
                  <a:pt x="185800" y="965200"/>
                </a:lnTo>
                <a:lnTo>
                  <a:pt x="186817" y="952500"/>
                </a:lnTo>
                <a:close/>
              </a:path>
              <a:path extrusionOk="0" h="1524000" w="2060575">
                <a:moveTo>
                  <a:pt x="367156" y="952500"/>
                </a:moveTo>
                <a:lnTo>
                  <a:pt x="186817" y="952500"/>
                </a:lnTo>
                <a:lnTo>
                  <a:pt x="185800" y="965200"/>
                </a:lnTo>
                <a:lnTo>
                  <a:pt x="374396" y="965200"/>
                </a:lnTo>
                <a:lnTo>
                  <a:pt x="367156" y="952500"/>
                </a:lnTo>
                <a:close/>
              </a:path>
              <a:path extrusionOk="0" h="1524000" w="2060575">
                <a:moveTo>
                  <a:pt x="804672" y="952500"/>
                </a:moveTo>
                <a:lnTo>
                  <a:pt x="759968" y="952500"/>
                </a:lnTo>
                <a:lnTo>
                  <a:pt x="763904" y="965200"/>
                </a:lnTo>
                <a:lnTo>
                  <a:pt x="807593" y="965200"/>
                </a:lnTo>
                <a:lnTo>
                  <a:pt x="804672" y="952500"/>
                </a:lnTo>
                <a:close/>
              </a:path>
              <a:path extrusionOk="0" h="1524000" w="2060575">
                <a:moveTo>
                  <a:pt x="935110" y="953151"/>
                </a:moveTo>
                <a:lnTo>
                  <a:pt x="928243" y="965200"/>
                </a:lnTo>
                <a:lnTo>
                  <a:pt x="929513" y="965200"/>
                </a:lnTo>
                <a:lnTo>
                  <a:pt x="935070" y="953375"/>
                </a:lnTo>
                <a:lnTo>
                  <a:pt x="935110" y="953151"/>
                </a:lnTo>
                <a:close/>
              </a:path>
              <a:path extrusionOk="0" h="1524000" w="2060575">
                <a:moveTo>
                  <a:pt x="981455" y="952500"/>
                </a:moveTo>
                <a:lnTo>
                  <a:pt x="935481" y="952500"/>
                </a:lnTo>
                <a:lnTo>
                  <a:pt x="935070" y="953375"/>
                </a:lnTo>
                <a:lnTo>
                  <a:pt x="932942" y="965200"/>
                </a:lnTo>
                <a:lnTo>
                  <a:pt x="978153" y="965200"/>
                </a:lnTo>
                <a:lnTo>
                  <a:pt x="981455" y="952500"/>
                </a:lnTo>
                <a:close/>
              </a:path>
              <a:path extrusionOk="0" h="1524000" w="2060575">
                <a:moveTo>
                  <a:pt x="982726" y="952500"/>
                </a:moveTo>
                <a:lnTo>
                  <a:pt x="981455" y="952500"/>
                </a:lnTo>
                <a:lnTo>
                  <a:pt x="979170" y="965200"/>
                </a:lnTo>
                <a:lnTo>
                  <a:pt x="982726" y="952500"/>
                </a:lnTo>
                <a:close/>
              </a:path>
              <a:path extrusionOk="0" h="1524000" w="2060575">
                <a:moveTo>
                  <a:pt x="1278508" y="952500"/>
                </a:moveTo>
                <a:lnTo>
                  <a:pt x="1271651" y="952500"/>
                </a:lnTo>
                <a:lnTo>
                  <a:pt x="1274952" y="965200"/>
                </a:lnTo>
                <a:lnTo>
                  <a:pt x="1278890" y="965200"/>
                </a:lnTo>
                <a:lnTo>
                  <a:pt x="1278508" y="952500"/>
                </a:lnTo>
                <a:close/>
              </a:path>
              <a:path extrusionOk="0" h="1524000" w="2060575">
                <a:moveTo>
                  <a:pt x="1278508" y="952500"/>
                </a:moveTo>
                <a:lnTo>
                  <a:pt x="1278890" y="965200"/>
                </a:lnTo>
                <a:lnTo>
                  <a:pt x="1286509" y="965200"/>
                </a:lnTo>
                <a:lnTo>
                  <a:pt x="1278508" y="952500"/>
                </a:lnTo>
                <a:close/>
              </a:path>
              <a:path extrusionOk="0" h="1524000" w="2060575">
                <a:moveTo>
                  <a:pt x="1321307" y="952500"/>
                </a:moveTo>
                <a:lnTo>
                  <a:pt x="1278508" y="952500"/>
                </a:lnTo>
                <a:lnTo>
                  <a:pt x="1286509" y="965200"/>
                </a:lnTo>
                <a:lnTo>
                  <a:pt x="1322831" y="965200"/>
                </a:lnTo>
                <a:lnTo>
                  <a:pt x="1321307" y="952500"/>
                </a:lnTo>
                <a:close/>
              </a:path>
              <a:path extrusionOk="0" h="1524000" w="2060575">
                <a:moveTo>
                  <a:pt x="935481" y="952500"/>
                </a:moveTo>
                <a:lnTo>
                  <a:pt x="935110" y="953151"/>
                </a:lnTo>
                <a:lnTo>
                  <a:pt x="935070" y="953375"/>
                </a:lnTo>
                <a:lnTo>
                  <a:pt x="935481" y="952500"/>
                </a:lnTo>
                <a:close/>
              </a:path>
              <a:path extrusionOk="0" h="1524000" w="2060575">
                <a:moveTo>
                  <a:pt x="935481" y="952500"/>
                </a:moveTo>
                <a:lnTo>
                  <a:pt x="935227" y="952500"/>
                </a:lnTo>
                <a:lnTo>
                  <a:pt x="935110" y="953151"/>
                </a:lnTo>
                <a:lnTo>
                  <a:pt x="935481" y="952500"/>
                </a:lnTo>
                <a:close/>
              </a:path>
              <a:path extrusionOk="0" h="1524000" w="2060575">
                <a:moveTo>
                  <a:pt x="193421" y="939800"/>
                </a:moveTo>
                <a:lnTo>
                  <a:pt x="110108" y="939800"/>
                </a:lnTo>
                <a:lnTo>
                  <a:pt x="117601" y="952500"/>
                </a:lnTo>
                <a:lnTo>
                  <a:pt x="189738" y="952500"/>
                </a:lnTo>
                <a:lnTo>
                  <a:pt x="192235" y="948266"/>
                </a:lnTo>
                <a:lnTo>
                  <a:pt x="193421" y="939800"/>
                </a:lnTo>
                <a:close/>
              </a:path>
              <a:path extrusionOk="0" h="1524000" w="2060575">
                <a:moveTo>
                  <a:pt x="192235" y="948266"/>
                </a:moveTo>
                <a:lnTo>
                  <a:pt x="189738" y="952500"/>
                </a:lnTo>
                <a:lnTo>
                  <a:pt x="191643" y="952500"/>
                </a:lnTo>
                <a:lnTo>
                  <a:pt x="192235" y="948266"/>
                </a:lnTo>
                <a:close/>
              </a:path>
              <a:path extrusionOk="0" h="1524000" w="2060575">
                <a:moveTo>
                  <a:pt x="193758" y="945685"/>
                </a:moveTo>
                <a:lnTo>
                  <a:pt x="192235" y="948266"/>
                </a:lnTo>
                <a:lnTo>
                  <a:pt x="191643" y="952500"/>
                </a:lnTo>
                <a:lnTo>
                  <a:pt x="193147" y="949080"/>
                </a:lnTo>
                <a:lnTo>
                  <a:pt x="193758" y="945685"/>
                </a:lnTo>
                <a:close/>
              </a:path>
              <a:path extrusionOk="0" h="1524000" w="2060575">
                <a:moveTo>
                  <a:pt x="193147" y="949080"/>
                </a:moveTo>
                <a:lnTo>
                  <a:pt x="191643" y="952500"/>
                </a:lnTo>
                <a:lnTo>
                  <a:pt x="192531" y="952500"/>
                </a:lnTo>
                <a:lnTo>
                  <a:pt x="193147" y="949080"/>
                </a:lnTo>
                <a:close/>
              </a:path>
              <a:path extrusionOk="0" h="1524000" w="2060575">
                <a:moveTo>
                  <a:pt x="341249" y="939800"/>
                </a:moveTo>
                <a:lnTo>
                  <a:pt x="197230" y="939800"/>
                </a:lnTo>
                <a:lnTo>
                  <a:pt x="193147" y="949080"/>
                </a:lnTo>
                <a:lnTo>
                  <a:pt x="192531" y="952500"/>
                </a:lnTo>
                <a:lnTo>
                  <a:pt x="345440" y="952500"/>
                </a:lnTo>
                <a:lnTo>
                  <a:pt x="341249" y="939800"/>
                </a:lnTo>
                <a:close/>
              </a:path>
              <a:path extrusionOk="0" h="1524000" w="2060575">
                <a:moveTo>
                  <a:pt x="747776" y="939800"/>
                </a:moveTo>
                <a:lnTo>
                  <a:pt x="744601" y="939800"/>
                </a:lnTo>
                <a:lnTo>
                  <a:pt x="747268" y="952500"/>
                </a:lnTo>
                <a:lnTo>
                  <a:pt x="751077" y="952500"/>
                </a:lnTo>
                <a:lnTo>
                  <a:pt x="747776" y="939800"/>
                </a:lnTo>
                <a:close/>
              </a:path>
              <a:path extrusionOk="0" h="1524000" w="2060575">
                <a:moveTo>
                  <a:pt x="747776" y="939800"/>
                </a:moveTo>
                <a:lnTo>
                  <a:pt x="751077" y="952500"/>
                </a:lnTo>
                <a:lnTo>
                  <a:pt x="752855" y="952500"/>
                </a:lnTo>
                <a:lnTo>
                  <a:pt x="751823" y="945125"/>
                </a:lnTo>
                <a:lnTo>
                  <a:pt x="747776" y="939800"/>
                </a:lnTo>
                <a:close/>
              </a:path>
              <a:path extrusionOk="0" h="1524000" w="2060575">
                <a:moveTo>
                  <a:pt x="751823" y="945125"/>
                </a:moveTo>
                <a:lnTo>
                  <a:pt x="752855" y="952500"/>
                </a:lnTo>
                <a:lnTo>
                  <a:pt x="757427" y="952500"/>
                </a:lnTo>
                <a:lnTo>
                  <a:pt x="751823" y="945125"/>
                </a:lnTo>
                <a:close/>
              </a:path>
              <a:path extrusionOk="0" h="1524000" w="2060575">
                <a:moveTo>
                  <a:pt x="751077" y="939800"/>
                </a:moveTo>
                <a:lnTo>
                  <a:pt x="751823" y="945125"/>
                </a:lnTo>
                <a:lnTo>
                  <a:pt x="757427" y="952500"/>
                </a:lnTo>
                <a:lnTo>
                  <a:pt x="763904" y="952500"/>
                </a:lnTo>
                <a:lnTo>
                  <a:pt x="751077" y="939800"/>
                </a:lnTo>
                <a:close/>
              </a:path>
              <a:path extrusionOk="0" h="1524000" w="2060575">
                <a:moveTo>
                  <a:pt x="794766" y="939800"/>
                </a:moveTo>
                <a:lnTo>
                  <a:pt x="751077" y="939800"/>
                </a:lnTo>
                <a:lnTo>
                  <a:pt x="763904" y="952500"/>
                </a:lnTo>
                <a:lnTo>
                  <a:pt x="801243" y="952500"/>
                </a:lnTo>
                <a:lnTo>
                  <a:pt x="794766" y="939800"/>
                </a:lnTo>
                <a:close/>
              </a:path>
              <a:path extrusionOk="0" h="1524000" w="2060575">
                <a:moveTo>
                  <a:pt x="997457" y="939800"/>
                </a:moveTo>
                <a:lnTo>
                  <a:pt x="950595" y="939800"/>
                </a:lnTo>
                <a:lnTo>
                  <a:pt x="947039" y="952500"/>
                </a:lnTo>
                <a:lnTo>
                  <a:pt x="995045" y="952500"/>
                </a:lnTo>
                <a:lnTo>
                  <a:pt x="997457" y="939800"/>
                </a:lnTo>
                <a:close/>
              </a:path>
              <a:path extrusionOk="0" h="1524000" w="2060575">
                <a:moveTo>
                  <a:pt x="1263903" y="939800"/>
                </a:moveTo>
                <a:lnTo>
                  <a:pt x="1266317" y="952500"/>
                </a:lnTo>
                <a:lnTo>
                  <a:pt x="1266571" y="952500"/>
                </a:lnTo>
                <a:lnTo>
                  <a:pt x="1263903" y="939800"/>
                </a:lnTo>
                <a:close/>
              </a:path>
              <a:path extrusionOk="0" h="1524000" w="2060575">
                <a:moveTo>
                  <a:pt x="1264412" y="939800"/>
                </a:moveTo>
                <a:lnTo>
                  <a:pt x="1263903" y="939800"/>
                </a:lnTo>
                <a:lnTo>
                  <a:pt x="1266571" y="952500"/>
                </a:lnTo>
                <a:lnTo>
                  <a:pt x="1266825" y="952500"/>
                </a:lnTo>
                <a:lnTo>
                  <a:pt x="1265913" y="944217"/>
                </a:lnTo>
                <a:lnTo>
                  <a:pt x="1264412" y="939800"/>
                </a:lnTo>
                <a:close/>
              </a:path>
              <a:path extrusionOk="0" h="1524000" w="2060575">
                <a:moveTo>
                  <a:pt x="1265913" y="944217"/>
                </a:moveTo>
                <a:lnTo>
                  <a:pt x="1266825" y="952500"/>
                </a:lnTo>
                <a:lnTo>
                  <a:pt x="1267714" y="952500"/>
                </a:lnTo>
                <a:lnTo>
                  <a:pt x="1266571" y="946150"/>
                </a:lnTo>
                <a:lnTo>
                  <a:pt x="1265913" y="944217"/>
                </a:lnTo>
                <a:close/>
              </a:path>
              <a:path extrusionOk="0" h="1524000" w="2060575">
                <a:moveTo>
                  <a:pt x="1266571" y="946150"/>
                </a:moveTo>
                <a:lnTo>
                  <a:pt x="1267714" y="952500"/>
                </a:lnTo>
                <a:lnTo>
                  <a:pt x="1268729" y="952500"/>
                </a:lnTo>
                <a:lnTo>
                  <a:pt x="1266571" y="946150"/>
                </a:lnTo>
                <a:close/>
              </a:path>
              <a:path extrusionOk="0" h="1524000" w="2060575">
                <a:moveTo>
                  <a:pt x="1266189" y="944033"/>
                </a:moveTo>
                <a:lnTo>
                  <a:pt x="1266571" y="946150"/>
                </a:lnTo>
                <a:lnTo>
                  <a:pt x="1268729" y="952500"/>
                </a:lnTo>
                <a:lnTo>
                  <a:pt x="1269746" y="952500"/>
                </a:lnTo>
                <a:lnTo>
                  <a:pt x="1266189" y="944033"/>
                </a:lnTo>
                <a:close/>
              </a:path>
              <a:path extrusionOk="0" h="1524000" w="2060575">
                <a:moveTo>
                  <a:pt x="1262506" y="927100"/>
                </a:moveTo>
                <a:lnTo>
                  <a:pt x="1262506" y="937558"/>
                </a:lnTo>
                <a:lnTo>
                  <a:pt x="1265174" y="939800"/>
                </a:lnTo>
                <a:lnTo>
                  <a:pt x="1265427" y="939800"/>
                </a:lnTo>
                <a:lnTo>
                  <a:pt x="1266189" y="944033"/>
                </a:lnTo>
                <a:lnTo>
                  <a:pt x="1269746" y="952500"/>
                </a:lnTo>
                <a:lnTo>
                  <a:pt x="1277747" y="952500"/>
                </a:lnTo>
                <a:lnTo>
                  <a:pt x="1262506" y="927100"/>
                </a:lnTo>
                <a:close/>
              </a:path>
              <a:path extrusionOk="0" h="1524000" w="2060575">
                <a:moveTo>
                  <a:pt x="1293622" y="927100"/>
                </a:moveTo>
                <a:lnTo>
                  <a:pt x="1262506" y="927100"/>
                </a:lnTo>
                <a:lnTo>
                  <a:pt x="1277747" y="952500"/>
                </a:lnTo>
                <a:lnTo>
                  <a:pt x="1310640" y="952500"/>
                </a:lnTo>
                <a:lnTo>
                  <a:pt x="1309708" y="945847"/>
                </a:lnTo>
                <a:lnTo>
                  <a:pt x="1306322" y="939800"/>
                </a:lnTo>
                <a:lnTo>
                  <a:pt x="1297431" y="939800"/>
                </a:lnTo>
                <a:lnTo>
                  <a:pt x="1293622" y="927100"/>
                </a:lnTo>
                <a:close/>
              </a:path>
              <a:path extrusionOk="0" h="1524000" w="2060575">
                <a:moveTo>
                  <a:pt x="1311656" y="949325"/>
                </a:moveTo>
                <a:lnTo>
                  <a:pt x="1312418" y="952500"/>
                </a:lnTo>
                <a:lnTo>
                  <a:pt x="1313433" y="952500"/>
                </a:lnTo>
                <a:lnTo>
                  <a:pt x="1311656" y="949325"/>
                </a:lnTo>
                <a:close/>
              </a:path>
              <a:path extrusionOk="0" h="1524000" w="2060575">
                <a:moveTo>
                  <a:pt x="1309370" y="939800"/>
                </a:moveTo>
                <a:lnTo>
                  <a:pt x="1308862" y="939800"/>
                </a:lnTo>
                <a:lnTo>
                  <a:pt x="1309708" y="945847"/>
                </a:lnTo>
                <a:lnTo>
                  <a:pt x="1311656" y="949325"/>
                </a:lnTo>
                <a:lnTo>
                  <a:pt x="1309370" y="939800"/>
                </a:lnTo>
                <a:close/>
              </a:path>
              <a:path extrusionOk="0" h="1524000" w="2060575">
                <a:moveTo>
                  <a:pt x="197230" y="939800"/>
                </a:moveTo>
                <a:lnTo>
                  <a:pt x="193758" y="945685"/>
                </a:lnTo>
                <a:lnTo>
                  <a:pt x="193147" y="949080"/>
                </a:lnTo>
                <a:lnTo>
                  <a:pt x="197230" y="939800"/>
                </a:lnTo>
                <a:close/>
              </a:path>
              <a:path extrusionOk="0" h="1524000" w="2060575">
                <a:moveTo>
                  <a:pt x="194818" y="939800"/>
                </a:moveTo>
                <a:lnTo>
                  <a:pt x="193421" y="939800"/>
                </a:lnTo>
                <a:lnTo>
                  <a:pt x="192235" y="948266"/>
                </a:lnTo>
                <a:lnTo>
                  <a:pt x="193758" y="945685"/>
                </a:lnTo>
                <a:lnTo>
                  <a:pt x="194818" y="939800"/>
                </a:lnTo>
                <a:close/>
              </a:path>
              <a:path extrusionOk="0" h="1524000" w="2060575">
                <a:moveTo>
                  <a:pt x="1265788" y="943077"/>
                </a:moveTo>
                <a:lnTo>
                  <a:pt x="1265913" y="944217"/>
                </a:lnTo>
                <a:lnTo>
                  <a:pt x="1266571" y="946150"/>
                </a:lnTo>
                <a:lnTo>
                  <a:pt x="1266189" y="944033"/>
                </a:lnTo>
                <a:lnTo>
                  <a:pt x="1265788" y="943077"/>
                </a:lnTo>
                <a:close/>
              </a:path>
              <a:path extrusionOk="0" h="1524000" w="2060575">
                <a:moveTo>
                  <a:pt x="1308862" y="939800"/>
                </a:moveTo>
                <a:lnTo>
                  <a:pt x="1306322" y="939800"/>
                </a:lnTo>
                <a:lnTo>
                  <a:pt x="1309708" y="945847"/>
                </a:lnTo>
                <a:lnTo>
                  <a:pt x="1308862" y="939800"/>
                </a:lnTo>
                <a:close/>
              </a:path>
              <a:path extrusionOk="0" h="1524000" w="2060575">
                <a:moveTo>
                  <a:pt x="197230" y="939800"/>
                </a:moveTo>
                <a:lnTo>
                  <a:pt x="194818" y="939800"/>
                </a:lnTo>
                <a:lnTo>
                  <a:pt x="193758" y="945685"/>
                </a:lnTo>
                <a:lnTo>
                  <a:pt x="197230" y="939800"/>
                </a:lnTo>
                <a:close/>
              </a:path>
              <a:path extrusionOk="0" h="1524000" w="2060575">
                <a:moveTo>
                  <a:pt x="751077" y="939800"/>
                </a:moveTo>
                <a:lnTo>
                  <a:pt x="747776" y="939800"/>
                </a:lnTo>
                <a:lnTo>
                  <a:pt x="751823" y="945125"/>
                </a:lnTo>
                <a:lnTo>
                  <a:pt x="751077" y="939800"/>
                </a:lnTo>
                <a:close/>
              </a:path>
              <a:path extrusionOk="0" h="1524000" w="2060575">
                <a:moveTo>
                  <a:pt x="1264412" y="939800"/>
                </a:moveTo>
                <a:lnTo>
                  <a:pt x="1265913" y="944217"/>
                </a:lnTo>
                <a:lnTo>
                  <a:pt x="1265788" y="943077"/>
                </a:lnTo>
                <a:lnTo>
                  <a:pt x="1264412" y="939800"/>
                </a:lnTo>
                <a:close/>
              </a:path>
              <a:path extrusionOk="0" h="1524000" w="2060575">
                <a:moveTo>
                  <a:pt x="1265427" y="939800"/>
                </a:moveTo>
                <a:lnTo>
                  <a:pt x="1265788" y="943077"/>
                </a:lnTo>
                <a:lnTo>
                  <a:pt x="1266189" y="944033"/>
                </a:lnTo>
                <a:lnTo>
                  <a:pt x="1265427" y="939800"/>
                </a:lnTo>
                <a:close/>
              </a:path>
              <a:path extrusionOk="0" h="1524000" w="2060575">
                <a:moveTo>
                  <a:pt x="1265427" y="939800"/>
                </a:moveTo>
                <a:lnTo>
                  <a:pt x="1264412" y="939800"/>
                </a:lnTo>
                <a:lnTo>
                  <a:pt x="1265788" y="943077"/>
                </a:lnTo>
                <a:lnTo>
                  <a:pt x="1265427" y="939800"/>
                </a:lnTo>
                <a:close/>
              </a:path>
              <a:path extrusionOk="0" h="1524000" w="2060575">
                <a:moveTo>
                  <a:pt x="66387" y="928793"/>
                </a:moveTo>
                <a:lnTo>
                  <a:pt x="69469" y="939800"/>
                </a:lnTo>
                <a:lnTo>
                  <a:pt x="71120" y="939800"/>
                </a:lnTo>
                <a:lnTo>
                  <a:pt x="66387" y="928793"/>
                </a:lnTo>
                <a:close/>
              </a:path>
              <a:path extrusionOk="0" h="1524000" w="2060575">
                <a:moveTo>
                  <a:pt x="66167" y="928007"/>
                </a:moveTo>
                <a:lnTo>
                  <a:pt x="66387" y="928793"/>
                </a:lnTo>
                <a:lnTo>
                  <a:pt x="71120" y="939800"/>
                </a:lnTo>
                <a:lnTo>
                  <a:pt x="72771" y="939800"/>
                </a:lnTo>
                <a:lnTo>
                  <a:pt x="66167" y="928007"/>
                </a:lnTo>
                <a:close/>
              </a:path>
              <a:path extrusionOk="0" h="1524000" w="2060575">
                <a:moveTo>
                  <a:pt x="211454" y="927100"/>
                </a:moveTo>
                <a:lnTo>
                  <a:pt x="65913" y="927100"/>
                </a:lnTo>
                <a:lnTo>
                  <a:pt x="66167" y="928007"/>
                </a:lnTo>
                <a:lnTo>
                  <a:pt x="72771" y="939800"/>
                </a:lnTo>
                <a:lnTo>
                  <a:pt x="207899" y="939800"/>
                </a:lnTo>
                <a:lnTo>
                  <a:pt x="211454" y="927100"/>
                </a:lnTo>
                <a:close/>
              </a:path>
              <a:path extrusionOk="0" h="1524000" w="2060575">
                <a:moveTo>
                  <a:pt x="230124" y="927100"/>
                </a:moveTo>
                <a:lnTo>
                  <a:pt x="211454" y="927100"/>
                </a:lnTo>
                <a:lnTo>
                  <a:pt x="207899" y="939800"/>
                </a:lnTo>
                <a:lnTo>
                  <a:pt x="222630" y="939800"/>
                </a:lnTo>
                <a:lnTo>
                  <a:pt x="230124" y="927100"/>
                </a:lnTo>
                <a:close/>
              </a:path>
              <a:path extrusionOk="0" h="1524000" w="2060575">
                <a:moveTo>
                  <a:pt x="230124" y="927100"/>
                </a:moveTo>
                <a:lnTo>
                  <a:pt x="222630" y="939800"/>
                </a:lnTo>
                <a:lnTo>
                  <a:pt x="227202" y="939800"/>
                </a:lnTo>
                <a:lnTo>
                  <a:pt x="230124" y="927100"/>
                </a:lnTo>
                <a:close/>
              </a:path>
              <a:path extrusionOk="0" h="1524000" w="2060575">
                <a:moveTo>
                  <a:pt x="235203" y="927100"/>
                </a:moveTo>
                <a:lnTo>
                  <a:pt x="230124" y="927100"/>
                </a:lnTo>
                <a:lnTo>
                  <a:pt x="227202" y="939800"/>
                </a:lnTo>
                <a:lnTo>
                  <a:pt x="235203" y="927100"/>
                </a:lnTo>
                <a:close/>
              </a:path>
              <a:path extrusionOk="0" h="1524000" w="2060575">
                <a:moveTo>
                  <a:pt x="263017" y="927100"/>
                </a:moveTo>
                <a:lnTo>
                  <a:pt x="235203" y="927100"/>
                </a:lnTo>
                <a:lnTo>
                  <a:pt x="227202" y="939800"/>
                </a:lnTo>
                <a:lnTo>
                  <a:pt x="270637" y="939800"/>
                </a:lnTo>
                <a:lnTo>
                  <a:pt x="263017" y="927100"/>
                </a:lnTo>
                <a:close/>
              </a:path>
              <a:path extrusionOk="0" h="1524000" w="2060575">
                <a:moveTo>
                  <a:pt x="267334" y="927100"/>
                </a:moveTo>
                <a:lnTo>
                  <a:pt x="270637" y="939800"/>
                </a:lnTo>
                <a:lnTo>
                  <a:pt x="275208" y="939800"/>
                </a:lnTo>
                <a:lnTo>
                  <a:pt x="267334" y="927100"/>
                </a:lnTo>
                <a:close/>
              </a:path>
              <a:path extrusionOk="0" h="1524000" w="2060575">
                <a:moveTo>
                  <a:pt x="784732" y="927100"/>
                </a:moveTo>
                <a:lnTo>
                  <a:pt x="722376" y="927100"/>
                </a:lnTo>
                <a:lnTo>
                  <a:pt x="724026" y="939800"/>
                </a:lnTo>
                <a:lnTo>
                  <a:pt x="786129" y="939800"/>
                </a:lnTo>
                <a:lnTo>
                  <a:pt x="784732" y="927100"/>
                </a:lnTo>
                <a:close/>
              </a:path>
              <a:path extrusionOk="0" h="1524000" w="2060575">
                <a:moveTo>
                  <a:pt x="1010157" y="927100"/>
                </a:moveTo>
                <a:lnTo>
                  <a:pt x="957961" y="927100"/>
                </a:lnTo>
                <a:lnTo>
                  <a:pt x="954404" y="939800"/>
                </a:lnTo>
                <a:lnTo>
                  <a:pt x="1005077" y="939800"/>
                </a:lnTo>
                <a:lnTo>
                  <a:pt x="1010157" y="927100"/>
                </a:lnTo>
                <a:close/>
              </a:path>
              <a:path extrusionOk="0" h="1524000" w="2060575">
                <a:moveTo>
                  <a:pt x="1013714" y="927100"/>
                </a:moveTo>
                <a:lnTo>
                  <a:pt x="1010157" y="927100"/>
                </a:lnTo>
                <a:lnTo>
                  <a:pt x="1007237" y="939800"/>
                </a:lnTo>
                <a:lnTo>
                  <a:pt x="1013714" y="927100"/>
                </a:lnTo>
                <a:close/>
              </a:path>
              <a:path extrusionOk="0" h="1524000" w="2060575">
                <a:moveTo>
                  <a:pt x="1247394" y="927100"/>
                </a:moveTo>
                <a:lnTo>
                  <a:pt x="1244980" y="927100"/>
                </a:lnTo>
                <a:lnTo>
                  <a:pt x="1248537" y="939800"/>
                </a:lnTo>
                <a:lnTo>
                  <a:pt x="1251077" y="939800"/>
                </a:lnTo>
                <a:lnTo>
                  <a:pt x="1250933" y="936932"/>
                </a:lnTo>
                <a:lnTo>
                  <a:pt x="1247394" y="927100"/>
                </a:lnTo>
                <a:close/>
              </a:path>
              <a:path extrusionOk="0" h="1524000" w="2060575">
                <a:moveTo>
                  <a:pt x="1250933" y="936932"/>
                </a:moveTo>
                <a:lnTo>
                  <a:pt x="1251077" y="939800"/>
                </a:lnTo>
                <a:lnTo>
                  <a:pt x="1251966" y="939800"/>
                </a:lnTo>
                <a:lnTo>
                  <a:pt x="1250933" y="936932"/>
                </a:lnTo>
                <a:close/>
              </a:path>
              <a:path extrusionOk="0" h="1524000" w="2060575">
                <a:moveTo>
                  <a:pt x="1250594" y="930148"/>
                </a:moveTo>
                <a:lnTo>
                  <a:pt x="1250933" y="936932"/>
                </a:lnTo>
                <a:lnTo>
                  <a:pt x="1251966" y="939800"/>
                </a:lnTo>
                <a:lnTo>
                  <a:pt x="1260728" y="939800"/>
                </a:lnTo>
                <a:lnTo>
                  <a:pt x="1250594" y="930148"/>
                </a:lnTo>
                <a:close/>
              </a:path>
              <a:path extrusionOk="0" h="1524000" w="2060575">
                <a:moveTo>
                  <a:pt x="1250458" y="927434"/>
                </a:moveTo>
                <a:lnTo>
                  <a:pt x="1250594" y="930148"/>
                </a:lnTo>
                <a:lnTo>
                  <a:pt x="1260728" y="939800"/>
                </a:lnTo>
                <a:lnTo>
                  <a:pt x="1262506" y="939800"/>
                </a:lnTo>
                <a:lnTo>
                  <a:pt x="1262506" y="937558"/>
                </a:lnTo>
                <a:lnTo>
                  <a:pt x="1250458" y="927434"/>
                </a:lnTo>
                <a:close/>
              </a:path>
              <a:path extrusionOk="0" h="1524000" w="2060575">
                <a:moveTo>
                  <a:pt x="1262506" y="937558"/>
                </a:moveTo>
                <a:lnTo>
                  <a:pt x="1262506" y="939800"/>
                </a:lnTo>
                <a:lnTo>
                  <a:pt x="1265174" y="939800"/>
                </a:lnTo>
                <a:lnTo>
                  <a:pt x="1262506" y="937558"/>
                </a:lnTo>
                <a:close/>
              </a:path>
              <a:path extrusionOk="0" h="1524000" w="2060575">
                <a:moveTo>
                  <a:pt x="1297304" y="927100"/>
                </a:moveTo>
                <a:lnTo>
                  <a:pt x="1293622" y="927100"/>
                </a:lnTo>
                <a:lnTo>
                  <a:pt x="1297431" y="939800"/>
                </a:lnTo>
                <a:lnTo>
                  <a:pt x="1297304" y="927100"/>
                </a:lnTo>
                <a:close/>
              </a:path>
              <a:path extrusionOk="0" h="1524000" w="2060575">
                <a:moveTo>
                  <a:pt x="1297432" y="928158"/>
                </a:moveTo>
                <a:lnTo>
                  <a:pt x="1297431" y="939800"/>
                </a:lnTo>
                <a:lnTo>
                  <a:pt x="1298828" y="939800"/>
                </a:lnTo>
                <a:lnTo>
                  <a:pt x="1297432" y="928158"/>
                </a:lnTo>
                <a:close/>
              </a:path>
              <a:path extrusionOk="0" h="1524000" w="2060575">
                <a:moveTo>
                  <a:pt x="1297876" y="929216"/>
                </a:moveTo>
                <a:lnTo>
                  <a:pt x="1298828" y="939800"/>
                </a:lnTo>
                <a:lnTo>
                  <a:pt x="1299464" y="939800"/>
                </a:lnTo>
                <a:lnTo>
                  <a:pt x="1297876" y="929216"/>
                </a:lnTo>
                <a:close/>
              </a:path>
              <a:path extrusionOk="0" h="1524000" w="2060575">
                <a:moveTo>
                  <a:pt x="1297753" y="927847"/>
                </a:moveTo>
                <a:lnTo>
                  <a:pt x="1297876" y="929216"/>
                </a:lnTo>
                <a:lnTo>
                  <a:pt x="1299464" y="939800"/>
                </a:lnTo>
                <a:lnTo>
                  <a:pt x="1297834" y="928158"/>
                </a:lnTo>
                <a:lnTo>
                  <a:pt x="1297753" y="927847"/>
                </a:lnTo>
                <a:close/>
              </a:path>
              <a:path extrusionOk="0" h="1524000" w="2060575">
                <a:moveTo>
                  <a:pt x="1297834" y="928158"/>
                </a:moveTo>
                <a:lnTo>
                  <a:pt x="1299464" y="939800"/>
                </a:lnTo>
                <a:lnTo>
                  <a:pt x="1300861" y="939800"/>
                </a:lnTo>
                <a:lnTo>
                  <a:pt x="1297834" y="928158"/>
                </a:lnTo>
                <a:close/>
              </a:path>
              <a:path extrusionOk="0" h="1524000" w="2060575">
                <a:moveTo>
                  <a:pt x="1262506" y="927100"/>
                </a:moveTo>
                <a:lnTo>
                  <a:pt x="1250442" y="927100"/>
                </a:lnTo>
                <a:lnTo>
                  <a:pt x="1250458" y="927434"/>
                </a:lnTo>
                <a:lnTo>
                  <a:pt x="1262506" y="937558"/>
                </a:lnTo>
                <a:lnTo>
                  <a:pt x="1262506" y="927100"/>
                </a:lnTo>
                <a:close/>
              </a:path>
              <a:path extrusionOk="0" h="1524000" w="2060575">
                <a:moveTo>
                  <a:pt x="1247394" y="927100"/>
                </a:moveTo>
                <a:lnTo>
                  <a:pt x="1250933" y="936932"/>
                </a:lnTo>
                <a:lnTo>
                  <a:pt x="1250594" y="930148"/>
                </a:lnTo>
                <a:lnTo>
                  <a:pt x="1247394" y="927100"/>
                </a:lnTo>
                <a:close/>
              </a:path>
              <a:path extrusionOk="0" h="1524000" w="2060575">
                <a:moveTo>
                  <a:pt x="1250061" y="927100"/>
                </a:moveTo>
                <a:lnTo>
                  <a:pt x="1247394" y="927100"/>
                </a:lnTo>
                <a:lnTo>
                  <a:pt x="1250594" y="930148"/>
                </a:lnTo>
                <a:lnTo>
                  <a:pt x="1250458" y="927434"/>
                </a:lnTo>
                <a:lnTo>
                  <a:pt x="1250061" y="927100"/>
                </a:lnTo>
                <a:close/>
              </a:path>
              <a:path extrusionOk="0" h="1524000" w="2060575">
                <a:moveTo>
                  <a:pt x="1297558" y="927100"/>
                </a:moveTo>
                <a:lnTo>
                  <a:pt x="1297876" y="929216"/>
                </a:lnTo>
                <a:lnTo>
                  <a:pt x="1297753" y="927847"/>
                </a:lnTo>
                <a:lnTo>
                  <a:pt x="1297558" y="927100"/>
                </a:lnTo>
                <a:close/>
              </a:path>
              <a:path extrusionOk="0" h="1524000" w="2060575">
                <a:moveTo>
                  <a:pt x="65658" y="927100"/>
                </a:moveTo>
                <a:lnTo>
                  <a:pt x="66387" y="928793"/>
                </a:lnTo>
                <a:lnTo>
                  <a:pt x="66167" y="928007"/>
                </a:lnTo>
                <a:lnTo>
                  <a:pt x="65658" y="927100"/>
                </a:lnTo>
                <a:close/>
              </a:path>
              <a:path extrusionOk="0" h="1524000" w="2060575">
                <a:moveTo>
                  <a:pt x="1290827" y="914400"/>
                </a:moveTo>
                <a:lnTo>
                  <a:pt x="1283589" y="914400"/>
                </a:lnTo>
                <a:lnTo>
                  <a:pt x="1284541" y="926306"/>
                </a:lnTo>
                <a:lnTo>
                  <a:pt x="1284986" y="927100"/>
                </a:lnTo>
                <a:lnTo>
                  <a:pt x="1297304" y="927100"/>
                </a:lnTo>
                <a:lnTo>
                  <a:pt x="1297432" y="928158"/>
                </a:lnTo>
                <a:lnTo>
                  <a:pt x="1297431" y="927100"/>
                </a:lnTo>
                <a:lnTo>
                  <a:pt x="1290827" y="914400"/>
                </a:lnTo>
                <a:close/>
              </a:path>
              <a:path extrusionOk="0" h="1524000" w="2060575">
                <a:moveTo>
                  <a:pt x="1297686" y="927100"/>
                </a:moveTo>
                <a:lnTo>
                  <a:pt x="1297716" y="927434"/>
                </a:lnTo>
                <a:lnTo>
                  <a:pt x="1297834" y="928158"/>
                </a:lnTo>
                <a:lnTo>
                  <a:pt x="1297686" y="927100"/>
                </a:lnTo>
                <a:close/>
              </a:path>
              <a:path extrusionOk="0" h="1524000" w="2060575">
                <a:moveTo>
                  <a:pt x="45660" y="924630"/>
                </a:moveTo>
                <a:lnTo>
                  <a:pt x="46227" y="927100"/>
                </a:lnTo>
                <a:lnTo>
                  <a:pt x="47117" y="927100"/>
                </a:lnTo>
                <a:lnTo>
                  <a:pt x="45660" y="924630"/>
                </a:lnTo>
                <a:close/>
              </a:path>
              <a:path extrusionOk="0" h="1524000" w="2060575">
                <a:moveTo>
                  <a:pt x="45254" y="922866"/>
                </a:moveTo>
                <a:lnTo>
                  <a:pt x="45666" y="924641"/>
                </a:lnTo>
                <a:lnTo>
                  <a:pt x="47117" y="927100"/>
                </a:lnTo>
                <a:lnTo>
                  <a:pt x="45254" y="922866"/>
                </a:lnTo>
                <a:close/>
              </a:path>
              <a:path extrusionOk="0" h="1524000" w="2060575">
                <a:moveTo>
                  <a:pt x="268350" y="914400"/>
                </a:moveTo>
                <a:lnTo>
                  <a:pt x="43306" y="914400"/>
                </a:lnTo>
                <a:lnTo>
                  <a:pt x="45254" y="922866"/>
                </a:lnTo>
                <a:lnTo>
                  <a:pt x="47117" y="927100"/>
                </a:lnTo>
                <a:lnTo>
                  <a:pt x="264159" y="927100"/>
                </a:lnTo>
                <a:lnTo>
                  <a:pt x="268350" y="914400"/>
                </a:lnTo>
                <a:close/>
              </a:path>
              <a:path extrusionOk="0" h="1524000" w="2060575">
                <a:moveTo>
                  <a:pt x="704761" y="923289"/>
                </a:moveTo>
                <a:lnTo>
                  <a:pt x="705484" y="927100"/>
                </a:lnTo>
                <a:lnTo>
                  <a:pt x="705866" y="927100"/>
                </a:lnTo>
                <a:lnTo>
                  <a:pt x="705417" y="924630"/>
                </a:lnTo>
                <a:lnTo>
                  <a:pt x="704761" y="923289"/>
                </a:lnTo>
                <a:close/>
              </a:path>
              <a:path extrusionOk="0" h="1524000" w="2060575">
                <a:moveTo>
                  <a:pt x="705423" y="924641"/>
                </a:moveTo>
                <a:lnTo>
                  <a:pt x="705866" y="927100"/>
                </a:lnTo>
                <a:lnTo>
                  <a:pt x="706627" y="927100"/>
                </a:lnTo>
                <a:lnTo>
                  <a:pt x="705423" y="924641"/>
                </a:lnTo>
                <a:close/>
              </a:path>
              <a:path extrusionOk="0" h="1524000" w="2060575">
                <a:moveTo>
                  <a:pt x="704238" y="918059"/>
                </a:moveTo>
                <a:lnTo>
                  <a:pt x="705423" y="924641"/>
                </a:lnTo>
                <a:lnTo>
                  <a:pt x="706627" y="927100"/>
                </a:lnTo>
                <a:lnTo>
                  <a:pt x="707898" y="927100"/>
                </a:lnTo>
                <a:lnTo>
                  <a:pt x="707288" y="922020"/>
                </a:lnTo>
                <a:lnTo>
                  <a:pt x="704238" y="918059"/>
                </a:lnTo>
                <a:close/>
              </a:path>
              <a:path extrusionOk="0" h="1524000" w="2060575">
                <a:moveTo>
                  <a:pt x="707288" y="922020"/>
                </a:moveTo>
                <a:lnTo>
                  <a:pt x="707898" y="927100"/>
                </a:lnTo>
                <a:lnTo>
                  <a:pt x="711200" y="927100"/>
                </a:lnTo>
                <a:lnTo>
                  <a:pt x="707288" y="922020"/>
                </a:lnTo>
                <a:close/>
              </a:path>
              <a:path extrusionOk="0" h="1524000" w="2060575">
                <a:moveTo>
                  <a:pt x="706616" y="916420"/>
                </a:moveTo>
                <a:lnTo>
                  <a:pt x="707288" y="922020"/>
                </a:lnTo>
                <a:lnTo>
                  <a:pt x="711200" y="927100"/>
                </a:lnTo>
                <a:lnTo>
                  <a:pt x="713994" y="927100"/>
                </a:lnTo>
                <a:lnTo>
                  <a:pt x="709142" y="918946"/>
                </a:lnTo>
                <a:lnTo>
                  <a:pt x="706616" y="916420"/>
                </a:lnTo>
                <a:close/>
              </a:path>
              <a:path extrusionOk="0" h="1524000" w="2060575">
                <a:moveTo>
                  <a:pt x="709142" y="918946"/>
                </a:moveTo>
                <a:lnTo>
                  <a:pt x="713994" y="927100"/>
                </a:lnTo>
                <a:lnTo>
                  <a:pt x="717296" y="927100"/>
                </a:lnTo>
                <a:lnTo>
                  <a:pt x="709142" y="918946"/>
                </a:lnTo>
                <a:close/>
              </a:path>
              <a:path extrusionOk="0" h="1524000" w="2060575">
                <a:moveTo>
                  <a:pt x="745236" y="901700"/>
                </a:moveTo>
                <a:lnTo>
                  <a:pt x="698880" y="901700"/>
                </a:lnTo>
                <a:lnTo>
                  <a:pt x="709142" y="918946"/>
                </a:lnTo>
                <a:lnTo>
                  <a:pt x="717296" y="927100"/>
                </a:lnTo>
                <a:lnTo>
                  <a:pt x="774192" y="927100"/>
                </a:lnTo>
                <a:lnTo>
                  <a:pt x="764540" y="914400"/>
                </a:lnTo>
                <a:lnTo>
                  <a:pt x="751077" y="914400"/>
                </a:lnTo>
                <a:lnTo>
                  <a:pt x="745236" y="901700"/>
                </a:lnTo>
                <a:close/>
              </a:path>
              <a:path extrusionOk="0" h="1524000" w="2060575">
                <a:moveTo>
                  <a:pt x="771017" y="914400"/>
                </a:moveTo>
                <a:lnTo>
                  <a:pt x="764540" y="914400"/>
                </a:lnTo>
                <a:lnTo>
                  <a:pt x="774192" y="927100"/>
                </a:lnTo>
                <a:lnTo>
                  <a:pt x="771017" y="914400"/>
                </a:lnTo>
                <a:close/>
              </a:path>
              <a:path extrusionOk="0" h="1524000" w="2060575">
                <a:moveTo>
                  <a:pt x="773176" y="914400"/>
                </a:moveTo>
                <a:lnTo>
                  <a:pt x="771017" y="914400"/>
                </a:lnTo>
                <a:lnTo>
                  <a:pt x="774192" y="927100"/>
                </a:lnTo>
                <a:lnTo>
                  <a:pt x="777875" y="927100"/>
                </a:lnTo>
                <a:lnTo>
                  <a:pt x="773176" y="914400"/>
                </a:lnTo>
                <a:close/>
              </a:path>
              <a:path extrusionOk="0" h="1524000" w="2060575">
                <a:moveTo>
                  <a:pt x="1031494" y="914400"/>
                </a:moveTo>
                <a:lnTo>
                  <a:pt x="973708" y="914400"/>
                </a:lnTo>
                <a:lnTo>
                  <a:pt x="970661" y="927100"/>
                </a:lnTo>
                <a:lnTo>
                  <a:pt x="1024254" y="927100"/>
                </a:lnTo>
                <a:lnTo>
                  <a:pt x="1031494" y="914400"/>
                </a:lnTo>
                <a:close/>
              </a:path>
              <a:path extrusionOk="0" h="1524000" w="2060575">
                <a:moveTo>
                  <a:pt x="1227141" y="918531"/>
                </a:moveTo>
                <a:lnTo>
                  <a:pt x="1228598" y="927100"/>
                </a:lnTo>
                <a:lnTo>
                  <a:pt x="1229614" y="927100"/>
                </a:lnTo>
                <a:lnTo>
                  <a:pt x="1227688" y="919078"/>
                </a:lnTo>
                <a:lnTo>
                  <a:pt x="1227141" y="918531"/>
                </a:lnTo>
                <a:close/>
              </a:path>
              <a:path extrusionOk="0" h="1524000" w="2060575">
                <a:moveTo>
                  <a:pt x="1227688" y="919078"/>
                </a:moveTo>
                <a:lnTo>
                  <a:pt x="1229614" y="927100"/>
                </a:lnTo>
                <a:lnTo>
                  <a:pt x="1235709" y="927100"/>
                </a:lnTo>
                <a:lnTo>
                  <a:pt x="1227688" y="919078"/>
                </a:lnTo>
                <a:close/>
              </a:path>
              <a:path extrusionOk="0" h="1524000" w="2060575">
                <a:moveTo>
                  <a:pt x="1277874" y="914400"/>
                </a:moveTo>
                <a:lnTo>
                  <a:pt x="1226566" y="914400"/>
                </a:lnTo>
                <a:lnTo>
                  <a:pt x="1227688" y="919078"/>
                </a:lnTo>
                <a:lnTo>
                  <a:pt x="1235709" y="927100"/>
                </a:lnTo>
                <a:lnTo>
                  <a:pt x="1284604" y="927100"/>
                </a:lnTo>
                <a:lnTo>
                  <a:pt x="1284541" y="926306"/>
                </a:lnTo>
                <a:lnTo>
                  <a:pt x="1277874" y="914400"/>
                </a:lnTo>
                <a:close/>
              </a:path>
              <a:path extrusionOk="0" h="1524000" w="2060575">
                <a:moveTo>
                  <a:pt x="1277366" y="901700"/>
                </a:moveTo>
                <a:lnTo>
                  <a:pt x="1275206" y="901700"/>
                </a:lnTo>
                <a:lnTo>
                  <a:pt x="1277518" y="912204"/>
                </a:lnTo>
                <a:lnTo>
                  <a:pt x="1279778" y="914400"/>
                </a:lnTo>
                <a:lnTo>
                  <a:pt x="1277874" y="914400"/>
                </a:lnTo>
                <a:lnTo>
                  <a:pt x="1284541" y="926306"/>
                </a:lnTo>
                <a:lnTo>
                  <a:pt x="1283589" y="914400"/>
                </a:lnTo>
                <a:lnTo>
                  <a:pt x="1277366" y="901700"/>
                </a:lnTo>
                <a:close/>
              </a:path>
              <a:path extrusionOk="0" h="1524000" w="2060575">
                <a:moveTo>
                  <a:pt x="703612" y="917246"/>
                </a:moveTo>
                <a:lnTo>
                  <a:pt x="704761" y="923289"/>
                </a:lnTo>
                <a:lnTo>
                  <a:pt x="705423" y="924641"/>
                </a:lnTo>
                <a:lnTo>
                  <a:pt x="704238" y="918059"/>
                </a:lnTo>
                <a:lnTo>
                  <a:pt x="703612" y="917246"/>
                </a:lnTo>
                <a:close/>
              </a:path>
              <a:path extrusionOk="0" h="1524000" w="2060575">
                <a:moveTo>
                  <a:pt x="41528" y="914400"/>
                </a:moveTo>
                <a:lnTo>
                  <a:pt x="39624" y="914400"/>
                </a:lnTo>
                <a:lnTo>
                  <a:pt x="45660" y="924630"/>
                </a:lnTo>
                <a:lnTo>
                  <a:pt x="45254" y="922866"/>
                </a:lnTo>
                <a:lnTo>
                  <a:pt x="41528" y="914400"/>
                </a:lnTo>
                <a:close/>
              </a:path>
              <a:path extrusionOk="0" h="1524000" w="2060575">
                <a:moveTo>
                  <a:pt x="698880" y="901700"/>
                </a:moveTo>
                <a:lnTo>
                  <a:pt x="700404" y="914400"/>
                </a:lnTo>
                <a:lnTo>
                  <a:pt x="704761" y="923289"/>
                </a:lnTo>
                <a:lnTo>
                  <a:pt x="703612" y="917246"/>
                </a:lnTo>
                <a:lnTo>
                  <a:pt x="701421" y="914400"/>
                </a:lnTo>
                <a:lnTo>
                  <a:pt x="706437" y="914400"/>
                </a:lnTo>
                <a:lnTo>
                  <a:pt x="698880" y="901700"/>
                </a:lnTo>
                <a:close/>
              </a:path>
              <a:path extrusionOk="0" h="1524000" w="2060575">
                <a:moveTo>
                  <a:pt x="704596" y="914400"/>
                </a:moveTo>
                <a:lnTo>
                  <a:pt x="703579" y="914400"/>
                </a:lnTo>
                <a:lnTo>
                  <a:pt x="704238" y="918059"/>
                </a:lnTo>
                <a:lnTo>
                  <a:pt x="707288" y="922020"/>
                </a:lnTo>
                <a:lnTo>
                  <a:pt x="706616" y="916420"/>
                </a:lnTo>
                <a:lnTo>
                  <a:pt x="704596" y="914400"/>
                </a:lnTo>
                <a:close/>
              </a:path>
              <a:path extrusionOk="0" h="1524000" w="2060575">
                <a:moveTo>
                  <a:pt x="706437" y="914400"/>
                </a:moveTo>
                <a:lnTo>
                  <a:pt x="706616" y="916420"/>
                </a:lnTo>
                <a:lnTo>
                  <a:pt x="709142" y="918946"/>
                </a:lnTo>
                <a:lnTo>
                  <a:pt x="706437" y="914400"/>
                </a:lnTo>
                <a:close/>
              </a:path>
              <a:path extrusionOk="0" h="1524000" w="2060575">
                <a:moveTo>
                  <a:pt x="1226439" y="914400"/>
                </a:moveTo>
                <a:lnTo>
                  <a:pt x="1223009" y="914400"/>
                </a:lnTo>
                <a:lnTo>
                  <a:pt x="1227141" y="918531"/>
                </a:lnTo>
                <a:lnTo>
                  <a:pt x="1226439" y="914400"/>
                </a:lnTo>
                <a:close/>
              </a:path>
              <a:path extrusionOk="0" h="1524000" w="2060575">
                <a:moveTo>
                  <a:pt x="703579" y="914400"/>
                </a:moveTo>
                <a:lnTo>
                  <a:pt x="703072" y="914400"/>
                </a:lnTo>
                <a:lnTo>
                  <a:pt x="703612" y="917246"/>
                </a:lnTo>
                <a:lnTo>
                  <a:pt x="704238" y="918059"/>
                </a:lnTo>
                <a:lnTo>
                  <a:pt x="703579" y="914400"/>
                </a:lnTo>
                <a:close/>
              </a:path>
              <a:path extrusionOk="0" h="1524000" w="2060575">
                <a:moveTo>
                  <a:pt x="706374" y="914400"/>
                </a:moveTo>
                <a:lnTo>
                  <a:pt x="704596" y="914400"/>
                </a:lnTo>
                <a:lnTo>
                  <a:pt x="706616" y="916420"/>
                </a:lnTo>
                <a:lnTo>
                  <a:pt x="706374" y="914400"/>
                </a:lnTo>
                <a:close/>
              </a:path>
              <a:path extrusionOk="0" h="1524000" w="2060575">
                <a:moveTo>
                  <a:pt x="36566" y="911678"/>
                </a:moveTo>
                <a:lnTo>
                  <a:pt x="36702" y="914400"/>
                </a:lnTo>
                <a:lnTo>
                  <a:pt x="37083" y="914400"/>
                </a:lnTo>
                <a:lnTo>
                  <a:pt x="36566" y="911678"/>
                </a:lnTo>
                <a:close/>
              </a:path>
              <a:path extrusionOk="0" h="1524000" w="2060575">
                <a:moveTo>
                  <a:pt x="36133" y="903013"/>
                </a:moveTo>
                <a:lnTo>
                  <a:pt x="36566" y="911678"/>
                </a:lnTo>
                <a:lnTo>
                  <a:pt x="37083" y="914400"/>
                </a:lnTo>
                <a:lnTo>
                  <a:pt x="40004" y="914400"/>
                </a:lnTo>
                <a:lnTo>
                  <a:pt x="36133" y="903013"/>
                </a:lnTo>
                <a:close/>
              </a:path>
              <a:path extrusionOk="0" h="1524000" w="2060575">
                <a:moveTo>
                  <a:pt x="101853" y="901700"/>
                </a:moveTo>
                <a:lnTo>
                  <a:pt x="36068" y="901700"/>
                </a:lnTo>
                <a:lnTo>
                  <a:pt x="36133" y="903013"/>
                </a:lnTo>
                <a:lnTo>
                  <a:pt x="40004" y="914400"/>
                </a:lnTo>
                <a:lnTo>
                  <a:pt x="107569" y="914400"/>
                </a:lnTo>
                <a:lnTo>
                  <a:pt x="101853" y="901700"/>
                </a:lnTo>
                <a:close/>
              </a:path>
              <a:path extrusionOk="0" h="1524000" w="2060575">
                <a:moveTo>
                  <a:pt x="299084" y="901700"/>
                </a:moveTo>
                <a:lnTo>
                  <a:pt x="202438" y="901700"/>
                </a:lnTo>
                <a:lnTo>
                  <a:pt x="197357" y="914400"/>
                </a:lnTo>
                <a:lnTo>
                  <a:pt x="289305" y="914400"/>
                </a:lnTo>
                <a:lnTo>
                  <a:pt x="299084" y="901700"/>
                </a:lnTo>
                <a:close/>
              </a:path>
              <a:path extrusionOk="0" h="1524000" w="2060575">
                <a:moveTo>
                  <a:pt x="299084" y="901700"/>
                </a:moveTo>
                <a:lnTo>
                  <a:pt x="289305" y="914400"/>
                </a:lnTo>
                <a:lnTo>
                  <a:pt x="293750" y="914400"/>
                </a:lnTo>
                <a:lnTo>
                  <a:pt x="299084" y="901700"/>
                </a:lnTo>
                <a:close/>
              </a:path>
              <a:path extrusionOk="0" h="1524000" w="2060575">
                <a:moveTo>
                  <a:pt x="305307" y="901700"/>
                </a:moveTo>
                <a:lnTo>
                  <a:pt x="299084" y="901700"/>
                </a:lnTo>
                <a:lnTo>
                  <a:pt x="293750" y="914400"/>
                </a:lnTo>
                <a:lnTo>
                  <a:pt x="296799" y="914400"/>
                </a:lnTo>
                <a:lnTo>
                  <a:pt x="305307" y="901700"/>
                </a:lnTo>
                <a:close/>
              </a:path>
              <a:path extrusionOk="0" h="1524000" w="2060575">
                <a:moveTo>
                  <a:pt x="305307" y="901700"/>
                </a:moveTo>
                <a:lnTo>
                  <a:pt x="296799" y="914400"/>
                </a:lnTo>
                <a:lnTo>
                  <a:pt x="302005" y="914400"/>
                </a:lnTo>
                <a:lnTo>
                  <a:pt x="305307" y="901700"/>
                </a:lnTo>
                <a:close/>
              </a:path>
              <a:path extrusionOk="0" h="1524000" w="2060575">
                <a:moveTo>
                  <a:pt x="308482" y="901700"/>
                </a:moveTo>
                <a:lnTo>
                  <a:pt x="305307" y="901700"/>
                </a:lnTo>
                <a:lnTo>
                  <a:pt x="302005" y="914400"/>
                </a:lnTo>
                <a:lnTo>
                  <a:pt x="305180" y="914400"/>
                </a:lnTo>
                <a:lnTo>
                  <a:pt x="308482" y="901700"/>
                </a:lnTo>
                <a:close/>
              </a:path>
              <a:path extrusionOk="0" h="1524000" w="2060575">
                <a:moveTo>
                  <a:pt x="308864" y="901700"/>
                </a:moveTo>
                <a:lnTo>
                  <a:pt x="305180" y="914400"/>
                </a:lnTo>
                <a:lnTo>
                  <a:pt x="305562" y="914400"/>
                </a:lnTo>
                <a:lnTo>
                  <a:pt x="308864" y="901700"/>
                </a:lnTo>
                <a:close/>
              </a:path>
              <a:path extrusionOk="0" h="1524000" w="2060575">
                <a:moveTo>
                  <a:pt x="698880" y="901700"/>
                </a:moveTo>
                <a:lnTo>
                  <a:pt x="663828" y="901700"/>
                </a:lnTo>
                <a:lnTo>
                  <a:pt x="673989" y="914400"/>
                </a:lnTo>
                <a:lnTo>
                  <a:pt x="700404" y="914400"/>
                </a:lnTo>
                <a:lnTo>
                  <a:pt x="698880" y="901700"/>
                </a:lnTo>
                <a:close/>
              </a:path>
              <a:path extrusionOk="0" h="1524000" w="2060575">
                <a:moveTo>
                  <a:pt x="1074039" y="901700"/>
                </a:moveTo>
                <a:lnTo>
                  <a:pt x="987425" y="901700"/>
                </a:lnTo>
                <a:lnTo>
                  <a:pt x="984630" y="914400"/>
                </a:lnTo>
                <a:lnTo>
                  <a:pt x="1072006" y="914400"/>
                </a:lnTo>
                <a:lnTo>
                  <a:pt x="1074039" y="901700"/>
                </a:lnTo>
                <a:close/>
              </a:path>
              <a:path extrusionOk="0" h="1524000" w="2060575">
                <a:moveTo>
                  <a:pt x="1266698" y="901700"/>
                </a:moveTo>
                <a:lnTo>
                  <a:pt x="1196594" y="901700"/>
                </a:lnTo>
                <a:lnTo>
                  <a:pt x="1199133" y="914400"/>
                </a:lnTo>
                <a:lnTo>
                  <a:pt x="1278001" y="914400"/>
                </a:lnTo>
                <a:lnTo>
                  <a:pt x="1277518" y="912204"/>
                </a:lnTo>
                <a:lnTo>
                  <a:pt x="1266698" y="901700"/>
                </a:lnTo>
                <a:close/>
              </a:path>
              <a:path extrusionOk="0" h="1524000" w="2060575">
                <a:moveTo>
                  <a:pt x="1275206" y="901700"/>
                </a:moveTo>
                <a:lnTo>
                  <a:pt x="1266698" y="901700"/>
                </a:lnTo>
                <a:lnTo>
                  <a:pt x="1277518" y="912204"/>
                </a:lnTo>
                <a:lnTo>
                  <a:pt x="1275206" y="901700"/>
                </a:lnTo>
                <a:close/>
              </a:path>
              <a:path extrusionOk="0" h="1524000" w="2060575">
                <a:moveTo>
                  <a:pt x="35687" y="901700"/>
                </a:moveTo>
                <a:lnTo>
                  <a:pt x="34671" y="901700"/>
                </a:lnTo>
                <a:lnTo>
                  <a:pt x="36566" y="911678"/>
                </a:lnTo>
                <a:lnTo>
                  <a:pt x="36133" y="903013"/>
                </a:lnTo>
                <a:lnTo>
                  <a:pt x="35687" y="901700"/>
                </a:lnTo>
                <a:close/>
              </a:path>
              <a:path extrusionOk="0" h="1524000" w="2060575">
                <a:moveTo>
                  <a:pt x="28321" y="889000"/>
                </a:moveTo>
                <a:lnTo>
                  <a:pt x="30099" y="901700"/>
                </a:lnTo>
                <a:lnTo>
                  <a:pt x="31876" y="901700"/>
                </a:lnTo>
                <a:lnTo>
                  <a:pt x="28321" y="889000"/>
                </a:lnTo>
                <a:close/>
              </a:path>
              <a:path extrusionOk="0" h="1524000" w="2060575">
                <a:moveTo>
                  <a:pt x="59817" y="889000"/>
                </a:moveTo>
                <a:lnTo>
                  <a:pt x="28321" y="889000"/>
                </a:lnTo>
                <a:lnTo>
                  <a:pt x="31876" y="901700"/>
                </a:lnTo>
                <a:lnTo>
                  <a:pt x="67564" y="901700"/>
                </a:lnTo>
                <a:lnTo>
                  <a:pt x="64935" y="893969"/>
                </a:lnTo>
                <a:lnTo>
                  <a:pt x="59817" y="889000"/>
                </a:lnTo>
                <a:close/>
              </a:path>
              <a:path extrusionOk="0" h="1524000" w="2060575">
                <a:moveTo>
                  <a:pt x="64935" y="893969"/>
                </a:moveTo>
                <a:lnTo>
                  <a:pt x="67564" y="901700"/>
                </a:lnTo>
                <a:lnTo>
                  <a:pt x="67240" y="896302"/>
                </a:lnTo>
                <a:lnTo>
                  <a:pt x="67160" y="896129"/>
                </a:lnTo>
                <a:lnTo>
                  <a:pt x="64935" y="893969"/>
                </a:lnTo>
                <a:close/>
              </a:path>
              <a:path extrusionOk="0" h="1524000" w="2060575">
                <a:moveTo>
                  <a:pt x="67234" y="896201"/>
                </a:moveTo>
                <a:lnTo>
                  <a:pt x="67564" y="901700"/>
                </a:lnTo>
                <a:lnTo>
                  <a:pt x="69976" y="901700"/>
                </a:lnTo>
                <a:lnTo>
                  <a:pt x="69815" y="900234"/>
                </a:lnTo>
                <a:lnTo>
                  <a:pt x="67338" y="896302"/>
                </a:lnTo>
                <a:close/>
              </a:path>
              <a:path extrusionOk="0" h="1524000" w="2060575">
                <a:moveTo>
                  <a:pt x="69627" y="898524"/>
                </a:moveTo>
                <a:lnTo>
                  <a:pt x="69815" y="900234"/>
                </a:lnTo>
                <a:lnTo>
                  <a:pt x="70739" y="901700"/>
                </a:lnTo>
                <a:lnTo>
                  <a:pt x="71120" y="901700"/>
                </a:lnTo>
                <a:lnTo>
                  <a:pt x="70907" y="899767"/>
                </a:lnTo>
                <a:lnTo>
                  <a:pt x="69627" y="898524"/>
                </a:lnTo>
                <a:close/>
              </a:path>
              <a:path extrusionOk="0" h="1524000" w="2060575">
                <a:moveTo>
                  <a:pt x="71247" y="889000"/>
                </a:moveTo>
                <a:lnTo>
                  <a:pt x="69723" y="889000"/>
                </a:lnTo>
                <a:lnTo>
                  <a:pt x="70907" y="899767"/>
                </a:lnTo>
                <a:lnTo>
                  <a:pt x="72898" y="901700"/>
                </a:lnTo>
                <a:lnTo>
                  <a:pt x="74041" y="901700"/>
                </a:lnTo>
                <a:lnTo>
                  <a:pt x="71247" y="889000"/>
                </a:lnTo>
                <a:close/>
              </a:path>
              <a:path extrusionOk="0" h="1524000" w="2060575">
                <a:moveTo>
                  <a:pt x="336169" y="889000"/>
                </a:moveTo>
                <a:lnTo>
                  <a:pt x="233679" y="889000"/>
                </a:lnTo>
                <a:lnTo>
                  <a:pt x="224027" y="901700"/>
                </a:lnTo>
                <a:lnTo>
                  <a:pt x="326390" y="901700"/>
                </a:lnTo>
                <a:lnTo>
                  <a:pt x="336169" y="889000"/>
                </a:lnTo>
                <a:close/>
              </a:path>
              <a:path extrusionOk="0" h="1524000" w="2060575">
                <a:moveTo>
                  <a:pt x="336169" y="889000"/>
                </a:moveTo>
                <a:lnTo>
                  <a:pt x="326390" y="901700"/>
                </a:lnTo>
                <a:lnTo>
                  <a:pt x="332486" y="901700"/>
                </a:lnTo>
                <a:lnTo>
                  <a:pt x="336169" y="889000"/>
                </a:lnTo>
                <a:close/>
              </a:path>
              <a:path extrusionOk="0" h="1524000" w="2060575">
                <a:moveTo>
                  <a:pt x="340995" y="889000"/>
                </a:moveTo>
                <a:lnTo>
                  <a:pt x="336169" y="889000"/>
                </a:lnTo>
                <a:lnTo>
                  <a:pt x="332486" y="901700"/>
                </a:lnTo>
                <a:lnTo>
                  <a:pt x="333882" y="901700"/>
                </a:lnTo>
                <a:lnTo>
                  <a:pt x="340995" y="889000"/>
                </a:lnTo>
                <a:close/>
              </a:path>
              <a:path extrusionOk="0" h="1524000" w="2060575">
                <a:moveTo>
                  <a:pt x="340995" y="889000"/>
                </a:moveTo>
                <a:lnTo>
                  <a:pt x="333882" y="901700"/>
                </a:lnTo>
                <a:lnTo>
                  <a:pt x="337693" y="901700"/>
                </a:lnTo>
                <a:lnTo>
                  <a:pt x="340995" y="889000"/>
                </a:lnTo>
                <a:close/>
              </a:path>
              <a:path extrusionOk="0" h="1524000" w="2060575">
                <a:moveTo>
                  <a:pt x="347472" y="889000"/>
                </a:moveTo>
                <a:lnTo>
                  <a:pt x="340995" y="889000"/>
                </a:lnTo>
                <a:lnTo>
                  <a:pt x="337693" y="901700"/>
                </a:lnTo>
                <a:lnTo>
                  <a:pt x="342011" y="901700"/>
                </a:lnTo>
                <a:lnTo>
                  <a:pt x="347472" y="889000"/>
                </a:lnTo>
                <a:close/>
              </a:path>
              <a:path extrusionOk="0" h="1524000" w="2060575">
                <a:moveTo>
                  <a:pt x="718693" y="889000"/>
                </a:moveTo>
                <a:lnTo>
                  <a:pt x="630427" y="889000"/>
                </a:lnTo>
                <a:lnTo>
                  <a:pt x="637667" y="901700"/>
                </a:lnTo>
                <a:lnTo>
                  <a:pt x="733425" y="901700"/>
                </a:lnTo>
                <a:lnTo>
                  <a:pt x="733397" y="901356"/>
                </a:lnTo>
                <a:lnTo>
                  <a:pt x="718693" y="889000"/>
                </a:lnTo>
                <a:close/>
              </a:path>
              <a:path extrusionOk="0" h="1524000" w="2060575">
                <a:moveTo>
                  <a:pt x="732956" y="895838"/>
                </a:moveTo>
                <a:lnTo>
                  <a:pt x="733397" y="901356"/>
                </a:lnTo>
                <a:lnTo>
                  <a:pt x="733805" y="901700"/>
                </a:lnTo>
                <a:lnTo>
                  <a:pt x="734187" y="901700"/>
                </a:lnTo>
                <a:lnTo>
                  <a:pt x="732956" y="895838"/>
                </a:lnTo>
                <a:close/>
              </a:path>
              <a:path extrusionOk="0" h="1524000" w="2060575">
                <a:moveTo>
                  <a:pt x="1248155" y="889000"/>
                </a:moveTo>
                <a:lnTo>
                  <a:pt x="1007237" y="889000"/>
                </a:lnTo>
                <a:lnTo>
                  <a:pt x="1001395" y="901700"/>
                </a:lnTo>
                <a:lnTo>
                  <a:pt x="1254505" y="901700"/>
                </a:lnTo>
                <a:lnTo>
                  <a:pt x="1248155" y="889000"/>
                </a:lnTo>
                <a:close/>
              </a:path>
              <a:path extrusionOk="0" h="1524000" w="2060575">
                <a:moveTo>
                  <a:pt x="1251330" y="889000"/>
                </a:moveTo>
                <a:lnTo>
                  <a:pt x="1248155" y="889000"/>
                </a:lnTo>
                <a:lnTo>
                  <a:pt x="1254505" y="901700"/>
                </a:lnTo>
                <a:lnTo>
                  <a:pt x="1254332" y="900545"/>
                </a:lnTo>
                <a:lnTo>
                  <a:pt x="1251330" y="889000"/>
                </a:lnTo>
                <a:close/>
              </a:path>
              <a:path extrusionOk="0" h="1524000" w="2060575">
                <a:moveTo>
                  <a:pt x="1254332" y="900545"/>
                </a:moveTo>
                <a:lnTo>
                  <a:pt x="1254505" y="901700"/>
                </a:lnTo>
                <a:lnTo>
                  <a:pt x="1254332" y="900545"/>
                </a:lnTo>
                <a:close/>
              </a:path>
              <a:path extrusionOk="0" h="1524000" w="2060575">
                <a:moveTo>
                  <a:pt x="731520" y="889000"/>
                </a:moveTo>
                <a:lnTo>
                  <a:pt x="718693" y="889000"/>
                </a:lnTo>
                <a:lnTo>
                  <a:pt x="733397" y="901356"/>
                </a:lnTo>
                <a:lnTo>
                  <a:pt x="732956" y="895838"/>
                </a:lnTo>
                <a:lnTo>
                  <a:pt x="731520" y="889000"/>
                </a:lnTo>
                <a:close/>
              </a:path>
              <a:path extrusionOk="0" h="1524000" w="2060575">
                <a:moveTo>
                  <a:pt x="1252601" y="889000"/>
                </a:moveTo>
                <a:lnTo>
                  <a:pt x="1251330" y="889000"/>
                </a:lnTo>
                <a:lnTo>
                  <a:pt x="1254332" y="900545"/>
                </a:lnTo>
                <a:lnTo>
                  <a:pt x="1252601" y="889000"/>
                </a:lnTo>
                <a:close/>
              </a:path>
              <a:path extrusionOk="0" h="1524000" w="2060575">
                <a:moveTo>
                  <a:pt x="67338" y="896302"/>
                </a:moveTo>
                <a:lnTo>
                  <a:pt x="69815" y="900234"/>
                </a:lnTo>
                <a:lnTo>
                  <a:pt x="69627" y="898524"/>
                </a:lnTo>
                <a:lnTo>
                  <a:pt x="67338" y="896302"/>
                </a:lnTo>
                <a:close/>
              </a:path>
              <a:path extrusionOk="0" h="1524000" w="2060575">
                <a:moveTo>
                  <a:pt x="69723" y="889000"/>
                </a:moveTo>
                <a:lnTo>
                  <a:pt x="68579" y="889000"/>
                </a:lnTo>
                <a:lnTo>
                  <a:pt x="69627" y="898524"/>
                </a:lnTo>
                <a:lnTo>
                  <a:pt x="70907" y="899767"/>
                </a:lnTo>
                <a:lnTo>
                  <a:pt x="69723" y="889000"/>
                </a:lnTo>
                <a:close/>
              </a:path>
              <a:path extrusionOk="0" h="1524000" w="2060575">
                <a:moveTo>
                  <a:pt x="68579" y="889000"/>
                </a:moveTo>
                <a:lnTo>
                  <a:pt x="66801" y="889000"/>
                </a:lnTo>
                <a:lnTo>
                  <a:pt x="67212" y="895838"/>
                </a:lnTo>
                <a:lnTo>
                  <a:pt x="67338" y="896302"/>
                </a:lnTo>
                <a:lnTo>
                  <a:pt x="69627" y="898524"/>
                </a:lnTo>
                <a:lnTo>
                  <a:pt x="68579" y="889000"/>
                </a:lnTo>
                <a:close/>
              </a:path>
              <a:path extrusionOk="0" h="1524000" w="2060575">
                <a:moveTo>
                  <a:pt x="63841" y="890751"/>
                </a:moveTo>
                <a:lnTo>
                  <a:pt x="64935" y="893969"/>
                </a:lnTo>
                <a:lnTo>
                  <a:pt x="67234" y="896201"/>
                </a:lnTo>
                <a:lnTo>
                  <a:pt x="63841" y="890751"/>
                </a:lnTo>
                <a:close/>
              </a:path>
              <a:path extrusionOk="0" h="1524000" w="2060575">
                <a:moveTo>
                  <a:pt x="66801" y="889000"/>
                </a:moveTo>
                <a:lnTo>
                  <a:pt x="63246" y="889000"/>
                </a:lnTo>
                <a:lnTo>
                  <a:pt x="63841" y="890751"/>
                </a:lnTo>
                <a:lnTo>
                  <a:pt x="67229" y="896129"/>
                </a:lnTo>
                <a:lnTo>
                  <a:pt x="66801" y="889000"/>
                </a:lnTo>
                <a:close/>
              </a:path>
              <a:path extrusionOk="0" h="1524000" w="2060575">
                <a:moveTo>
                  <a:pt x="732408" y="889000"/>
                </a:moveTo>
                <a:lnTo>
                  <a:pt x="731520" y="889000"/>
                </a:lnTo>
                <a:lnTo>
                  <a:pt x="732956" y="895838"/>
                </a:lnTo>
                <a:lnTo>
                  <a:pt x="732408" y="889000"/>
                </a:lnTo>
                <a:close/>
              </a:path>
              <a:path extrusionOk="0" h="1524000" w="2060575">
                <a:moveTo>
                  <a:pt x="62738" y="889000"/>
                </a:moveTo>
                <a:lnTo>
                  <a:pt x="59817" y="889000"/>
                </a:lnTo>
                <a:lnTo>
                  <a:pt x="64935" y="893969"/>
                </a:lnTo>
                <a:lnTo>
                  <a:pt x="63841" y="890751"/>
                </a:lnTo>
                <a:lnTo>
                  <a:pt x="62738" y="889000"/>
                </a:lnTo>
                <a:close/>
              </a:path>
              <a:path extrusionOk="0" h="1524000" w="2060575">
                <a:moveTo>
                  <a:pt x="63246" y="889000"/>
                </a:moveTo>
                <a:lnTo>
                  <a:pt x="62738" y="889000"/>
                </a:lnTo>
                <a:lnTo>
                  <a:pt x="63841" y="890751"/>
                </a:lnTo>
                <a:lnTo>
                  <a:pt x="63246" y="889000"/>
                </a:lnTo>
                <a:close/>
              </a:path>
              <a:path extrusionOk="0" h="1524000" w="2060575">
                <a:moveTo>
                  <a:pt x="58927" y="876300"/>
                </a:moveTo>
                <a:lnTo>
                  <a:pt x="19050" y="876300"/>
                </a:lnTo>
                <a:lnTo>
                  <a:pt x="21590" y="889000"/>
                </a:lnTo>
                <a:lnTo>
                  <a:pt x="62992" y="889000"/>
                </a:lnTo>
                <a:lnTo>
                  <a:pt x="58927" y="876300"/>
                </a:lnTo>
                <a:close/>
              </a:path>
              <a:path extrusionOk="0" h="1524000" w="2060575">
                <a:moveTo>
                  <a:pt x="58927" y="876300"/>
                </a:moveTo>
                <a:lnTo>
                  <a:pt x="62992" y="889000"/>
                </a:lnTo>
                <a:lnTo>
                  <a:pt x="62155" y="883023"/>
                </a:lnTo>
                <a:lnTo>
                  <a:pt x="58927" y="876300"/>
                </a:lnTo>
                <a:close/>
              </a:path>
              <a:path extrusionOk="0" h="1524000" w="2060575">
                <a:moveTo>
                  <a:pt x="62155" y="883023"/>
                </a:moveTo>
                <a:lnTo>
                  <a:pt x="62992" y="889000"/>
                </a:lnTo>
                <a:lnTo>
                  <a:pt x="65024" y="889000"/>
                </a:lnTo>
                <a:lnTo>
                  <a:pt x="62155" y="883023"/>
                </a:lnTo>
                <a:close/>
              </a:path>
              <a:path extrusionOk="0" h="1524000" w="2060575">
                <a:moveTo>
                  <a:pt x="277241" y="876300"/>
                </a:moveTo>
                <a:lnTo>
                  <a:pt x="273684" y="876300"/>
                </a:lnTo>
                <a:lnTo>
                  <a:pt x="265429" y="889000"/>
                </a:lnTo>
                <a:lnTo>
                  <a:pt x="273684" y="889000"/>
                </a:lnTo>
                <a:lnTo>
                  <a:pt x="277241" y="876300"/>
                </a:lnTo>
                <a:close/>
              </a:path>
              <a:path extrusionOk="0" h="1524000" w="2060575">
                <a:moveTo>
                  <a:pt x="279526" y="876300"/>
                </a:moveTo>
                <a:lnTo>
                  <a:pt x="277241" y="876300"/>
                </a:lnTo>
                <a:lnTo>
                  <a:pt x="273684" y="889000"/>
                </a:lnTo>
                <a:lnTo>
                  <a:pt x="279526" y="876300"/>
                </a:lnTo>
                <a:close/>
              </a:path>
              <a:path extrusionOk="0" h="1524000" w="2060575">
                <a:moveTo>
                  <a:pt x="404495" y="876300"/>
                </a:moveTo>
                <a:lnTo>
                  <a:pt x="279526" y="876300"/>
                </a:lnTo>
                <a:lnTo>
                  <a:pt x="273684" y="889000"/>
                </a:lnTo>
                <a:lnTo>
                  <a:pt x="399415" y="889000"/>
                </a:lnTo>
                <a:lnTo>
                  <a:pt x="404495" y="876300"/>
                </a:lnTo>
                <a:close/>
              </a:path>
              <a:path extrusionOk="0" h="1524000" w="2060575">
                <a:moveTo>
                  <a:pt x="605027" y="876300"/>
                </a:moveTo>
                <a:lnTo>
                  <a:pt x="602869" y="876300"/>
                </a:lnTo>
                <a:lnTo>
                  <a:pt x="605917" y="889000"/>
                </a:lnTo>
                <a:lnTo>
                  <a:pt x="608965" y="889000"/>
                </a:lnTo>
                <a:lnTo>
                  <a:pt x="605027" y="876300"/>
                </a:lnTo>
                <a:close/>
              </a:path>
              <a:path extrusionOk="0" h="1524000" w="2060575">
                <a:moveTo>
                  <a:pt x="605027" y="876300"/>
                </a:moveTo>
                <a:lnTo>
                  <a:pt x="608965" y="889000"/>
                </a:lnTo>
                <a:lnTo>
                  <a:pt x="610870" y="889000"/>
                </a:lnTo>
                <a:lnTo>
                  <a:pt x="605027" y="876300"/>
                </a:lnTo>
                <a:close/>
              </a:path>
              <a:path extrusionOk="0" h="1524000" w="2060575">
                <a:moveTo>
                  <a:pt x="615315" y="876300"/>
                </a:moveTo>
                <a:lnTo>
                  <a:pt x="605027" y="876300"/>
                </a:lnTo>
                <a:lnTo>
                  <a:pt x="610870" y="889000"/>
                </a:lnTo>
                <a:lnTo>
                  <a:pt x="617093" y="889000"/>
                </a:lnTo>
                <a:lnTo>
                  <a:pt x="615315" y="876300"/>
                </a:lnTo>
                <a:close/>
              </a:path>
              <a:path extrusionOk="0" h="1524000" w="2060575">
                <a:moveTo>
                  <a:pt x="615315" y="876300"/>
                </a:moveTo>
                <a:lnTo>
                  <a:pt x="617093" y="889000"/>
                </a:lnTo>
                <a:lnTo>
                  <a:pt x="628015" y="889000"/>
                </a:lnTo>
                <a:lnTo>
                  <a:pt x="615315" y="876300"/>
                </a:lnTo>
                <a:close/>
              </a:path>
              <a:path extrusionOk="0" h="1524000" w="2060575">
                <a:moveTo>
                  <a:pt x="701294" y="876300"/>
                </a:moveTo>
                <a:lnTo>
                  <a:pt x="615315" y="876300"/>
                </a:lnTo>
                <a:lnTo>
                  <a:pt x="628015" y="889000"/>
                </a:lnTo>
                <a:lnTo>
                  <a:pt x="704976" y="889000"/>
                </a:lnTo>
                <a:lnTo>
                  <a:pt x="701294" y="876300"/>
                </a:lnTo>
                <a:close/>
              </a:path>
              <a:path extrusionOk="0" h="1524000" w="2060575">
                <a:moveTo>
                  <a:pt x="1025778" y="876300"/>
                </a:moveTo>
                <a:lnTo>
                  <a:pt x="1018921" y="889000"/>
                </a:lnTo>
                <a:lnTo>
                  <a:pt x="1025525" y="889000"/>
                </a:lnTo>
                <a:lnTo>
                  <a:pt x="1025778" y="876300"/>
                </a:lnTo>
                <a:close/>
              </a:path>
              <a:path extrusionOk="0" h="1524000" w="2060575">
                <a:moveTo>
                  <a:pt x="1219327" y="876300"/>
                </a:moveTo>
                <a:lnTo>
                  <a:pt x="1028826" y="876300"/>
                </a:lnTo>
                <a:lnTo>
                  <a:pt x="1025525" y="889000"/>
                </a:lnTo>
                <a:lnTo>
                  <a:pt x="1228344" y="889000"/>
                </a:lnTo>
                <a:lnTo>
                  <a:pt x="1219327" y="876300"/>
                </a:lnTo>
                <a:close/>
              </a:path>
              <a:path extrusionOk="0" h="1524000" w="2060575">
                <a:moveTo>
                  <a:pt x="1224406" y="876300"/>
                </a:moveTo>
                <a:lnTo>
                  <a:pt x="1219327" y="876300"/>
                </a:lnTo>
                <a:lnTo>
                  <a:pt x="1228344" y="889000"/>
                </a:lnTo>
                <a:lnTo>
                  <a:pt x="1224406" y="876300"/>
                </a:lnTo>
                <a:close/>
              </a:path>
              <a:path extrusionOk="0" h="1524000" w="2060575">
                <a:moveTo>
                  <a:pt x="1231265" y="876300"/>
                </a:moveTo>
                <a:lnTo>
                  <a:pt x="1224406" y="876300"/>
                </a:lnTo>
                <a:lnTo>
                  <a:pt x="1228344" y="889000"/>
                </a:lnTo>
                <a:lnTo>
                  <a:pt x="1233931" y="889000"/>
                </a:lnTo>
                <a:lnTo>
                  <a:pt x="1231265" y="876300"/>
                </a:lnTo>
                <a:close/>
              </a:path>
              <a:path extrusionOk="0" h="1524000" w="2060575">
                <a:moveTo>
                  <a:pt x="61214" y="876300"/>
                </a:moveTo>
                <a:lnTo>
                  <a:pt x="58927" y="876300"/>
                </a:lnTo>
                <a:lnTo>
                  <a:pt x="62155" y="883023"/>
                </a:lnTo>
                <a:lnTo>
                  <a:pt x="61214" y="876300"/>
                </a:lnTo>
                <a:close/>
              </a:path>
              <a:path extrusionOk="0" h="1524000" w="2060575">
                <a:moveTo>
                  <a:pt x="10371" y="867833"/>
                </a:moveTo>
                <a:lnTo>
                  <a:pt x="11556" y="876300"/>
                </a:lnTo>
                <a:lnTo>
                  <a:pt x="12319" y="876300"/>
                </a:lnTo>
                <a:lnTo>
                  <a:pt x="10371" y="867833"/>
                </a:lnTo>
                <a:close/>
              </a:path>
              <a:path extrusionOk="0" h="1524000" w="2060575">
                <a:moveTo>
                  <a:pt x="9778" y="863600"/>
                </a:moveTo>
                <a:lnTo>
                  <a:pt x="10371" y="867833"/>
                </a:lnTo>
                <a:lnTo>
                  <a:pt x="12319" y="876300"/>
                </a:lnTo>
                <a:lnTo>
                  <a:pt x="9778" y="863600"/>
                </a:lnTo>
                <a:close/>
              </a:path>
              <a:path extrusionOk="0" h="1524000" w="2060575">
                <a:moveTo>
                  <a:pt x="53213" y="863600"/>
                </a:moveTo>
                <a:lnTo>
                  <a:pt x="9778" y="863600"/>
                </a:lnTo>
                <a:lnTo>
                  <a:pt x="12319" y="876300"/>
                </a:lnTo>
                <a:lnTo>
                  <a:pt x="56769" y="876300"/>
                </a:lnTo>
                <a:lnTo>
                  <a:pt x="53213" y="863600"/>
                </a:lnTo>
                <a:close/>
              </a:path>
              <a:path extrusionOk="0" h="1524000" w="2060575">
                <a:moveTo>
                  <a:pt x="317119" y="863600"/>
                </a:moveTo>
                <a:lnTo>
                  <a:pt x="306831" y="863600"/>
                </a:lnTo>
                <a:lnTo>
                  <a:pt x="303911" y="876300"/>
                </a:lnTo>
                <a:lnTo>
                  <a:pt x="310769" y="876300"/>
                </a:lnTo>
                <a:lnTo>
                  <a:pt x="317119" y="863600"/>
                </a:lnTo>
                <a:close/>
              </a:path>
              <a:path extrusionOk="0" h="1524000" w="2060575">
                <a:moveTo>
                  <a:pt x="320421" y="863600"/>
                </a:moveTo>
                <a:lnTo>
                  <a:pt x="317119" y="863600"/>
                </a:lnTo>
                <a:lnTo>
                  <a:pt x="310769" y="876300"/>
                </a:lnTo>
                <a:lnTo>
                  <a:pt x="320421" y="863600"/>
                </a:lnTo>
                <a:close/>
              </a:path>
              <a:path extrusionOk="0" h="1524000" w="2060575">
                <a:moveTo>
                  <a:pt x="456946" y="863600"/>
                </a:moveTo>
                <a:lnTo>
                  <a:pt x="320421" y="863600"/>
                </a:lnTo>
                <a:lnTo>
                  <a:pt x="310769" y="876300"/>
                </a:lnTo>
                <a:lnTo>
                  <a:pt x="449833" y="876300"/>
                </a:lnTo>
                <a:lnTo>
                  <a:pt x="456946" y="863600"/>
                </a:lnTo>
                <a:close/>
              </a:path>
              <a:path extrusionOk="0" h="1524000" w="2060575">
                <a:moveTo>
                  <a:pt x="456946" y="863600"/>
                </a:moveTo>
                <a:lnTo>
                  <a:pt x="449833" y="876300"/>
                </a:lnTo>
                <a:lnTo>
                  <a:pt x="453644" y="876300"/>
                </a:lnTo>
                <a:lnTo>
                  <a:pt x="456946" y="863600"/>
                </a:lnTo>
                <a:close/>
              </a:path>
              <a:path extrusionOk="0" h="1524000" w="2060575">
                <a:moveTo>
                  <a:pt x="651001" y="863600"/>
                </a:moveTo>
                <a:lnTo>
                  <a:pt x="456946" y="863600"/>
                </a:lnTo>
                <a:lnTo>
                  <a:pt x="453644" y="876300"/>
                </a:lnTo>
                <a:lnTo>
                  <a:pt x="667512" y="876300"/>
                </a:lnTo>
                <a:lnTo>
                  <a:pt x="651001" y="863600"/>
                </a:lnTo>
                <a:close/>
              </a:path>
              <a:path extrusionOk="0" h="1524000" w="2060575">
                <a:moveTo>
                  <a:pt x="1203578" y="863600"/>
                </a:moveTo>
                <a:lnTo>
                  <a:pt x="1083055" y="863600"/>
                </a:lnTo>
                <a:lnTo>
                  <a:pt x="1075436" y="876300"/>
                </a:lnTo>
                <a:lnTo>
                  <a:pt x="1206246" y="876300"/>
                </a:lnTo>
                <a:lnTo>
                  <a:pt x="1203578" y="863600"/>
                </a:lnTo>
                <a:close/>
              </a:path>
              <a:path extrusionOk="0" h="1524000" w="2060575">
                <a:moveTo>
                  <a:pt x="9778" y="863600"/>
                </a:moveTo>
                <a:lnTo>
                  <a:pt x="9398" y="863600"/>
                </a:lnTo>
                <a:lnTo>
                  <a:pt x="10371" y="867833"/>
                </a:lnTo>
                <a:lnTo>
                  <a:pt x="9778" y="863600"/>
                </a:lnTo>
                <a:close/>
              </a:path>
              <a:path extrusionOk="0" h="1524000" w="2060575">
                <a:moveTo>
                  <a:pt x="4975" y="855869"/>
                </a:moveTo>
                <a:lnTo>
                  <a:pt x="5206" y="863600"/>
                </a:lnTo>
                <a:lnTo>
                  <a:pt x="6223" y="863600"/>
                </a:lnTo>
                <a:lnTo>
                  <a:pt x="5569" y="858157"/>
                </a:lnTo>
                <a:lnTo>
                  <a:pt x="4975" y="855869"/>
                </a:lnTo>
                <a:close/>
              </a:path>
              <a:path extrusionOk="0" h="1524000" w="2060575">
                <a:moveTo>
                  <a:pt x="5569" y="858157"/>
                </a:moveTo>
                <a:lnTo>
                  <a:pt x="6223" y="863600"/>
                </a:lnTo>
                <a:lnTo>
                  <a:pt x="5664" y="858520"/>
                </a:lnTo>
                <a:lnTo>
                  <a:pt x="5569" y="858157"/>
                </a:lnTo>
                <a:close/>
              </a:path>
              <a:path extrusionOk="0" h="1524000" w="2060575">
                <a:moveTo>
                  <a:pt x="5664" y="858520"/>
                </a:moveTo>
                <a:lnTo>
                  <a:pt x="6223" y="863600"/>
                </a:lnTo>
                <a:lnTo>
                  <a:pt x="6984" y="863600"/>
                </a:lnTo>
                <a:lnTo>
                  <a:pt x="5664" y="858520"/>
                </a:lnTo>
                <a:close/>
              </a:path>
              <a:path extrusionOk="0" h="1524000" w="2060575">
                <a:moveTo>
                  <a:pt x="5025" y="852714"/>
                </a:moveTo>
                <a:lnTo>
                  <a:pt x="5664" y="858520"/>
                </a:lnTo>
                <a:lnTo>
                  <a:pt x="6984" y="863600"/>
                </a:lnTo>
                <a:lnTo>
                  <a:pt x="5025" y="852714"/>
                </a:lnTo>
                <a:close/>
              </a:path>
              <a:path extrusionOk="0" h="1524000" w="2060575">
                <a:moveTo>
                  <a:pt x="45720" y="850900"/>
                </a:moveTo>
                <a:lnTo>
                  <a:pt x="4825" y="850900"/>
                </a:lnTo>
                <a:lnTo>
                  <a:pt x="5025" y="852714"/>
                </a:lnTo>
                <a:lnTo>
                  <a:pt x="6984" y="863600"/>
                </a:lnTo>
                <a:lnTo>
                  <a:pt x="49022" y="863600"/>
                </a:lnTo>
                <a:lnTo>
                  <a:pt x="45720" y="850900"/>
                </a:lnTo>
                <a:close/>
              </a:path>
              <a:path extrusionOk="0" h="1524000" w="2060575">
                <a:moveTo>
                  <a:pt x="349123" y="850900"/>
                </a:moveTo>
                <a:lnTo>
                  <a:pt x="345694" y="850900"/>
                </a:lnTo>
                <a:lnTo>
                  <a:pt x="343789" y="863600"/>
                </a:lnTo>
                <a:lnTo>
                  <a:pt x="345821" y="863600"/>
                </a:lnTo>
                <a:lnTo>
                  <a:pt x="349123" y="850900"/>
                </a:lnTo>
                <a:close/>
              </a:path>
              <a:path extrusionOk="0" h="1524000" w="2060575">
                <a:moveTo>
                  <a:pt x="351027" y="850900"/>
                </a:moveTo>
                <a:lnTo>
                  <a:pt x="349123" y="850900"/>
                </a:lnTo>
                <a:lnTo>
                  <a:pt x="345821" y="863600"/>
                </a:lnTo>
                <a:lnTo>
                  <a:pt x="351027" y="850900"/>
                </a:lnTo>
                <a:close/>
              </a:path>
              <a:path extrusionOk="0" h="1524000" w="2060575">
                <a:moveTo>
                  <a:pt x="629412" y="850900"/>
                </a:moveTo>
                <a:lnTo>
                  <a:pt x="351027" y="850900"/>
                </a:lnTo>
                <a:lnTo>
                  <a:pt x="345821" y="863600"/>
                </a:lnTo>
                <a:lnTo>
                  <a:pt x="638175" y="863600"/>
                </a:lnTo>
                <a:lnTo>
                  <a:pt x="629412" y="850900"/>
                </a:lnTo>
                <a:close/>
              </a:path>
              <a:path extrusionOk="0" h="1524000" w="2060575">
                <a:moveTo>
                  <a:pt x="636397" y="850900"/>
                </a:moveTo>
                <a:lnTo>
                  <a:pt x="629412" y="850900"/>
                </a:lnTo>
                <a:lnTo>
                  <a:pt x="638175" y="863600"/>
                </a:lnTo>
                <a:lnTo>
                  <a:pt x="636397" y="850900"/>
                </a:lnTo>
                <a:close/>
              </a:path>
              <a:path extrusionOk="0" h="1524000" w="2060575">
                <a:moveTo>
                  <a:pt x="637540" y="850900"/>
                </a:moveTo>
                <a:lnTo>
                  <a:pt x="636397" y="850900"/>
                </a:lnTo>
                <a:lnTo>
                  <a:pt x="638175" y="863600"/>
                </a:lnTo>
                <a:lnTo>
                  <a:pt x="642239" y="863600"/>
                </a:lnTo>
                <a:lnTo>
                  <a:pt x="637540" y="850900"/>
                </a:lnTo>
                <a:close/>
              </a:path>
              <a:path extrusionOk="0" h="1524000" w="2060575">
                <a:moveTo>
                  <a:pt x="4851" y="851746"/>
                </a:moveTo>
                <a:lnTo>
                  <a:pt x="4916" y="852714"/>
                </a:lnTo>
                <a:lnTo>
                  <a:pt x="5569" y="858157"/>
                </a:lnTo>
                <a:lnTo>
                  <a:pt x="5664" y="858520"/>
                </a:lnTo>
                <a:lnTo>
                  <a:pt x="5025" y="852714"/>
                </a:lnTo>
                <a:lnTo>
                  <a:pt x="4851" y="851746"/>
                </a:lnTo>
                <a:close/>
              </a:path>
              <a:path extrusionOk="0" h="1524000" w="2060575">
                <a:moveTo>
                  <a:pt x="4868" y="852311"/>
                </a:moveTo>
                <a:lnTo>
                  <a:pt x="4975" y="855869"/>
                </a:lnTo>
                <a:lnTo>
                  <a:pt x="5569" y="858157"/>
                </a:lnTo>
                <a:lnTo>
                  <a:pt x="4868" y="852311"/>
                </a:lnTo>
                <a:close/>
              </a:path>
              <a:path extrusionOk="0" h="1524000" w="2060575">
                <a:moveTo>
                  <a:pt x="4699" y="850900"/>
                </a:moveTo>
                <a:lnTo>
                  <a:pt x="3682" y="850900"/>
                </a:lnTo>
                <a:lnTo>
                  <a:pt x="4975" y="855869"/>
                </a:lnTo>
                <a:lnTo>
                  <a:pt x="4868" y="852311"/>
                </a:lnTo>
                <a:lnTo>
                  <a:pt x="4699" y="850900"/>
                </a:lnTo>
                <a:close/>
              </a:path>
              <a:path extrusionOk="0" h="1524000" w="2060575">
                <a:moveTo>
                  <a:pt x="4825" y="850900"/>
                </a:moveTo>
                <a:lnTo>
                  <a:pt x="4952" y="852311"/>
                </a:lnTo>
                <a:lnTo>
                  <a:pt x="5025" y="852714"/>
                </a:lnTo>
                <a:lnTo>
                  <a:pt x="4825" y="850900"/>
                </a:lnTo>
                <a:close/>
              </a:path>
              <a:path extrusionOk="0" h="1524000" w="2060575">
                <a:moveTo>
                  <a:pt x="4699" y="850900"/>
                </a:moveTo>
                <a:lnTo>
                  <a:pt x="4868" y="852311"/>
                </a:lnTo>
                <a:lnTo>
                  <a:pt x="4851" y="851746"/>
                </a:lnTo>
                <a:lnTo>
                  <a:pt x="4699" y="850900"/>
                </a:lnTo>
                <a:close/>
              </a:path>
              <a:path extrusionOk="0" h="1524000" w="2060575">
                <a:moveTo>
                  <a:pt x="4825" y="850900"/>
                </a:moveTo>
                <a:lnTo>
                  <a:pt x="4851" y="851746"/>
                </a:lnTo>
                <a:lnTo>
                  <a:pt x="4825" y="850900"/>
                </a:lnTo>
                <a:close/>
              </a:path>
              <a:path extrusionOk="0" h="1524000" w="2060575">
                <a:moveTo>
                  <a:pt x="36956" y="749300"/>
                </a:moveTo>
                <a:lnTo>
                  <a:pt x="507" y="749300"/>
                </a:lnTo>
                <a:lnTo>
                  <a:pt x="0" y="762000"/>
                </a:lnTo>
                <a:lnTo>
                  <a:pt x="0" y="850900"/>
                </a:lnTo>
                <a:lnTo>
                  <a:pt x="36575" y="850900"/>
                </a:lnTo>
                <a:lnTo>
                  <a:pt x="32893" y="838200"/>
                </a:lnTo>
                <a:lnTo>
                  <a:pt x="34925" y="838200"/>
                </a:lnTo>
                <a:lnTo>
                  <a:pt x="34925" y="762000"/>
                </a:lnTo>
                <a:lnTo>
                  <a:pt x="36195" y="762000"/>
                </a:lnTo>
                <a:lnTo>
                  <a:pt x="36956" y="749300"/>
                </a:lnTo>
                <a:close/>
              </a:path>
              <a:path extrusionOk="0" h="1524000" w="2060575">
                <a:moveTo>
                  <a:pt x="35559" y="838200"/>
                </a:moveTo>
                <a:lnTo>
                  <a:pt x="32893" y="838200"/>
                </a:lnTo>
                <a:lnTo>
                  <a:pt x="36575" y="850900"/>
                </a:lnTo>
                <a:lnTo>
                  <a:pt x="36295" y="841542"/>
                </a:lnTo>
                <a:lnTo>
                  <a:pt x="35559" y="838200"/>
                </a:lnTo>
                <a:close/>
              </a:path>
              <a:path extrusionOk="0" h="1524000" w="2060575">
                <a:moveTo>
                  <a:pt x="36295" y="841542"/>
                </a:moveTo>
                <a:lnTo>
                  <a:pt x="36575" y="850900"/>
                </a:lnTo>
                <a:lnTo>
                  <a:pt x="38100" y="850900"/>
                </a:lnTo>
                <a:lnTo>
                  <a:pt x="37795" y="848360"/>
                </a:lnTo>
                <a:lnTo>
                  <a:pt x="36295" y="841542"/>
                </a:lnTo>
                <a:close/>
              </a:path>
              <a:path extrusionOk="0" h="1524000" w="2060575">
                <a:moveTo>
                  <a:pt x="37156" y="843038"/>
                </a:moveTo>
                <a:lnTo>
                  <a:pt x="37795" y="848360"/>
                </a:lnTo>
                <a:lnTo>
                  <a:pt x="38353" y="850900"/>
                </a:lnTo>
                <a:lnTo>
                  <a:pt x="39750" y="850900"/>
                </a:lnTo>
                <a:lnTo>
                  <a:pt x="37156" y="843038"/>
                </a:lnTo>
                <a:close/>
              </a:path>
              <a:path extrusionOk="0" h="1524000" w="2060575">
                <a:moveTo>
                  <a:pt x="415544" y="838200"/>
                </a:moveTo>
                <a:lnTo>
                  <a:pt x="407924" y="838200"/>
                </a:lnTo>
                <a:lnTo>
                  <a:pt x="402844" y="850900"/>
                </a:lnTo>
                <a:lnTo>
                  <a:pt x="411099" y="850900"/>
                </a:lnTo>
                <a:lnTo>
                  <a:pt x="415544" y="838200"/>
                </a:lnTo>
                <a:close/>
              </a:path>
              <a:path extrusionOk="0" h="1524000" w="2060575">
                <a:moveTo>
                  <a:pt x="579120" y="838200"/>
                </a:moveTo>
                <a:lnTo>
                  <a:pt x="416814" y="838200"/>
                </a:lnTo>
                <a:lnTo>
                  <a:pt x="411099" y="850900"/>
                </a:lnTo>
                <a:lnTo>
                  <a:pt x="587375" y="850900"/>
                </a:lnTo>
                <a:lnTo>
                  <a:pt x="579120" y="838200"/>
                </a:lnTo>
                <a:close/>
              </a:path>
              <a:path extrusionOk="0" h="1524000" w="2060575">
                <a:moveTo>
                  <a:pt x="584326" y="838200"/>
                </a:moveTo>
                <a:lnTo>
                  <a:pt x="587375" y="850900"/>
                </a:lnTo>
                <a:lnTo>
                  <a:pt x="594359" y="850900"/>
                </a:lnTo>
                <a:lnTo>
                  <a:pt x="584326" y="838200"/>
                </a:lnTo>
                <a:close/>
              </a:path>
              <a:path extrusionOk="0" h="1524000" w="2060575">
                <a:moveTo>
                  <a:pt x="36575" y="838200"/>
                </a:moveTo>
                <a:lnTo>
                  <a:pt x="36195" y="838200"/>
                </a:lnTo>
                <a:lnTo>
                  <a:pt x="36258" y="840316"/>
                </a:lnTo>
                <a:lnTo>
                  <a:pt x="37156" y="843038"/>
                </a:lnTo>
                <a:lnTo>
                  <a:pt x="36575" y="838200"/>
                </a:lnTo>
                <a:close/>
              </a:path>
              <a:path extrusionOk="0" h="1524000" w="2060575">
                <a:moveTo>
                  <a:pt x="35559" y="838200"/>
                </a:moveTo>
                <a:lnTo>
                  <a:pt x="36295" y="841542"/>
                </a:lnTo>
                <a:lnTo>
                  <a:pt x="36258" y="840316"/>
                </a:lnTo>
                <a:lnTo>
                  <a:pt x="35559" y="838200"/>
                </a:lnTo>
                <a:close/>
              </a:path>
              <a:path extrusionOk="0" h="1524000" w="2060575">
                <a:moveTo>
                  <a:pt x="36195" y="838200"/>
                </a:moveTo>
                <a:lnTo>
                  <a:pt x="35559" y="838200"/>
                </a:lnTo>
                <a:lnTo>
                  <a:pt x="36258" y="840316"/>
                </a:lnTo>
                <a:lnTo>
                  <a:pt x="36195" y="838200"/>
                </a:lnTo>
                <a:close/>
              </a:path>
              <a:path extrusionOk="0" h="1524000" w="2060575">
                <a:moveTo>
                  <a:pt x="40513" y="711200"/>
                </a:moveTo>
                <a:lnTo>
                  <a:pt x="3555" y="711200"/>
                </a:lnTo>
                <a:lnTo>
                  <a:pt x="3555" y="736600"/>
                </a:lnTo>
                <a:lnTo>
                  <a:pt x="3937" y="736600"/>
                </a:lnTo>
                <a:lnTo>
                  <a:pt x="2413" y="749300"/>
                </a:lnTo>
                <a:lnTo>
                  <a:pt x="38226" y="749300"/>
                </a:lnTo>
                <a:lnTo>
                  <a:pt x="38480" y="736600"/>
                </a:lnTo>
                <a:lnTo>
                  <a:pt x="38480" y="723900"/>
                </a:lnTo>
                <a:lnTo>
                  <a:pt x="39116" y="723900"/>
                </a:lnTo>
                <a:lnTo>
                  <a:pt x="40513" y="711200"/>
                </a:lnTo>
                <a:close/>
              </a:path>
              <a:path extrusionOk="0" h="1524000" w="2060575">
                <a:moveTo>
                  <a:pt x="40513" y="711200"/>
                </a:moveTo>
                <a:lnTo>
                  <a:pt x="39116" y="723900"/>
                </a:lnTo>
                <a:lnTo>
                  <a:pt x="40422" y="713014"/>
                </a:lnTo>
                <a:lnTo>
                  <a:pt x="40513" y="711200"/>
                </a:lnTo>
                <a:close/>
              </a:path>
              <a:path extrusionOk="0" h="1524000" w="2060575">
                <a:moveTo>
                  <a:pt x="40422" y="713014"/>
                </a:moveTo>
                <a:lnTo>
                  <a:pt x="39116" y="723900"/>
                </a:lnTo>
                <a:lnTo>
                  <a:pt x="39877" y="723900"/>
                </a:lnTo>
                <a:lnTo>
                  <a:pt x="40422" y="713014"/>
                </a:lnTo>
                <a:close/>
              </a:path>
              <a:path extrusionOk="0" h="1524000" w="2060575">
                <a:moveTo>
                  <a:pt x="41263" y="706004"/>
                </a:moveTo>
                <a:lnTo>
                  <a:pt x="39497" y="711200"/>
                </a:lnTo>
                <a:lnTo>
                  <a:pt x="40513" y="711200"/>
                </a:lnTo>
                <a:lnTo>
                  <a:pt x="40422" y="713014"/>
                </a:lnTo>
                <a:lnTo>
                  <a:pt x="41263" y="706004"/>
                </a:lnTo>
                <a:close/>
              </a:path>
              <a:path extrusionOk="0" h="1524000" w="2060575">
                <a:moveTo>
                  <a:pt x="7239" y="698500"/>
                </a:moveTo>
                <a:lnTo>
                  <a:pt x="6476" y="711200"/>
                </a:lnTo>
                <a:lnTo>
                  <a:pt x="7239" y="711200"/>
                </a:lnTo>
                <a:lnTo>
                  <a:pt x="7239" y="698500"/>
                </a:lnTo>
                <a:close/>
              </a:path>
              <a:path extrusionOk="0" h="1524000" w="2060575">
                <a:moveTo>
                  <a:pt x="8636" y="698500"/>
                </a:moveTo>
                <a:lnTo>
                  <a:pt x="7239" y="698500"/>
                </a:lnTo>
                <a:lnTo>
                  <a:pt x="7239" y="711200"/>
                </a:lnTo>
                <a:lnTo>
                  <a:pt x="8636" y="698500"/>
                </a:lnTo>
                <a:close/>
              </a:path>
              <a:path extrusionOk="0" h="1524000" w="2060575">
                <a:moveTo>
                  <a:pt x="42164" y="698500"/>
                </a:moveTo>
                <a:lnTo>
                  <a:pt x="8636" y="698500"/>
                </a:lnTo>
                <a:lnTo>
                  <a:pt x="7239" y="711200"/>
                </a:lnTo>
                <a:lnTo>
                  <a:pt x="39497" y="711200"/>
                </a:lnTo>
                <a:lnTo>
                  <a:pt x="41886" y="700809"/>
                </a:lnTo>
                <a:lnTo>
                  <a:pt x="42164" y="698500"/>
                </a:lnTo>
                <a:close/>
              </a:path>
              <a:path extrusionOk="0" h="1524000" w="2060575">
                <a:moveTo>
                  <a:pt x="41782" y="704476"/>
                </a:moveTo>
                <a:lnTo>
                  <a:pt x="41263" y="706004"/>
                </a:lnTo>
                <a:lnTo>
                  <a:pt x="40640" y="711200"/>
                </a:lnTo>
                <a:lnTo>
                  <a:pt x="41782" y="704476"/>
                </a:lnTo>
                <a:close/>
              </a:path>
              <a:path extrusionOk="0" h="1524000" w="2060575">
                <a:moveTo>
                  <a:pt x="42164" y="703355"/>
                </a:moveTo>
                <a:lnTo>
                  <a:pt x="41782" y="704476"/>
                </a:lnTo>
                <a:lnTo>
                  <a:pt x="40640" y="711200"/>
                </a:lnTo>
                <a:lnTo>
                  <a:pt x="42164" y="711200"/>
                </a:lnTo>
                <a:lnTo>
                  <a:pt x="42164" y="703355"/>
                </a:lnTo>
                <a:close/>
              </a:path>
              <a:path extrusionOk="0" h="1524000" w="2060575">
                <a:moveTo>
                  <a:pt x="42164" y="699604"/>
                </a:moveTo>
                <a:lnTo>
                  <a:pt x="41886" y="700809"/>
                </a:lnTo>
                <a:lnTo>
                  <a:pt x="41263" y="706004"/>
                </a:lnTo>
                <a:lnTo>
                  <a:pt x="41782" y="704476"/>
                </a:lnTo>
                <a:lnTo>
                  <a:pt x="42164" y="702235"/>
                </a:lnTo>
                <a:lnTo>
                  <a:pt x="42164" y="699604"/>
                </a:lnTo>
                <a:close/>
              </a:path>
              <a:path extrusionOk="0" h="1524000" w="2060575">
                <a:moveTo>
                  <a:pt x="43815" y="698500"/>
                </a:moveTo>
                <a:lnTo>
                  <a:pt x="42799" y="698500"/>
                </a:lnTo>
                <a:lnTo>
                  <a:pt x="42164" y="702235"/>
                </a:lnTo>
                <a:lnTo>
                  <a:pt x="42164" y="703355"/>
                </a:lnTo>
                <a:lnTo>
                  <a:pt x="43815" y="698500"/>
                </a:lnTo>
                <a:close/>
              </a:path>
              <a:path extrusionOk="0" h="1524000" w="2060575">
                <a:moveTo>
                  <a:pt x="42164" y="698500"/>
                </a:moveTo>
                <a:lnTo>
                  <a:pt x="41886" y="700809"/>
                </a:lnTo>
                <a:lnTo>
                  <a:pt x="42164" y="699604"/>
                </a:lnTo>
                <a:lnTo>
                  <a:pt x="42164" y="698500"/>
                </a:lnTo>
                <a:close/>
              </a:path>
              <a:path extrusionOk="0" h="1524000" w="2060575">
                <a:moveTo>
                  <a:pt x="42418" y="698500"/>
                </a:moveTo>
                <a:lnTo>
                  <a:pt x="42164" y="698500"/>
                </a:lnTo>
                <a:lnTo>
                  <a:pt x="42164" y="699604"/>
                </a:lnTo>
                <a:lnTo>
                  <a:pt x="42418" y="698500"/>
                </a:lnTo>
                <a:close/>
              </a:path>
              <a:path extrusionOk="0" h="1524000" w="2060575">
                <a:moveTo>
                  <a:pt x="9144" y="694266"/>
                </a:moveTo>
                <a:lnTo>
                  <a:pt x="8636" y="698500"/>
                </a:lnTo>
                <a:lnTo>
                  <a:pt x="9112" y="695325"/>
                </a:lnTo>
                <a:lnTo>
                  <a:pt x="9144" y="694266"/>
                </a:lnTo>
                <a:close/>
              </a:path>
              <a:path extrusionOk="0" h="1524000" w="2060575">
                <a:moveTo>
                  <a:pt x="50673" y="685800"/>
                </a:moveTo>
                <a:lnTo>
                  <a:pt x="10159" y="685800"/>
                </a:lnTo>
                <a:lnTo>
                  <a:pt x="9112" y="695325"/>
                </a:lnTo>
                <a:lnTo>
                  <a:pt x="9017" y="698500"/>
                </a:lnTo>
                <a:lnTo>
                  <a:pt x="48005" y="698500"/>
                </a:lnTo>
                <a:lnTo>
                  <a:pt x="50673" y="685800"/>
                </a:lnTo>
                <a:close/>
              </a:path>
              <a:path extrusionOk="0" h="1524000" w="2060575">
                <a:moveTo>
                  <a:pt x="10159" y="685800"/>
                </a:moveTo>
                <a:lnTo>
                  <a:pt x="9144" y="694266"/>
                </a:lnTo>
                <a:lnTo>
                  <a:pt x="9112" y="695325"/>
                </a:lnTo>
                <a:lnTo>
                  <a:pt x="10159" y="685800"/>
                </a:lnTo>
                <a:close/>
              </a:path>
              <a:path extrusionOk="0" h="1524000" w="2060575">
                <a:moveTo>
                  <a:pt x="10159" y="685800"/>
                </a:moveTo>
                <a:lnTo>
                  <a:pt x="9398" y="685800"/>
                </a:lnTo>
                <a:lnTo>
                  <a:pt x="9144" y="694266"/>
                </a:lnTo>
                <a:lnTo>
                  <a:pt x="10159" y="685800"/>
                </a:lnTo>
                <a:close/>
              </a:path>
              <a:path extrusionOk="0" h="1524000" w="2060575">
                <a:moveTo>
                  <a:pt x="60705" y="673100"/>
                </a:moveTo>
                <a:lnTo>
                  <a:pt x="16255" y="673100"/>
                </a:lnTo>
                <a:lnTo>
                  <a:pt x="15367" y="685800"/>
                </a:lnTo>
                <a:lnTo>
                  <a:pt x="57150" y="685800"/>
                </a:lnTo>
                <a:lnTo>
                  <a:pt x="60705" y="673100"/>
                </a:lnTo>
                <a:close/>
              </a:path>
              <a:path extrusionOk="0" h="1524000" w="2060575">
                <a:moveTo>
                  <a:pt x="66167" y="660400"/>
                </a:moveTo>
                <a:lnTo>
                  <a:pt x="24129" y="660400"/>
                </a:lnTo>
                <a:lnTo>
                  <a:pt x="23114" y="673100"/>
                </a:lnTo>
                <a:lnTo>
                  <a:pt x="60832" y="673100"/>
                </a:lnTo>
                <a:lnTo>
                  <a:pt x="66167" y="660400"/>
                </a:lnTo>
                <a:close/>
              </a:path>
              <a:path extrusionOk="0" h="1524000" w="2060575">
                <a:moveTo>
                  <a:pt x="66167" y="660400"/>
                </a:moveTo>
                <a:lnTo>
                  <a:pt x="60832" y="673100"/>
                </a:lnTo>
                <a:lnTo>
                  <a:pt x="63753" y="673100"/>
                </a:lnTo>
                <a:lnTo>
                  <a:pt x="64247" y="671688"/>
                </a:lnTo>
                <a:lnTo>
                  <a:pt x="66167" y="660400"/>
                </a:lnTo>
                <a:close/>
              </a:path>
              <a:path extrusionOk="0" h="1524000" w="2060575">
                <a:moveTo>
                  <a:pt x="64247" y="671688"/>
                </a:moveTo>
                <a:lnTo>
                  <a:pt x="63753" y="673100"/>
                </a:lnTo>
                <a:lnTo>
                  <a:pt x="64007" y="673100"/>
                </a:lnTo>
                <a:lnTo>
                  <a:pt x="64247" y="671688"/>
                </a:lnTo>
                <a:close/>
              </a:path>
              <a:path extrusionOk="0" h="1524000" w="2060575">
                <a:moveTo>
                  <a:pt x="68199" y="660400"/>
                </a:moveTo>
                <a:lnTo>
                  <a:pt x="66167" y="660400"/>
                </a:lnTo>
                <a:lnTo>
                  <a:pt x="64247" y="671688"/>
                </a:lnTo>
                <a:lnTo>
                  <a:pt x="68199" y="660400"/>
                </a:lnTo>
                <a:close/>
              </a:path>
              <a:path extrusionOk="0" h="1524000" w="2060575">
                <a:moveTo>
                  <a:pt x="72263" y="647700"/>
                </a:moveTo>
                <a:lnTo>
                  <a:pt x="34925" y="647700"/>
                </a:lnTo>
                <a:lnTo>
                  <a:pt x="31369" y="660400"/>
                </a:lnTo>
                <a:lnTo>
                  <a:pt x="69469" y="660400"/>
                </a:lnTo>
                <a:lnTo>
                  <a:pt x="72263" y="647700"/>
                </a:lnTo>
                <a:close/>
              </a:path>
              <a:path extrusionOk="0" h="1524000" w="2060575">
                <a:moveTo>
                  <a:pt x="72263" y="647700"/>
                </a:moveTo>
                <a:lnTo>
                  <a:pt x="69469" y="660400"/>
                </a:lnTo>
                <a:lnTo>
                  <a:pt x="71881" y="660400"/>
                </a:lnTo>
                <a:lnTo>
                  <a:pt x="72263" y="647700"/>
                </a:lnTo>
                <a:close/>
              </a:path>
              <a:path extrusionOk="0" h="1524000" w="2060575">
                <a:moveTo>
                  <a:pt x="73659" y="647700"/>
                </a:moveTo>
                <a:lnTo>
                  <a:pt x="72263" y="647700"/>
                </a:lnTo>
                <a:lnTo>
                  <a:pt x="71881" y="660400"/>
                </a:lnTo>
                <a:lnTo>
                  <a:pt x="72263" y="660400"/>
                </a:lnTo>
                <a:lnTo>
                  <a:pt x="73659" y="647700"/>
                </a:lnTo>
                <a:close/>
              </a:path>
              <a:path extrusionOk="0" h="1524000" w="2060575">
                <a:moveTo>
                  <a:pt x="40544" y="642408"/>
                </a:moveTo>
                <a:lnTo>
                  <a:pt x="37211" y="647700"/>
                </a:lnTo>
                <a:lnTo>
                  <a:pt x="40386" y="647700"/>
                </a:lnTo>
                <a:lnTo>
                  <a:pt x="40544" y="642408"/>
                </a:lnTo>
                <a:close/>
              </a:path>
              <a:path extrusionOk="0" h="1524000" w="2060575">
                <a:moveTo>
                  <a:pt x="78486" y="635000"/>
                </a:moveTo>
                <a:lnTo>
                  <a:pt x="45212" y="635000"/>
                </a:lnTo>
                <a:lnTo>
                  <a:pt x="42418" y="647700"/>
                </a:lnTo>
                <a:lnTo>
                  <a:pt x="76453" y="647700"/>
                </a:lnTo>
                <a:lnTo>
                  <a:pt x="78287" y="638968"/>
                </a:lnTo>
                <a:lnTo>
                  <a:pt x="78486" y="635000"/>
                </a:lnTo>
                <a:close/>
              </a:path>
              <a:path extrusionOk="0" h="1524000" w="2060575">
                <a:moveTo>
                  <a:pt x="78287" y="638968"/>
                </a:moveTo>
                <a:lnTo>
                  <a:pt x="76453" y="647700"/>
                </a:lnTo>
                <a:lnTo>
                  <a:pt x="78200" y="640714"/>
                </a:lnTo>
                <a:lnTo>
                  <a:pt x="78287" y="638968"/>
                </a:lnTo>
                <a:close/>
              </a:path>
              <a:path extrusionOk="0" h="1524000" w="2060575">
                <a:moveTo>
                  <a:pt x="78200" y="640714"/>
                </a:moveTo>
                <a:lnTo>
                  <a:pt x="76453" y="647700"/>
                </a:lnTo>
                <a:lnTo>
                  <a:pt x="77850" y="647700"/>
                </a:lnTo>
                <a:lnTo>
                  <a:pt x="78200" y="640714"/>
                </a:lnTo>
                <a:close/>
              </a:path>
              <a:path extrusionOk="0" h="1524000" w="2060575">
                <a:moveTo>
                  <a:pt x="41782" y="635000"/>
                </a:moveTo>
                <a:lnTo>
                  <a:pt x="40767" y="635000"/>
                </a:lnTo>
                <a:lnTo>
                  <a:pt x="40544" y="642408"/>
                </a:lnTo>
                <a:lnTo>
                  <a:pt x="41057" y="641594"/>
                </a:lnTo>
                <a:lnTo>
                  <a:pt x="41782" y="635000"/>
                </a:lnTo>
                <a:close/>
              </a:path>
              <a:path extrusionOk="0" h="1524000" w="2060575">
                <a:moveTo>
                  <a:pt x="45212" y="635000"/>
                </a:moveTo>
                <a:lnTo>
                  <a:pt x="41782" y="635000"/>
                </a:lnTo>
                <a:lnTo>
                  <a:pt x="41057" y="641594"/>
                </a:lnTo>
                <a:lnTo>
                  <a:pt x="45212" y="635000"/>
                </a:lnTo>
                <a:close/>
              </a:path>
              <a:path extrusionOk="0" h="1524000" w="2060575">
                <a:moveTo>
                  <a:pt x="79628" y="635000"/>
                </a:moveTo>
                <a:lnTo>
                  <a:pt x="79121" y="635000"/>
                </a:lnTo>
                <a:lnTo>
                  <a:pt x="78287" y="638968"/>
                </a:lnTo>
                <a:lnTo>
                  <a:pt x="78200" y="640714"/>
                </a:lnTo>
                <a:lnTo>
                  <a:pt x="79628" y="635000"/>
                </a:lnTo>
                <a:close/>
              </a:path>
              <a:path extrusionOk="0" h="1524000" w="2060575">
                <a:moveTo>
                  <a:pt x="83439" y="622300"/>
                </a:moveTo>
                <a:lnTo>
                  <a:pt x="45720" y="622300"/>
                </a:lnTo>
                <a:lnTo>
                  <a:pt x="44426" y="631536"/>
                </a:lnTo>
                <a:lnTo>
                  <a:pt x="44323" y="635000"/>
                </a:lnTo>
                <a:lnTo>
                  <a:pt x="81279" y="635000"/>
                </a:lnTo>
                <a:lnTo>
                  <a:pt x="83439" y="622300"/>
                </a:lnTo>
                <a:close/>
              </a:path>
              <a:path extrusionOk="0" h="1524000" w="2060575">
                <a:moveTo>
                  <a:pt x="85471" y="622300"/>
                </a:moveTo>
                <a:lnTo>
                  <a:pt x="83439" y="622300"/>
                </a:lnTo>
                <a:lnTo>
                  <a:pt x="81915" y="635000"/>
                </a:lnTo>
                <a:lnTo>
                  <a:pt x="85471" y="622300"/>
                </a:lnTo>
                <a:close/>
              </a:path>
              <a:path extrusionOk="0" h="1524000" w="2060575">
                <a:moveTo>
                  <a:pt x="45720" y="622300"/>
                </a:moveTo>
                <a:lnTo>
                  <a:pt x="44703" y="622300"/>
                </a:lnTo>
                <a:lnTo>
                  <a:pt x="44426" y="631536"/>
                </a:lnTo>
                <a:lnTo>
                  <a:pt x="45720" y="622300"/>
                </a:lnTo>
                <a:close/>
              </a:path>
              <a:path extrusionOk="0" h="1524000" w="2060575">
                <a:moveTo>
                  <a:pt x="91694" y="609600"/>
                </a:moveTo>
                <a:lnTo>
                  <a:pt x="52324" y="609600"/>
                </a:lnTo>
                <a:lnTo>
                  <a:pt x="50800" y="622300"/>
                </a:lnTo>
                <a:lnTo>
                  <a:pt x="88773" y="622300"/>
                </a:lnTo>
                <a:lnTo>
                  <a:pt x="91694" y="609600"/>
                </a:lnTo>
                <a:close/>
              </a:path>
              <a:path extrusionOk="0" h="1524000" w="2060575">
                <a:moveTo>
                  <a:pt x="91913" y="613063"/>
                </a:moveTo>
                <a:lnTo>
                  <a:pt x="88773" y="622300"/>
                </a:lnTo>
                <a:lnTo>
                  <a:pt x="90804" y="622300"/>
                </a:lnTo>
                <a:lnTo>
                  <a:pt x="91913" y="613063"/>
                </a:lnTo>
                <a:close/>
              </a:path>
              <a:path extrusionOk="0" h="1524000" w="2060575">
                <a:moveTo>
                  <a:pt x="93091" y="609600"/>
                </a:moveTo>
                <a:lnTo>
                  <a:pt x="92328" y="609600"/>
                </a:lnTo>
                <a:lnTo>
                  <a:pt x="91913" y="613063"/>
                </a:lnTo>
                <a:lnTo>
                  <a:pt x="93091" y="609600"/>
                </a:lnTo>
                <a:close/>
              </a:path>
              <a:path extrusionOk="0" h="1524000" w="2060575">
                <a:moveTo>
                  <a:pt x="58420" y="596900"/>
                </a:moveTo>
                <a:lnTo>
                  <a:pt x="56642" y="596900"/>
                </a:lnTo>
                <a:lnTo>
                  <a:pt x="56006" y="609600"/>
                </a:lnTo>
                <a:lnTo>
                  <a:pt x="58039" y="609600"/>
                </a:lnTo>
                <a:lnTo>
                  <a:pt x="58420" y="596900"/>
                </a:lnTo>
                <a:close/>
              </a:path>
              <a:path extrusionOk="0" h="1524000" w="2060575">
                <a:moveTo>
                  <a:pt x="62356" y="596900"/>
                </a:moveTo>
                <a:lnTo>
                  <a:pt x="58420" y="596900"/>
                </a:lnTo>
                <a:lnTo>
                  <a:pt x="58039" y="609600"/>
                </a:lnTo>
                <a:lnTo>
                  <a:pt x="62356" y="596900"/>
                </a:lnTo>
                <a:close/>
              </a:path>
              <a:path extrusionOk="0" h="1524000" w="2060575">
                <a:moveTo>
                  <a:pt x="96393" y="596900"/>
                </a:moveTo>
                <a:lnTo>
                  <a:pt x="62356" y="596900"/>
                </a:lnTo>
                <a:lnTo>
                  <a:pt x="58039" y="609600"/>
                </a:lnTo>
                <a:lnTo>
                  <a:pt x="95503" y="609600"/>
                </a:lnTo>
                <a:lnTo>
                  <a:pt x="96393" y="596900"/>
                </a:lnTo>
                <a:close/>
              </a:path>
              <a:path extrusionOk="0" h="1524000" w="2060575">
                <a:moveTo>
                  <a:pt x="96393" y="596900"/>
                </a:moveTo>
                <a:lnTo>
                  <a:pt x="95503" y="609600"/>
                </a:lnTo>
                <a:lnTo>
                  <a:pt x="96150" y="604981"/>
                </a:lnTo>
                <a:lnTo>
                  <a:pt x="96393" y="596900"/>
                </a:lnTo>
                <a:close/>
              </a:path>
              <a:path extrusionOk="0" h="1524000" w="2060575">
                <a:moveTo>
                  <a:pt x="96150" y="604981"/>
                </a:moveTo>
                <a:lnTo>
                  <a:pt x="95503" y="609600"/>
                </a:lnTo>
                <a:lnTo>
                  <a:pt x="96012" y="609600"/>
                </a:lnTo>
                <a:lnTo>
                  <a:pt x="96150" y="604981"/>
                </a:lnTo>
                <a:close/>
              </a:path>
              <a:path extrusionOk="0" h="1524000" w="2060575">
                <a:moveTo>
                  <a:pt x="97281" y="596900"/>
                </a:moveTo>
                <a:lnTo>
                  <a:pt x="96393" y="596900"/>
                </a:lnTo>
                <a:lnTo>
                  <a:pt x="96150" y="604981"/>
                </a:lnTo>
                <a:lnTo>
                  <a:pt x="97281" y="596900"/>
                </a:lnTo>
                <a:close/>
              </a:path>
              <a:path extrusionOk="0" h="1524000" w="2060575">
                <a:moveTo>
                  <a:pt x="63546" y="590215"/>
                </a:moveTo>
                <a:lnTo>
                  <a:pt x="61341" y="596900"/>
                </a:lnTo>
                <a:lnTo>
                  <a:pt x="62611" y="596900"/>
                </a:lnTo>
                <a:lnTo>
                  <a:pt x="63546" y="590215"/>
                </a:lnTo>
                <a:close/>
              </a:path>
              <a:path extrusionOk="0" h="1524000" w="2060575">
                <a:moveTo>
                  <a:pt x="100583" y="584200"/>
                </a:moveTo>
                <a:lnTo>
                  <a:pt x="65531" y="584200"/>
                </a:lnTo>
                <a:lnTo>
                  <a:pt x="62738" y="596900"/>
                </a:lnTo>
                <a:lnTo>
                  <a:pt x="98298" y="596900"/>
                </a:lnTo>
                <a:lnTo>
                  <a:pt x="100583" y="584200"/>
                </a:lnTo>
                <a:close/>
              </a:path>
              <a:path extrusionOk="0" h="1524000" w="2060575">
                <a:moveTo>
                  <a:pt x="100583" y="584200"/>
                </a:moveTo>
                <a:lnTo>
                  <a:pt x="98298" y="596900"/>
                </a:lnTo>
                <a:lnTo>
                  <a:pt x="99118" y="593969"/>
                </a:lnTo>
                <a:lnTo>
                  <a:pt x="100583" y="584200"/>
                </a:lnTo>
                <a:close/>
              </a:path>
              <a:path extrusionOk="0" h="1524000" w="2060575">
                <a:moveTo>
                  <a:pt x="99118" y="593969"/>
                </a:moveTo>
                <a:lnTo>
                  <a:pt x="98298" y="596900"/>
                </a:lnTo>
                <a:lnTo>
                  <a:pt x="98678" y="596900"/>
                </a:lnTo>
                <a:lnTo>
                  <a:pt x="99118" y="593969"/>
                </a:lnTo>
                <a:close/>
              </a:path>
              <a:path extrusionOk="0" h="1524000" w="2060575">
                <a:moveTo>
                  <a:pt x="101853" y="584200"/>
                </a:moveTo>
                <a:lnTo>
                  <a:pt x="100583" y="584200"/>
                </a:lnTo>
                <a:lnTo>
                  <a:pt x="99118" y="593969"/>
                </a:lnTo>
                <a:lnTo>
                  <a:pt x="101853" y="584200"/>
                </a:lnTo>
                <a:close/>
              </a:path>
              <a:path extrusionOk="0" h="1524000" w="2060575">
                <a:moveTo>
                  <a:pt x="65531" y="584200"/>
                </a:moveTo>
                <a:lnTo>
                  <a:pt x="64389" y="584200"/>
                </a:lnTo>
                <a:lnTo>
                  <a:pt x="63546" y="590215"/>
                </a:lnTo>
                <a:lnTo>
                  <a:pt x="65531" y="584200"/>
                </a:lnTo>
                <a:close/>
              </a:path>
              <a:path extrusionOk="0" h="1524000" w="2060575">
                <a:moveTo>
                  <a:pt x="111125" y="571500"/>
                </a:moveTo>
                <a:lnTo>
                  <a:pt x="69850" y="571500"/>
                </a:lnTo>
                <a:lnTo>
                  <a:pt x="67437" y="584200"/>
                </a:lnTo>
                <a:lnTo>
                  <a:pt x="107188" y="584200"/>
                </a:lnTo>
                <a:lnTo>
                  <a:pt x="111125" y="571500"/>
                </a:lnTo>
                <a:close/>
              </a:path>
              <a:path extrusionOk="0" h="1524000" w="2060575">
                <a:moveTo>
                  <a:pt x="115824" y="558800"/>
                </a:moveTo>
                <a:lnTo>
                  <a:pt x="75819" y="558800"/>
                </a:lnTo>
                <a:lnTo>
                  <a:pt x="71881" y="571500"/>
                </a:lnTo>
                <a:lnTo>
                  <a:pt x="111759" y="571500"/>
                </a:lnTo>
                <a:lnTo>
                  <a:pt x="115824" y="558800"/>
                </a:lnTo>
                <a:close/>
              </a:path>
              <a:path extrusionOk="0" h="1524000" w="2060575">
                <a:moveTo>
                  <a:pt x="128650" y="533400"/>
                </a:moveTo>
                <a:lnTo>
                  <a:pt x="90677" y="533400"/>
                </a:lnTo>
                <a:lnTo>
                  <a:pt x="85344" y="546100"/>
                </a:lnTo>
                <a:lnTo>
                  <a:pt x="83312" y="546100"/>
                </a:lnTo>
                <a:lnTo>
                  <a:pt x="79248" y="558800"/>
                </a:lnTo>
                <a:lnTo>
                  <a:pt x="120269" y="558800"/>
                </a:lnTo>
                <a:lnTo>
                  <a:pt x="124714" y="546100"/>
                </a:lnTo>
                <a:lnTo>
                  <a:pt x="128650" y="533400"/>
                </a:lnTo>
                <a:close/>
              </a:path>
              <a:path extrusionOk="0" h="1524000" w="2060575">
                <a:moveTo>
                  <a:pt x="134493" y="520700"/>
                </a:moveTo>
                <a:lnTo>
                  <a:pt x="97790" y="520700"/>
                </a:lnTo>
                <a:lnTo>
                  <a:pt x="93725" y="533400"/>
                </a:lnTo>
                <a:lnTo>
                  <a:pt x="131191" y="533400"/>
                </a:lnTo>
                <a:lnTo>
                  <a:pt x="134493" y="520700"/>
                </a:lnTo>
                <a:close/>
              </a:path>
              <a:path extrusionOk="0" h="1524000" w="2060575">
                <a:moveTo>
                  <a:pt x="134747" y="520700"/>
                </a:moveTo>
                <a:lnTo>
                  <a:pt x="131191" y="533400"/>
                </a:lnTo>
                <a:lnTo>
                  <a:pt x="132842" y="533400"/>
                </a:lnTo>
                <a:lnTo>
                  <a:pt x="134747" y="520700"/>
                </a:lnTo>
                <a:close/>
              </a:path>
              <a:path extrusionOk="0" h="1524000" w="2060575">
                <a:moveTo>
                  <a:pt x="141986" y="508000"/>
                </a:moveTo>
                <a:lnTo>
                  <a:pt x="101853" y="508000"/>
                </a:lnTo>
                <a:lnTo>
                  <a:pt x="99949" y="520700"/>
                </a:lnTo>
                <a:lnTo>
                  <a:pt x="141097" y="520700"/>
                </a:lnTo>
                <a:lnTo>
                  <a:pt x="141986" y="508000"/>
                </a:lnTo>
                <a:close/>
              </a:path>
              <a:path extrusionOk="0" h="1524000" w="2060575">
                <a:moveTo>
                  <a:pt x="109093" y="495300"/>
                </a:moveTo>
                <a:lnTo>
                  <a:pt x="108076" y="495300"/>
                </a:lnTo>
                <a:lnTo>
                  <a:pt x="107569" y="508000"/>
                </a:lnTo>
                <a:lnTo>
                  <a:pt x="109093" y="495300"/>
                </a:lnTo>
                <a:close/>
              </a:path>
              <a:path extrusionOk="0" h="1524000" w="2060575">
                <a:moveTo>
                  <a:pt x="148081" y="495300"/>
                </a:moveTo>
                <a:lnTo>
                  <a:pt x="109093" y="495300"/>
                </a:lnTo>
                <a:lnTo>
                  <a:pt x="107696" y="508000"/>
                </a:lnTo>
                <a:lnTo>
                  <a:pt x="147193" y="508000"/>
                </a:lnTo>
                <a:lnTo>
                  <a:pt x="148081" y="495300"/>
                </a:lnTo>
                <a:close/>
              </a:path>
              <a:path extrusionOk="0" h="1524000" w="2060575">
                <a:moveTo>
                  <a:pt x="154558" y="482600"/>
                </a:moveTo>
                <a:lnTo>
                  <a:pt x="114046" y="482600"/>
                </a:lnTo>
                <a:lnTo>
                  <a:pt x="113029" y="495300"/>
                </a:lnTo>
                <a:lnTo>
                  <a:pt x="153289" y="495300"/>
                </a:lnTo>
                <a:lnTo>
                  <a:pt x="154558" y="482600"/>
                </a:lnTo>
                <a:close/>
              </a:path>
              <a:path extrusionOk="0" h="1524000" w="2060575">
                <a:moveTo>
                  <a:pt x="158623" y="469900"/>
                </a:moveTo>
                <a:lnTo>
                  <a:pt x="124968" y="469900"/>
                </a:lnTo>
                <a:lnTo>
                  <a:pt x="119506" y="482600"/>
                </a:lnTo>
                <a:lnTo>
                  <a:pt x="155575" y="482600"/>
                </a:lnTo>
                <a:lnTo>
                  <a:pt x="158623" y="469900"/>
                </a:lnTo>
                <a:close/>
              </a:path>
              <a:path extrusionOk="0" h="1524000" w="2060575">
                <a:moveTo>
                  <a:pt x="161798" y="469900"/>
                </a:moveTo>
                <a:lnTo>
                  <a:pt x="158623" y="469900"/>
                </a:lnTo>
                <a:lnTo>
                  <a:pt x="155955" y="482600"/>
                </a:lnTo>
                <a:lnTo>
                  <a:pt x="161798" y="469900"/>
                </a:lnTo>
                <a:close/>
              </a:path>
              <a:path extrusionOk="0" h="1524000" w="2060575">
                <a:moveTo>
                  <a:pt x="174244" y="444500"/>
                </a:moveTo>
                <a:lnTo>
                  <a:pt x="137922" y="444500"/>
                </a:lnTo>
                <a:lnTo>
                  <a:pt x="131825" y="457200"/>
                </a:lnTo>
                <a:lnTo>
                  <a:pt x="126111" y="457200"/>
                </a:lnTo>
                <a:lnTo>
                  <a:pt x="125222" y="469900"/>
                </a:lnTo>
                <a:lnTo>
                  <a:pt x="163068" y="469900"/>
                </a:lnTo>
                <a:lnTo>
                  <a:pt x="169164" y="457200"/>
                </a:lnTo>
                <a:lnTo>
                  <a:pt x="174244" y="444500"/>
                </a:lnTo>
                <a:close/>
              </a:path>
              <a:path extrusionOk="0" h="1524000" w="2060575">
                <a:moveTo>
                  <a:pt x="179324" y="431800"/>
                </a:moveTo>
                <a:lnTo>
                  <a:pt x="142113" y="431800"/>
                </a:lnTo>
                <a:lnTo>
                  <a:pt x="137541" y="444500"/>
                </a:lnTo>
                <a:lnTo>
                  <a:pt x="173227" y="444500"/>
                </a:lnTo>
                <a:lnTo>
                  <a:pt x="179324" y="431800"/>
                </a:lnTo>
                <a:close/>
              </a:path>
              <a:path extrusionOk="0" h="1524000" w="2060575">
                <a:moveTo>
                  <a:pt x="184530" y="419100"/>
                </a:moveTo>
                <a:lnTo>
                  <a:pt x="149225" y="419100"/>
                </a:lnTo>
                <a:lnTo>
                  <a:pt x="143128" y="431800"/>
                </a:lnTo>
                <a:lnTo>
                  <a:pt x="180594" y="431800"/>
                </a:lnTo>
                <a:lnTo>
                  <a:pt x="184530" y="419100"/>
                </a:lnTo>
                <a:close/>
              </a:path>
              <a:path extrusionOk="0" h="1524000" w="2060575">
                <a:moveTo>
                  <a:pt x="186436" y="419100"/>
                </a:moveTo>
                <a:lnTo>
                  <a:pt x="184530" y="419100"/>
                </a:lnTo>
                <a:lnTo>
                  <a:pt x="182752" y="431800"/>
                </a:lnTo>
                <a:lnTo>
                  <a:pt x="186436" y="419100"/>
                </a:lnTo>
                <a:close/>
              </a:path>
              <a:path extrusionOk="0" h="1524000" w="2060575">
                <a:moveTo>
                  <a:pt x="191389" y="406400"/>
                </a:moveTo>
                <a:lnTo>
                  <a:pt x="152019" y="406400"/>
                </a:lnTo>
                <a:lnTo>
                  <a:pt x="148081" y="419100"/>
                </a:lnTo>
                <a:lnTo>
                  <a:pt x="189102" y="419100"/>
                </a:lnTo>
                <a:lnTo>
                  <a:pt x="191389" y="406400"/>
                </a:lnTo>
                <a:close/>
              </a:path>
              <a:path extrusionOk="0" h="1524000" w="2060575">
                <a:moveTo>
                  <a:pt x="191389" y="406400"/>
                </a:moveTo>
                <a:lnTo>
                  <a:pt x="189102" y="419100"/>
                </a:lnTo>
                <a:lnTo>
                  <a:pt x="190603" y="413543"/>
                </a:lnTo>
                <a:lnTo>
                  <a:pt x="191389" y="406400"/>
                </a:lnTo>
                <a:close/>
              </a:path>
              <a:path extrusionOk="0" h="1524000" w="2060575">
                <a:moveTo>
                  <a:pt x="190603" y="413543"/>
                </a:moveTo>
                <a:lnTo>
                  <a:pt x="189102" y="419100"/>
                </a:lnTo>
                <a:lnTo>
                  <a:pt x="189992" y="419100"/>
                </a:lnTo>
                <a:lnTo>
                  <a:pt x="190603" y="413543"/>
                </a:lnTo>
                <a:close/>
              </a:path>
              <a:path extrusionOk="0" h="1524000" w="2060575">
                <a:moveTo>
                  <a:pt x="192531" y="406400"/>
                </a:moveTo>
                <a:lnTo>
                  <a:pt x="191389" y="406400"/>
                </a:lnTo>
                <a:lnTo>
                  <a:pt x="190603" y="413543"/>
                </a:lnTo>
                <a:lnTo>
                  <a:pt x="192531" y="406400"/>
                </a:lnTo>
                <a:close/>
              </a:path>
              <a:path extrusionOk="0" h="1524000" w="2060575">
                <a:moveTo>
                  <a:pt x="159893" y="393700"/>
                </a:moveTo>
                <a:lnTo>
                  <a:pt x="159512" y="393700"/>
                </a:lnTo>
                <a:lnTo>
                  <a:pt x="158115" y="406400"/>
                </a:lnTo>
                <a:lnTo>
                  <a:pt x="159639" y="406400"/>
                </a:lnTo>
                <a:lnTo>
                  <a:pt x="159893" y="393700"/>
                </a:lnTo>
                <a:close/>
              </a:path>
              <a:path extrusionOk="0" h="1524000" w="2060575">
                <a:moveTo>
                  <a:pt x="163322" y="393700"/>
                </a:moveTo>
                <a:lnTo>
                  <a:pt x="159893" y="393700"/>
                </a:lnTo>
                <a:lnTo>
                  <a:pt x="159639" y="406400"/>
                </a:lnTo>
                <a:lnTo>
                  <a:pt x="163322" y="393700"/>
                </a:lnTo>
                <a:close/>
              </a:path>
              <a:path extrusionOk="0" h="1524000" w="2060575">
                <a:moveTo>
                  <a:pt x="197484" y="393700"/>
                </a:moveTo>
                <a:lnTo>
                  <a:pt x="163322" y="393700"/>
                </a:lnTo>
                <a:lnTo>
                  <a:pt x="159639" y="406400"/>
                </a:lnTo>
                <a:lnTo>
                  <a:pt x="194182" y="406400"/>
                </a:lnTo>
                <a:lnTo>
                  <a:pt x="197406" y="395653"/>
                </a:lnTo>
                <a:lnTo>
                  <a:pt x="197484" y="393700"/>
                </a:lnTo>
                <a:close/>
              </a:path>
              <a:path extrusionOk="0" h="1524000" w="2060575">
                <a:moveTo>
                  <a:pt x="197406" y="395653"/>
                </a:moveTo>
                <a:lnTo>
                  <a:pt x="194182" y="406400"/>
                </a:lnTo>
                <a:lnTo>
                  <a:pt x="197362" y="396765"/>
                </a:lnTo>
                <a:lnTo>
                  <a:pt x="197406" y="395653"/>
                </a:lnTo>
                <a:close/>
              </a:path>
              <a:path extrusionOk="0" h="1524000" w="2060575">
                <a:moveTo>
                  <a:pt x="197362" y="396765"/>
                </a:moveTo>
                <a:lnTo>
                  <a:pt x="194182" y="406400"/>
                </a:lnTo>
                <a:lnTo>
                  <a:pt x="196976" y="406400"/>
                </a:lnTo>
                <a:lnTo>
                  <a:pt x="197362" y="396765"/>
                </a:lnTo>
                <a:close/>
              </a:path>
              <a:path extrusionOk="0" h="1524000" w="2060575">
                <a:moveTo>
                  <a:pt x="198374" y="393700"/>
                </a:moveTo>
                <a:lnTo>
                  <a:pt x="197993" y="393700"/>
                </a:lnTo>
                <a:lnTo>
                  <a:pt x="197406" y="395653"/>
                </a:lnTo>
                <a:lnTo>
                  <a:pt x="197362" y="396765"/>
                </a:lnTo>
                <a:lnTo>
                  <a:pt x="198374" y="393700"/>
                </a:lnTo>
                <a:close/>
              </a:path>
              <a:path extrusionOk="0" h="1524000" w="2060575">
                <a:moveTo>
                  <a:pt x="162917" y="389081"/>
                </a:moveTo>
                <a:lnTo>
                  <a:pt x="161671" y="393700"/>
                </a:lnTo>
                <a:lnTo>
                  <a:pt x="162687" y="393700"/>
                </a:lnTo>
                <a:lnTo>
                  <a:pt x="162917" y="389081"/>
                </a:lnTo>
                <a:close/>
              </a:path>
              <a:path extrusionOk="0" h="1524000" w="2060575">
                <a:moveTo>
                  <a:pt x="165100" y="381000"/>
                </a:moveTo>
                <a:lnTo>
                  <a:pt x="162917" y="389081"/>
                </a:lnTo>
                <a:lnTo>
                  <a:pt x="162687" y="393700"/>
                </a:lnTo>
                <a:lnTo>
                  <a:pt x="165100" y="381000"/>
                </a:lnTo>
                <a:close/>
              </a:path>
              <a:path extrusionOk="0" h="1524000" w="2060575">
                <a:moveTo>
                  <a:pt x="202311" y="381000"/>
                </a:moveTo>
                <a:lnTo>
                  <a:pt x="165100" y="381000"/>
                </a:lnTo>
                <a:lnTo>
                  <a:pt x="162814" y="393700"/>
                </a:lnTo>
                <a:lnTo>
                  <a:pt x="198247" y="393700"/>
                </a:lnTo>
                <a:lnTo>
                  <a:pt x="202311" y="381000"/>
                </a:lnTo>
                <a:close/>
              </a:path>
              <a:path extrusionOk="0" h="1524000" w="2060575">
                <a:moveTo>
                  <a:pt x="202311" y="381000"/>
                </a:moveTo>
                <a:lnTo>
                  <a:pt x="198247" y="393700"/>
                </a:lnTo>
                <a:lnTo>
                  <a:pt x="200847" y="387652"/>
                </a:lnTo>
                <a:lnTo>
                  <a:pt x="202311" y="381000"/>
                </a:lnTo>
                <a:close/>
              </a:path>
              <a:path extrusionOk="0" h="1524000" w="2060575">
                <a:moveTo>
                  <a:pt x="200847" y="387652"/>
                </a:moveTo>
                <a:lnTo>
                  <a:pt x="198247" y="393700"/>
                </a:lnTo>
                <a:lnTo>
                  <a:pt x="199517" y="393700"/>
                </a:lnTo>
                <a:lnTo>
                  <a:pt x="200847" y="387652"/>
                </a:lnTo>
                <a:close/>
              </a:path>
              <a:path extrusionOk="0" h="1524000" w="2060575">
                <a:moveTo>
                  <a:pt x="165100" y="381000"/>
                </a:moveTo>
                <a:lnTo>
                  <a:pt x="163322" y="381000"/>
                </a:lnTo>
                <a:lnTo>
                  <a:pt x="162917" y="389081"/>
                </a:lnTo>
                <a:lnTo>
                  <a:pt x="165100" y="381000"/>
                </a:lnTo>
                <a:close/>
              </a:path>
              <a:path extrusionOk="0" h="1524000" w="2060575">
                <a:moveTo>
                  <a:pt x="203707" y="381000"/>
                </a:moveTo>
                <a:lnTo>
                  <a:pt x="202311" y="381000"/>
                </a:lnTo>
                <a:lnTo>
                  <a:pt x="200847" y="387652"/>
                </a:lnTo>
                <a:lnTo>
                  <a:pt x="203707" y="381000"/>
                </a:lnTo>
                <a:close/>
              </a:path>
              <a:path extrusionOk="0" h="1524000" w="2060575">
                <a:moveTo>
                  <a:pt x="211454" y="368300"/>
                </a:moveTo>
                <a:lnTo>
                  <a:pt x="169545" y="368300"/>
                </a:lnTo>
                <a:lnTo>
                  <a:pt x="166624" y="381000"/>
                </a:lnTo>
                <a:lnTo>
                  <a:pt x="205994" y="381000"/>
                </a:lnTo>
                <a:lnTo>
                  <a:pt x="211454" y="368300"/>
                </a:lnTo>
                <a:close/>
              </a:path>
              <a:path extrusionOk="0" h="1524000" w="2060575">
                <a:moveTo>
                  <a:pt x="178180" y="355600"/>
                </a:moveTo>
                <a:lnTo>
                  <a:pt x="172847" y="368300"/>
                </a:lnTo>
                <a:lnTo>
                  <a:pt x="175132" y="368300"/>
                </a:lnTo>
                <a:lnTo>
                  <a:pt x="178180" y="355600"/>
                </a:lnTo>
                <a:close/>
              </a:path>
              <a:path extrusionOk="0" h="1524000" w="2060575">
                <a:moveTo>
                  <a:pt x="226314" y="342900"/>
                </a:moveTo>
                <a:lnTo>
                  <a:pt x="186436" y="342900"/>
                </a:lnTo>
                <a:lnTo>
                  <a:pt x="180975" y="355600"/>
                </a:lnTo>
                <a:lnTo>
                  <a:pt x="179831" y="355600"/>
                </a:lnTo>
                <a:lnTo>
                  <a:pt x="175132" y="368300"/>
                </a:lnTo>
                <a:lnTo>
                  <a:pt x="215646" y="368300"/>
                </a:lnTo>
                <a:lnTo>
                  <a:pt x="221996" y="355600"/>
                </a:lnTo>
                <a:lnTo>
                  <a:pt x="226314" y="342900"/>
                </a:lnTo>
                <a:close/>
              </a:path>
              <a:path extrusionOk="0" h="1524000" w="2060575">
                <a:moveTo>
                  <a:pt x="242062" y="330200"/>
                </a:moveTo>
                <a:lnTo>
                  <a:pt x="191643" y="330200"/>
                </a:lnTo>
                <a:lnTo>
                  <a:pt x="185927" y="342900"/>
                </a:lnTo>
                <a:lnTo>
                  <a:pt x="232282" y="342900"/>
                </a:lnTo>
                <a:lnTo>
                  <a:pt x="242062" y="330200"/>
                </a:lnTo>
                <a:close/>
              </a:path>
              <a:path extrusionOk="0" h="1524000" w="2060575">
                <a:moveTo>
                  <a:pt x="245872" y="317500"/>
                </a:moveTo>
                <a:lnTo>
                  <a:pt x="205613" y="317500"/>
                </a:lnTo>
                <a:lnTo>
                  <a:pt x="198500" y="330200"/>
                </a:lnTo>
                <a:lnTo>
                  <a:pt x="244221" y="330200"/>
                </a:lnTo>
                <a:lnTo>
                  <a:pt x="245872" y="317500"/>
                </a:lnTo>
                <a:close/>
              </a:path>
              <a:path extrusionOk="0" h="1524000" w="2060575">
                <a:moveTo>
                  <a:pt x="255270" y="304800"/>
                </a:moveTo>
                <a:lnTo>
                  <a:pt x="214122" y="304800"/>
                </a:lnTo>
                <a:lnTo>
                  <a:pt x="204343" y="317500"/>
                </a:lnTo>
                <a:lnTo>
                  <a:pt x="253238" y="317500"/>
                </a:lnTo>
                <a:lnTo>
                  <a:pt x="255270" y="304800"/>
                </a:lnTo>
                <a:close/>
              </a:path>
              <a:path extrusionOk="0" h="1524000" w="2060575">
                <a:moveTo>
                  <a:pt x="222503" y="292100"/>
                </a:moveTo>
                <a:lnTo>
                  <a:pt x="220345" y="292100"/>
                </a:lnTo>
                <a:lnTo>
                  <a:pt x="216789" y="304800"/>
                </a:lnTo>
                <a:lnTo>
                  <a:pt x="222250" y="304800"/>
                </a:lnTo>
                <a:lnTo>
                  <a:pt x="222503" y="292100"/>
                </a:lnTo>
                <a:close/>
              </a:path>
              <a:path extrusionOk="0" h="1524000" w="2060575">
                <a:moveTo>
                  <a:pt x="225932" y="292100"/>
                </a:moveTo>
                <a:lnTo>
                  <a:pt x="222503" y="292100"/>
                </a:lnTo>
                <a:lnTo>
                  <a:pt x="222250" y="304800"/>
                </a:lnTo>
                <a:lnTo>
                  <a:pt x="225932" y="292100"/>
                </a:lnTo>
                <a:close/>
              </a:path>
              <a:path extrusionOk="0" h="1524000" w="2060575">
                <a:moveTo>
                  <a:pt x="262763" y="292100"/>
                </a:moveTo>
                <a:lnTo>
                  <a:pt x="225932" y="292100"/>
                </a:lnTo>
                <a:lnTo>
                  <a:pt x="222250" y="304800"/>
                </a:lnTo>
                <a:lnTo>
                  <a:pt x="257682" y="304800"/>
                </a:lnTo>
                <a:lnTo>
                  <a:pt x="262763" y="292100"/>
                </a:lnTo>
                <a:close/>
              </a:path>
              <a:path extrusionOk="0" h="1524000" w="2060575">
                <a:moveTo>
                  <a:pt x="229743" y="279400"/>
                </a:moveTo>
                <a:lnTo>
                  <a:pt x="227583" y="279400"/>
                </a:lnTo>
                <a:lnTo>
                  <a:pt x="224790" y="292100"/>
                </a:lnTo>
                <a:lnTo>
                  <a:pt x="227838" y="292100"/>
                </a:lnTo>
                <a:lnTo>
                  <a:pt x="229743" y="279400"/>
                </a:lnTo>
                <a:close/>
              </a:path>
              <a:path extrusionOk="0" h="1524000" w="2060575">
                <a:moveTo>
                  <a:pt x="230758" y="279400"/>
                </a:moveTo>
                <a:lnTo>
                  <a:pt x="229743" y="279400"/>
                </a:lnTo>
                <a:lnTo>
                  <a:pt x="227838" y="292100"/>
                </a:lnTo>
                <a:lnTo>
                  <a:pt x="230758" y="279400"/>
                </a:lnTo>
                <a:close/>
              </a:path>
              <a:path extrusionOk="0" h="1524000" w="2060575">
                <a:moveTo>
                  <a:pt x="274193" y="279400"/>
                </a:moveTo>
                <a:lnTo>
                  <a:pt x="230758" y="279400"/>
                </a:lnTo>
                <a:lnTo>
                  <a:pt x="227838" y="292100"/>
                </a:lnTo>
                <a:lnTo>
                  <a:pt x="266953" y="292100"/>
                </a:lnTo>
                <a:lnTo>
                  <a:pt x="274193" y="279400"/>
                </a:lnTo>
                <a:close/>
              </a:path>
              <a:path extrusionOk="0" h="1524000" w="2060575">
                <a:moveTo>
                  <a:pt x="284352" y="266700"/>
                </a:moveTo>
                <a:lnTo>
                  <a:pt x="241680" y="266700"/>
                </a:lnTo>
                <a:lnTo>
                  <a:pt x="235966" y="279400"/>
                </a:lnTo>
                <a:lnTo>
                  <a:pt x="277114" y="279400"/>
                </a:lnTo>
                <a:lnTo>
                  <a:pt x="284352" y="266700"/>
                </a:lnTo>
                <a:close/>
              </a:path>
              <a:path extrusionOk="0" h="1524000" w="2060575">
                <a:moveTo>
                  <a:pt x="295528" y="254000"/>
                </a:moveTo>
                <a:lnTo>
                  <a:pt x="251714" y="254000"/>
                </a:lnTo>
                <a:lnTo>
                  <a:pt x="246379" y="266700"/>
                </a:lnTo>
                <a:lnTo>
                  <a:pt x="288163" y="266700"/>
                </a:lnTo>
                <a:lnTo>
                  <a:pt x="295528" y="254000"/>
                </a:lnTo>
                <a:close/>
              </a:path>
              <a:path extrusionOk="0" h="1524000" w="2060575">
                <a:moveTo>
                  <a:pt x="261747" y="241300"/>
                </a:moveTo>
                <a:lnTo>
                  <a:pt x="254507" y="254000"/>
                </a:lnTo>
                <a:lnTo>
                  <a:pt x="258064" y="254000"/>
                </a:lnTo>
                <a:lnTo>
                  <a:pt x="261747" y="241300"/>
                </a:lnTo>
                <a:close/>
              </a:path>
              <a:path extrusionOk="0" h="1524000" w="2060575">
                <a:moveTo>
                  <a:pt x="303783" y="241300"/>
                </a:moveTo>
                <a:lnTo>
                  <a:pt x="263525" y="241300"/>
                </a:lnTo>
                <a:lnTo>
                  <a:pt x="258064" y="254000"/>
                </a:lnTo>
                <a:lnTo>
                  <a:pt x="300863" y="254000"/>
                </a:lnTo>
                <a:lnTo>
                  <a:pt x="303783" y="241300"/>
                </a:lnTo>
                <a:close/>
              </a:path>
              <a:path extrusionOk="0" h="1524000" w="2060575">
                <a:moveTo>
                  <a:pt x="304003" y="244763"/>
                </a:moveTo>
                <a:lnTo>
                  <a:pt x="300863" y="254000"/>
                </a:lnTo>
                <a:lnTo>
                  <a:pt x="302895" y="254000"/>
                </a:lnTo>
                <a:lnTo>
                  <a:pt x="304003" y="244763"/>
                </a:lnTo>
                <a:close/>
              </a:path>
              <a:path extrusionOk="0" h="1524000" w="2060575">
                <a:moveTo>
                  <a:pt x="305180" y="241300"/>
                </a:moveTo>
                <a:lnTo>
                  <a:pt x="304419" y="241300"/>
                </a:lnTo>
                <a:lnTo>
                  <a:pt x="304003" y="244763"/>
                </a:lnTo>
                <a:lnTo>
                  <a:pt x="305180" y="241300"/>
                </a:lnTo>
                <a:close/>
              </a:path>
              <a:path extrusionOk="0" h="1524000" w="2060575">
                <a:moveTo>
                  <a:pt x="268837" y="235302"/>
                </a:moveTo>
                <a:lnTo>
                  <a:pt x="266319" y="241300"/>
                </a:lnTo>
                <a:lnTo>
                  <a:pt x="266573" y="241300"/>
                </a:lnTo>
                <a:lnTo>
                  <a:pt x="268814" y="235697"/>
                </a:lnTo>
                <a:lnTo>
                  <a:pt x="268837" y="235302"/>
                </a:lnTo>
                <a:close/>
              </a:path>
              <a:path extrusionOk="0" h="1524000" w="2060575">
                <a:moveTo>
                  <a:pt x="270316" y="231942"/>
                </a:moveTo>
                <a:lnTo>
                  <a:pt x="268814" y="235697"/>
                </a:lnTo>
                <a:lnTo>
                  <a:pt x="268477" y="241300"/>
                </a:lnTo>
                <a:lnTo>
                  <a:pt x="270128" y="241300"/>
                </a:lnTo>
                <a:lnTo>
                  <a:pt x="270316" y="231942"/>
                </a:lnTo>
                <a:close/>
              </a:path>
              <a:path extrusionOk="0" h="1524000" w="2060575">
                <a:moveTo>
                  <a:pt x="274447" y="228600"/>
                </a:moveTo>
                <a:lnTo>
                  <a:pt x="271652" y="228600"/>
                </a:lnTo>
                <a:lnTo>
                  <a:pt x="270316" y="231942"/>
                </a:lnTo>
                <a:lnTo>
                  <a:pt x="270128" y="241300"/>
                </a:lnTo>
                <a:lnTo>
                  <a:pt x="274447" y="228600"/>
                </a:lnTo>
                <a:close/>
              </a:path>
              <a:path extrusionOk="0" h="1524000" w="2060575">
                <a:moveTo>
                  <a:pt x="308991" y="228600"/>
                </a:moveTo>
                <a:lnTo>
                  <a:pt x="274447" y="228600"/>
                </a:lnTo>
                <a:lnTo>
                  <a:pt x="270128" y="241300"/>
                </a:lnTo>
                <a:lnTo>
                  <a:pt x="305562" y="241300"/>
                </a:lnTo>
                <a:lnTo>
                  <a:pt x="308991" y="228600"/>
                </a:lnTo>
                <a:close/>
              </a:path>
              <a:path extrusionOk="0" h="1524000" w="2060575">
                <a:moveTo>
                  <a:pt x="308991" y="228600"/>
                </a:moveTo>
                <a:lnTo>
                  <a:pt x="305562" y="241300"/>
                </a:lnTo>
                <a:lnTo>
                  <a:pt x="307662" y="236415"/>
                </a:lnTo>
                <a:lnTo>
                  <a:pt x="308991" y="228600"/>
                </a:lnTo>
                <a:close/>
              </a:path>
              <a:path extrusionOk="0" h="1524000" w="2060575">
                <a:moveTo>
                  <a:pt x="307662" y="236415"/>
                </a:moveTo>
                <a:lnTo>
                  <a:pt x="305562" y="241300"/>
                </a:lnTo>
                <a:lnTo>
                  <a:pt x="306831" y="241300"/>
                </a:lnTo>
                <a:lnTo>
                  <a:pt x="307662" y="236415"/>
                </a:lnTo>
                <a:close/>
              </a:path>
              <a:path extrusionOk="0" h="1524000" w="2060575">
                <a:moveTo>
                  <a:pt x="311023" y="228600"/>
                </a:moveTo>
                <a:lnTo>
                  <a:pt x="308991" y="228600"/>
                </a:lnTo>
                <a:lnTo>
                  <a:pt x="307662" y="236415"/>
                </a:lnTo>
                <a:lnTo>
                  <a:pt x="311023" y="228600"/>
                </a:lnTo>
                <a:close/>
              </a:path>
              <a:path extrusionOk="0" h="1524000" w="2060575">
                <a:moveTo>
                  <a:pt x="270382" y="228600"/>
                </a:moveTo>
                <a:lnTo>
                  <a:pt x="269240" y="228600"/>
                </a:lnTo>
                <a:lnTo>
                  <a:pt x="268837" y="235302"/>
                </a:lnTo>
                <a:lnTo>
                  <a:pt x="270319" y="231775"/>
                </a:lnTo>
                <a:lnTo>
                  <a:pt x="270382" y="228600"/>
                </a:lnTo>
                <a:close/>
              </a:path>
              <a:path extrusionOk="0" h="1524000" w="2060575">
                <a:moveTo>
                  <a:pt x="271652" y="228600"/>
                </a:moveTo>
                <a:lnTo>
                  <a:pt x="270319" y="231775"/>
                </a:lnTo>
                <a:lnTo>
                  <a:pt x="270316" y="231942"/>
                </a:lnTo>
                <a:lnTo>
                  <a:pt x="271652" y="228600"/>
                </a:lnTo>
                <a:close/>
              </a:path>
              <a:path extrusionOk="0" h="1524000" w="2060575">
                <a:moveTo>
                  <a:pt x="271652" y="228600"/>
                </a:moveTo>
                <a:lnTo>
                  <a:pt x="270382" y="228600"/>
                </a:lnTo>
                <a:lnTo>
                  <a:pt x="270319" y="231775"/>
                </a:lnTo>
                <a:lnTo>
                  <a:pt x="271652" y="228600"/>
                </a:lnTo>
                <a:close/>
              </a:path>
              <a:path extrusionOk="0" h="1524000" w="2060575">
                <a:moveTo>
                  <a:pt x="277622" y="215900"/>
                </a:moveTo>
                <a:lnTo>
                  <a:pt x="276605" y="215900"/>
                </a:lnTo>
                <a:lnTo>
                  <a:pt x="274447" y="228600"/>
                </a:lnTo>
                <a:lnTo>
                  <a:pt x="277622" y="215900"/>
                </a:lnTo>
                <a:close/>
              </a:path>
              <a:path extrusionOk="0" h="1524000" w="2060575">
                <a:moveTo>
                  <a:pt x="323976" y="215900"/>
                </a:moveTo>
                <a:lnTo>
                  <a:pt x="277622" y="215900"/>
                </a:lnTo>
                <a:lnTo>
                  <a:pt x="274700" y="228600"/>
                </a:lnTo>
                <a:lnTo>
                  <a:pt x="318262" y="228600"/>
                </a:lnTo>
                <a:lnTo>
                  <a:pt x="323976" y="215900"/>
                </a:lnTo>
                <a:close/>
              </a:path>
              <a:path extrusionOk="0" h="1524000" w="2060575">
                <a:moveTo>
                  <a:pt x="337057" y="203200"/>
                </a:moveTo>
                <a:lnTo>
                  <a:pt x="290829" y="203200"/>
                </a:lnTo>
                <a:lnTo>
                  <a:pt x="284606" y="215900"/>
                </a:lnTo>
                <a:lnTo>
                  <a:pt x="330834" y="215900"/>
                </a:lnTo>
                <a:lnTo>
                  <a:pt x="337057" y="203200"/>
                </a:lnTo>
                <a:close/>
              </a:path>
              <a:path extrusionOk="0" h="1524000" w="2060575">
                <a:moveTo>
                  <a:pt x="345186" y="190500"/>
                </a:moveTo>
                <a:lnTo>
                  <a:pt x="296291" y="190500"/>
                </a:lnTo>
                <a:lnTo>
                  <a:pt x="290449" y="203200"/>
                </a:lnTo>
                <a:lnTo>
                  <a:pt x="336930" y="203200"/>
                </a:lnTo>
                <a:lnTo>
                  <a:pt x="345186" y="190500"/>
                </a:lnTo>
                <a:close/>
              </a:path>
              <a:path extrusionOk="0" h="1524000" w="2060575">
                <a:moveTo>
                  <a:pt x="353949" y="177800"/>
                </a:moveTo>
                <a:lnTo>
                  <a:pt x="309879" y="177800"/>
                </a:lnTo>
                <a:lnTo>
                  <a:pt x="303783" y="190500"/>
                </a:lnTo>
                <a:lnTo>
                  <a:pt x="352171" y="190500"/>
                </a:lnTo>
                <a:lnTo>
                  <a:pt x="353949" y="177800"/>
                </a:lnTo>
                <a:close/>
              </a:path>
              <a:path extrusionOk="0" h="1524000" w="2060575">
                <a:moveTo>
                  <a:pt x="366014" y="165100"/>
                </a:moveTo>
                <a:lnTo>
                  <a:pt x="318770" y="165100"/>
                </a:lnTo>
                <a:lnTo>
                  <a:pt x="310006" y="177800"/>
                </a:lnTo>
                <a:lnTo>
                  <a:pt x="359918" y="177800"/>
                </a:lnTo>
                <a:lnTo>
                  <a:pt x="366014" y="165100"/>
                </a:lnTo>
                <a:close/>
              </a:path>
              <a:path extrusionOk="0" h="1524000" w="2060575">
                <a:moveTo>
                  <a:pt x="336930" y="139700"/>
                </a:moveTo>
                <a:lnTo>
                  <a:pt x="331597" y="152400"/>
                </a:lnTo>
                <a:lnTo>
                  <a:pt x="324612" y="165100"/>
                </a:lnTo>
                <a:lnTo>
                  <a:pt x="368934" y="165100"/>
                </a:lnTo>
                <a:lnTo>
                  <a:pt x="372618" y="152400"/>
                </a:lnTo>
                <a:lnTo>
                  <a:pt x="336296" y="152400"/>
                </a:lnTo>
                <a:lnTo>
                  <a:pt x="336930" y="139700"/>
                </a:lnTo>
                <a:close/>
              </a:path>
              <a:path extrusionOk="0" h="1524000" w="2060575">
                <a:moveTo>
                  <a:pt x="380365" y="139700"/>
                </a:moveTo>
                <a:lnTo>
                  <a:pt x="339978" y="139700"/>
                </a:lnTo>
                <a:lnTo>
                  <a:pt x="336296" y="152400"/>
                </a:lnTo>
                <a:lnTo>
                  <a:pt x="379222" y="152400"/>
                </a:lnTo>
                <a:lnTo>
                  <a:pt x="380365" y="139700"/>
                </a:lnTo>
                <a:close/>
              </a:path>
              <a:path extrusionOk="0" h="1524000" w="2060575">
                <a:moveTo>
                  <a:pt x="389254" y="127000"/>
                </a:moveTo>
                <a:lnTo>
                  <a:pt x="347472" y="127000"/>
                </a:lnTo>
                <a:lnTo>
                  <a:pt x="343789" y="139700"/>
                </a:lnTo>
                <a:lnTo>
                  <a:pt x="387350" y="139700"/>
                </a:lnTo>
                <a:lnTo>
                  <a:pt x="389254" y="127000"/>
                </a:lnTo>
                <a:close/>
              </a:path>
              <a:path extrusionOk="0" h="1524000" w="2060575">
                <a:moveTo>
                  <a:pt x="404368" y="114300"/>
                </a:moveTo>
                <a:lnTo>
                  <a:pt x="356362" y="114300"/>
                </a:lnTo>
                <a:lnTo>
                  <a:pt x="353568" y="127000"/>
                </a:lnTo>
                <a:lnTo>
                  <a:pt x="393573" y="127000"/>
                </a:lnTo>
                <a:lnTo>
                  <a:pt x="404368" y="114300"/>
                </a:lnTo>
                <a:close/>
              </a:path>
              <a:path extrusionOk="0" h="1524000" w="2060575">
                <a:moveTo>
                  <a:pt x="418465" y="88900"/>
                </a:moveTo>
                <a:lnTo>
                  <a:pt x="379349" y="88900"/>
                </a:lnTo>
                <a:lnTo>
                  <a:pt x="368426" y="101600"/>
                </a:lnTo>
                <a:lnTo>
                  <a:pt x="366395" y="101600"/>
                </a:lnTo>
                <a:lnTo>
                  <a:pt x="359918" y="114300"/>
                </a:lnTo>
                <a:lnTo>
                  <a:pt x="405892" y="114300"/>
                </a:lnTo>
                <a:lnTo>
                  <a:pt x="418465" y="88900"/>
                </a:lnTo>
                <a:close/>
              </a:path>
              <a:path extrusionOk="0" h="1524000" w="2060575">
                <a:moveTo>
                  <a:pt x="442722" y="63500"/>
                </a:moveTo>
                <a:lnTo>
                  <a:pt x="403225" y="63500"/>
                </a:lnTo>
                <a:lnTo>
                  <a:pt x="390398" y="76200"/>
                </a:lnTo>
                <a:lnTo>
                  <a:pt x="377825" y="88900"/>
                </a:lnTo>
                <a:lnTo>
                  <a:pt x="418465" y="88900"/>
                </a:lnTo>
                <a:lnTo>
                  <a:pt x="417829" y="101600"/>
                </a:lnTo>
                <a:lnTo>
                  <a:pt x="430149" y="76200"/>
                </a:lnTo>
                <a:lnTo>
                  <a:pt x="430911" y="76200"/>
                </a:lnTo>
                <a:lnTo>
                  <a:pt x="442722" y="63500"/>
                </a:lnTo>
                <a:close/>
              </a:path>
              <a:path extrusionOk="0" h="1524000" w="2060575">
                <a:moveTo>
                  <a:pt x="461772" y="38100"/>
                </a:moveTo>
                <a:lnTo>
                  <a:pt x="414400" y="38100"/>
                </a:lnTo>
                <a:lnTo>
                  <a:pt x="402463" y="63500"/>
                </a:lnTo>
                <a:lnTo>
                  <a:pt x="441959" y="63500"/>
                </a:lnTo>
                <a:lnTo>
                  <a:pt x="454659" y="50800"/>
                </a:lnTo>
                <a:lnTo>
                  <a:pt x="461772" y="38100"/>
                </a:lnTo>
                <a:close/>
              </a:path>
              <a:path extrusionOk="0" h="1524000" w="2060575">
                <a:moveTo>
                  <a:pt x="443483" y="25400"/>
                </a:moveTo>
                <a:lnTo>
                  <a:pt x="426720" y="25400"/>
                </a:lnTo>
                <a:lnTo>
                  <a:pt x="415163" y="38100"/>
                </a:lnTo>
                <a:lnTo>
                  <a:pt x="448145" y="38100"/>
                </a:lnTo>
                <a:lnTo>
                  <a:pt x="443483" y="25400"/>
                </a:lnTo>
                <a:close/>
              </a:path>
              <a:path extrusionOk="0" h="1524000" w="2060575">
                <a:moveTo>
                  <a:pt x="472598" y="25400"/>
                </a:moveTo>
                <a:lnTo>
                  <a:pt x="443483" y="25400"/>
                </a:lnTo>
                <a:lnTo>
                  <a:pt x="448145" y="38100"/>
                </a:lnTo>
                <a:lnTo>
                  <a:pt x="467487" y="38100"/>
                </a:lnTo>
                <a:lnTo>
                  <a:pt x="472598" y="25400"/>
                </a:lnTo>
                <a:close/>
              </a:path>
              <a:path extrusionOk="0" h="1524000" w="2060575">
                <a:moveTo>
                  <a:pt x="473358" y="25400"/>
                </a:moveTo>
                <a:lnTo>
                  <a:pt x="472598" y="25400"/>
                </a:lnTo>
                <a:lnTo>
                  <a:pt x="467487" y="38100"/>
                </a:lnTo>
                <a:lnTo>
                  <a:pt x="469646" y="38100"/>
                </a:lnTo>
                <a:lnTo>
                  <a:pt x="473358" y="25400"/>
                </a:lnTo>
                <a:close/>
              </a:path>
              <a:path extrusionOk="0" h="1524000" w="2060575">
                <a:moveTo>
                  <a:pt x="440277" y="12700"/>
                </a:moveTo>
                <a:lnTo>
                  <a:pt x="435482" y="12700"/>
                </a:lnTo>
                <a:lnTo>
                  <a:pt x="432689" y="25400"/>
                </a:lnTo>
                <a:lnTo>
                  <a:pt x="440130" y="25400"/>
                </a:lnTo>
                <a:lnTo>
                  <a:pt x="440277" y="12700"/>
                </a:lnTo>
                <a:close/>
              </a:path>
              <a:path extrusionOk="0" h="1524000" w="2060575">
                <a:moveTo>
                  <a:pt x="473878" y="12700"/>
                </a:moveTo>
                <a:lnTo>
                  <a:pt x="440277" y="12700"/>
                </a:lnTo>
                <a:lnTo>
                  <a:pt x="440130" y="25400"/>
                </a:lnTo>
                <a:lnTo>
                  <a:pt x="474773" y="25400"/>
                </a:lnTo>
                <a:lnTo>
                  <a:pt x="473878" y="12700"/>
                </a:lnTo>
                <a:close/>
              </a:path>
              <a:path extrusionOk="0" h="1524000" w="2060575">
                <a:moveTo>
                  <a:pt x="475773" y="12700"/>
                </a:moveTo>
                <a:lnTo>
                  <a:pt x="473878" y="12700"/>
                </a:lnTo>
                <a:lnTo>
                  <a:pt x="474773" y="25400"/>
                </a:lnTo>
                <a:lnTo>
                  <a:pt x="475424" y="25400"/>
                </a:lnTo>
                <a:lnTo>
                  <a:pt x="475773" y="12700"/>
                </a:lnTo>
                <a:close/>
              </a:path>
              <a:path extrusionOk="0" h="1524000" w="2060575">
                <a:moveTo>
                  <a:pt x="448818" y="0"/>
                </a:moveTo>
                <a:lnTo>
                  <a:pt x="447167" y="0"/>
                </a:lnTo>
                <a:lnTo>
                  <a:pt x="442662" y="12700"/>
                </a:lnTo>
                <a:lnTo>
                  <a:pt x="442849" y="12700"/>
                </a:lnTo>
                <a:lnTo>
                  <a:pt x="448818" y="0"/>
                </a:lnTo>
                <a:close/>
              </a:path>
              <a:path extrusionOk="0" h="1524000" w="2060575">
                <a:moveTo>
                  <a:pt x="465562" y="0"/>
                </a:moveTo>
                <a:lnTo>
                  <a:pt x="448818" y="0"/>
                </a:lnTo>
                <a:lnTo>
                  <a:pt x="442849" y="12700"/>
                </a:lnTo>
                <a:lnTo>
                  <a:pt x="470662" y="12700"/>
                </a:lnTo>
                <a:lnTo>
                  <a:pt x="465562" y="0"/>
                </a:lnTo>
                <a:close/>
              </a:path>
              <a:path extrusionOk="0" h="1524000" w="2060575">
                <a:moveTo>
                  <a:pt x="469519" y="0"/>
                </a:moveTo>
                <a:lnTo>
                  <a:pt x="465562" y="0"/>
                </a:lnTo>
                <a:lnTo>
                  <a:pt x="470662" y="12700"/>
                </a:lnTo>
                <a:lnTo>
                  <a:pt x="472313" y="12700"/>
                </a:lnTo>
                <a:lnTo>
                  <a:pt x="469519" y="0"/>
                </a:lnTo>
                <a:close/>
              </a:path>
            </a:pathLst>
          </a:custGeom>
          <a:solidFill>
            <a:srgbClr val="7030A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4" name="Google Shape;1594;p31"/>
          <p:cNvSpPr/>
          <p:nvPr/>
        </p:nvSpPr>
        <p:spPr>
          <a:xfrm>
            <a:off x="1137729" y="3536696"/>
            <a:ext cx="149225" cy="41275"/>
          </a:xfrm>
          <a:custGeom>
            <a:rect b="b" l="l" r="r" t="t"/>
            <a:pathLst>
              <a:path extrusionOk="0" h="41275" w="149225">
                <a:moveTo>
                  <a:pt x="127825" y="0"/>
                </a:moveTo>
                <a:lnTo>
                  <a:pt x="123393" y="5079"/>
                </a:lnTo>
                <a:lnTo>
                  <a:pt x="136842" y="16636"/>
                </a:lnTo>
                <a:lnTo>
                  <a:pt x="0" y="16636"/>
                </a:lnTo>
                <a:lnTo>
                  <a:pt x="0" y="24510"/>
                </a:lnTo>
                <a:lnTo>
                  <a:pt x="136842" y="24510"/>
                </a:lnTo>
                <a:lnTo>
                  <a:pt x="123393" y="36194"/>
                </a:lnTo>
                <a:lnTo>
                  <a:pt x="127825" y="41147"/>
                </a:lnTo>
                <a:lnTo>
                  <a:pt x="148907" y="22986"/>
                </a:lnTo>
                <a:lnTo>
                  <a:pt x="148907" y="18160"/>
                </a:lnTo>
                <a:lnTo>
                  <a:pt x="12782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5" name="Google Shape;1595;p31"/>
          <p:cNvSpPr/>
          <p:nvPr/>
        </p:nvSpPr>
        <p:spPr>
          <a:xfrm>
            <a:off x="1462659" y="3453638"/>
            <a:ext cx="264160" cy="220979"/>
          </a:xfrm>
          <a:custGeom>
            <a:rect b="b" l="l" r="r" t="t"/>
            <a:pathLst>
              <a:path extrusionOk="0" h="220979" w="264160">
                <a:moveTo>
                  <a:pt x="70485" y="17653"/>
                </a:moveTo>
                <a:lnTo>
                  <a:pt x="67437" y="9144"/>
                </a:lnTo>
                <a:lnTo>
                  <a:pt x="52095" y="14681"/>
                </a:lnTo>
                <a:lnTo>
                  <a:pt x="38646" y="22694"/>
                </a:lnTo>
                <a:lnTo>
                  <a:pt x="9804" y="61239"/>
                </a:lnTo>
                <a:lnTo>
                  <a:pt x="0" y="115062"/>
                </a:lnTo>
                <a:lnTo>
                  <a:pt x="1066" y="134518"/>
                </a:lnTo>
                <a:lnTo>
                  <a:pt x="17399" y="183896"/>
                </a:lnTo>
                <a:lnTo>
                  <a:pt x="52070" y="215328"/>
                </a:lnTo>
                <a:lnTo>
                  <a:pt x="67437" y="220853"/>
                </a:lnTo>
                <a:lnTo>
                  <a:pt x="70231" y="212217"/>
                </a:lnTo>
                <a:lnTo>
                  <a:pt x="58127" y="206895"/>
                </a:lnTo>
                <a:lnTo>
                  <a:pt x="47713" y="199466"/>
                </a:lnTo>
                <a:lnTo>
                  <a:pt x="26365" y="164782"/>
                </a:lnTo>
                <a:lnTo>
                  <a:pt x="19304" y="113919"/>
                </a:lnTo>
                <a:lnTo>
                  <a:pt x="20078" y="95859"/>
                </a:lnTo>
                <a:lnTo>
                  <a:pt x="31877" y="51308"/>
                </a:lnTo>
                <a:lnTo>
                  <a:pt x="58280" y="23037"/>
                </a:lnTo>
                <a:lnTo>
                  <a:pt x="70485" y="17653"/>
                </a:lnTo>
                <a:close/>
              </a:path>
              <a:path extrusionOk="0" h="220979" w="264160">
                <a:moveTo>
                  <a:pt x="187833" y="24257"/>
                </a:moveTo>
                <a:lnTo>
                  <a:pt x="159893" y="0"/>
                </a:lnTo>
                <a:lnTo>
                  <a:pt x="153924" y="6731"/>
                </a:lnTo>
                <a:lnTo>
                  <a:pt x="171818" y="22225"/>
                </a:lnTo>
                <a:lnTo>
                  <a:pt x="75057" y="22225"/>
                </a:lnTo>
                <a:lnTo>
                  <a:pt x="75057" y="32639"/>
                </a:lnTo>
                <a:lnTo>
                  <a:pt x="171818" y="32639"/>
                </a:lnTo>
                <a:lnTo>
                  <a:pt x="153924" y="48272"/>
                </a:lnTo>
                <a:lnTo>
                  <a:pt x="159893" y="54864"/>
                </a:lnTo>
                <a:lnTo>
                  <a:pt x="187833" y="30746"/>
                </a:lnTo>
                <a:lnTo>
                  <a:pt x="187833" y="24257"/>
                </a:lnTo>
                <a:close/>
              </a:path>
              <a:path extrusionOk="0" h="220979" w="264160">
                <a:moveTo>
                  <a:pt x="264160" y="115062"/>
                </a:moveTo>
                <a:lnTo>
                  <a:pt x="254342" y="61239"/>
                </a:lnTo>
                <a:lnTo>
                  <a:pt x="225501" y="22694"/>
                </a:lnTo>
                <a:lnTo>
                  <a:pt x="196723" y="9144"/>
                </a:lnTo>
                <a:lnTo>
                  <a:pt x="193662" y="17653"/>
                </a:lnTo>
                <a:lnTo>
                  <a:pt x="205930" y="23037"/>
                </a:lnTo>
                <a:lnTo>
                  <a:pt x="216471" y="30441"/>
                </a:lnTo>
                <a:lnTo>
                  <a:pt x="237832" y="64528"/>
                </a:lnTo>
                <a:lnTo>
                  <a:pt x="244856" y="113919"/>
                </a:lnTo>
                <a:lnTo>
                  <a:pt x="244068" y="132588"/>
                </a:lnTo>
                <a:lnTo>
                  <a:pt x="232283" y="178308"/>
                </a:lnTo>
                <a:lnTo>
                  <a:pt x="206095" y="206883"/>
                </a:lnTo>
                <a:lnTo>
                  <a:pt x="194043" y="212217"/>
                </a:lnTo>
                <a:lnTo>
                  <a:pt x="196723" y="220853"/>
                </a:lnTo>
                <a:lnTo>
                  <a:pt x="237109" y="196850"/>
                </a:lnTo>
                <a:lnTo>
                  <a:pt x="259842" y="152488"/>
                </a:lnTo>
                <a:lnTo>
                  <a:pt x="263080" y="134518"/>
                </a:lnTo>
                <a:lnTo>
                  <a:pt x="264160" y="11506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6" name="Google Shape;1596;p31"/>
          <p:cNvSpPr/>
          <p:nvPr/>
        </p:nvSpPr>
        <p:spPr>
          <a:xfrm>
            <a:off x="2196083" y="3462782"/>
            <a:ext cx="264160" cy="212090"/>
          </a:xfrm>
          <a:custGeom>
            <a:rect b="b" l="l" r="r" t="t"/>
            <a:pathLst>
              <a:path extrusionOk="0" h="212089" w="264160">
                <a:moveTo>
                  <a:pt x="196723" y="0"/>
                </a:moveTo>
                <a:lnTo>
                  <a:pt x="193675" y="8509"/>
                </a:lnTo>
                <a:lnTo>
                  <a:pt x="205942" y="13892"/>
                </a:lnTo>
                <a:lnTo>
                  <a:pt x="216471" y="21288"/>
                </a:lnTo>
                <a:lnTo>
                  <a:pt x="237837" y="55375"/>
                </a:lnTo>
                <a:lnTo>
                  <a:pt x="244856" y="104775"/>
                </a:lnTo>
                <a:lnTo>
                  <a:pt x="244070" y="123444"/>
                </a:lnTo>
                <a:lnTo>
                  <a:pt x="232283" y="169164"/>
                </a:lnTo>
                <a:lnTo>
                  <a:pt x="206101" y="197739"/>
                </a:lnTo>
                <a:lnTo>
                  <a:pt x="194056" y="203073"/>
                </a:lnTo>
                <a:lnTo>
                  <a:pt x="196723" y="211709"/>
                </a:lnTo>
                <a:lnTo>
                  <a:pt x="237120" y="187706"/>
                </a:lnTo>
                <a:lnTo>
                  <a:pt x="259842" y="143335"/>
                </a:lnTo>
                <a:lnTo>
                  <a:pt x="264160" y="105918"/>
                </a:lnTo>
                <a:lnTo>
                  <a:pt x="263066" y="86483"/>
                </a:lnTo>
                <a:lnTo>
                  <a:pt x="246761" y="37084"/>
                </a:lnTo>
                <a:lnTo>
                  <a:pt x="212060" y="5526"/>
                </a:lnTo>
                <a:lnTo>
                  <a:pt x="196723" y="0"/>
                </a:lnTo>
                <a:close/>
              </a:path>
              <a:path extrusionOk="0" h="212089" w="264160">
                <a:moveTo>
                  <a:pt x="67437" y="0"/>
                </a:moveTo>
                <a:lnTo>
                  <a:pt x="27092" y="24056"/>
                </a:lnTo>
                <a:lnTo>
                  <a:pt x="4365" y="68548"/>
                </a:lnTo>
                <a:lnTo>
                  <a:pt x="0" y="105918"/>
                </a:lnTo>
                <a:lnTo>
                  <a:pt x="1075" y="125370"/>
                </a:lnTo>
                <a:lnTo>
                  <a:pt x="17399" y="174752"/>
                </a:lnTo>
                <a:lnTo>
                  <a:pt x="52081" y="206184"/>
                </a:lnTo>
                <a:lnTo>
                  <a:pt x="67437" y="211709"/>
                </a:lnTo>
                <a:lnTo>
                  <a:pt x="70231" y="203073"/>
                </a:lnTo>
                <a:lnTo>
                  <a:pt x="58130" y="197739"/>
                </a:lnTo>
                <a:lnTo>
                  <a:pt x="47720" y="190309"/>
                </a:lnTo>
                <a:lnTo>
                  <a:pt x="26376" y="155638"/>
                </a:lnTo>
                <a:lnTo>
                  <a:pt x="19304" y="104775"/>
                </a:lnTo>
                <a:lnTo>
                  <a:pt x="20089" y="86705"/>
                </a:lnTo>
                <a:lnTo>
                  <a:pt x="31877" y="42164"/>
                </a:lnTo>
                <a:lnTo>
                  <a:pt x="58291" y="13892"/>
                </a:lnTo>
                <a:lnTo>
                  <a:pt x="70485" y="8509"/>
                </a:lnTo>
                <a:lnTo>
                  <a:pt x="6743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597" name="Google Shape;1597;p31"/>
          <p:cNvGrpSpPr/>
          <p:nvPr/>
        </p:nvGrpSpPr>
        <p:grpSpPr>
          <a:xfrm>
            <a:off x="691367" y="752475"/>
            <a:ext cx="2155020" cy="2030618"/>
            <a:chOff x="691367" y="752475"/>
            <a:chExt cx="2155020" cy="2030618"/>
          </a:xfrm>
        </p:grpSpPr>
        <p:pic>
          <p:nvPicPr>
            <p:cNvPr id="1598" name="Google Shape;1598;p31"/>
            <p:cNvPicPr preferRelativeResize="0"/>
            <p:nvPr/>
          </p:nvPicPr>
          <p:blipFill rotWithShape="1">
            <a:blip r:embed="rId21">
              <a:alphaModFix/>
            </a:blip>
            <a:srcRect b="0" l="0" r="0" t="0"/>
            <a:stretch/>
          </p:blipFill>
          <p:spPr>
            <a:xfrm>
              <a:off x="691367" y="776493"/>
              <a:ext cx="1900655" cy="2006600"/>
            </a:xfrm>
            <a:prstGeom prst="rect">
              <a:avLst/>
            </a:prstGeom>
            <a:noFill/>
            <a:ln>
              <a:noFill/>
            </a:ln>
          </p:spPr>
        </p:pic>
        <p:pic>
          <p:nvPicPr>
            <p:cNvPr id="1599" name="Google Shape;1599;p31"/>
            <p:cNvPicPr preferRelativeResize="0"/>
            <p:nvPr/>
          </p:nvPicPr>
          <p:blipFill rotWithShape="1">
            <a:blip r:embed="rId22">
              <a:alphaModFix/>
            </a:blip>
            <a:srcRect b="0" l="0" r="0" t="0"/>
            <a:stretch/>
          </p:blipFill>
          <p:spPr>
            <a:xfrm>
              <a:off x="1790699" y="752475"/>
              <a:ext cx="180975" cy="171450"/>
            </a:xfrm>
            <a:prstGeom prst="rect">
              <a:avLst/>
            </a:prstGeom>
            <a:noFill/>
            <a:ln>
              <a:noFill/>
            </a:ln>
          </p:spPr>
        </p:pic>
        <p:pic>
          <p:nvPicPr>
            <p:cNvPr id="1600" name="Google Shape;1600;p31"/>
            <p:cNvPicPr preferRelativeResize="0"/>
            <p:nvPr/>
          </p:nvPicPr>
          <p:blipFill rotWithShape="1">
            <a:blip r:embed="rId23">
              <a:alphaModFix/>
            </a:blip>
            <a:srcRect b="0" l="0" r="0" t="0"/>
            <a:stretch/>
          </p:blipFill>
          <p:spPr>
            <a:xfrm>
              <a:off x="962024" y="1514475"/>
              <a:ext cx="180975" cy="180975"/>
            </a:xfrm>
            <a:prstGeom prst="rect">
              <a:avLst/>
            </a:prstGeom>
            <a:noFill/>
            <a:ln>
              <a:noFill/>
            </a:ln>
          </p:spPr>
        </p:pic>
        <p:pic>
          <p:nvPicPr>
            <p:cNvPr id="1601" name="Google Shape;1601;p31"/>
            <p:cNvPicPr preferRelativeResize="0"/>
            <p:nvPr/>
          </p:nvPicPr>
          <p:blipFill rotWithShape="1">
            <a:blip r:embed="rId24">
              <a:alphaModFix/>
            </a:blip>
            <a:srcRect b="0" l="0" r="0" t="0"/>
            <a:stretch/>
          </p:blipFill>
          <p:spPr>
            <a:xfrm>
              <a:off x="2030729" y="853947"/>
              <a:ext cx="195706" cy="195834"/>
            </a:xfrm>
            <a:prstGeom prst="rect">
              <a:avLst/>
            </a:prstGeom>
            <a:noFill/>
            <a:ln>
              <a:noFill/>
            </a:ln>
          </p:spPr>
        </p:pic>
        <p:pic>
          <p:nvPicPr>
            <p:cNvPr id="1602" name="Google Shape;1602;p31"/>
            <p:cNvPicPr preferRelativeResize="0"/>
            <p:nvPr/>
          </p:nvPicPr>
          <p:blipFill rotWithShape="1">
            <a:blip r:embed="rId25">
              <a:alphaModFix/>
            </a:blip>
            <a:srcRect b="0" l="0" r="0" t="0"/>
            <a:stretch/>
          </p:blipFill>
          <p:spPr>
            <a:xfrm>
              <a:off x="1519301" y="879982"/>
              <a:ext cx="195706" cy="195833"/>
            </a:xfrm>
            <a:prstGeom prst="rect">
              <a:avLst/>
            </a:prstGeom>
            <a:noFill/>
            <a:ln>
              <a:noFill/>
            </a:ln>
          </p:spPr>
        </p:pic>
        <p:pic>
          <p:nvPicPr>
            <p:cNvPr id="1603" name="Google Shape;1603;p31"/>
            <p:cNvPicPr preferRelativeResize="0"/>
            <p:nvPr/>
          </p:nvPicPr>
          <p:blipFill rotWithShape="1">
            <a:blip r:embed="rId26">
              <a:alphaModFix/>
            </a:blip>
            <a:srcRect b="0" l="0" r="0" t="0"/>
            <a:stretch/>
          </p:blipFill>
          <p:spPr>
            <a:xfrm>
              <a:off x="1205585" y="1350518"/>
              <a:ext cx="195732" cy="195834"/>
            </a:xfrm>
            <a:prstGeom prst="rect">
              <a:avLst/>
            </a:prstGeom>
            <a:noFill/>
            <a:ln>
              <a:noFill/>
            </a:ln>
          </p:spPr>
        </p:pic>
        <p:pic>
          <p:nvPicPr>
            <p:cNvPr id="1604" name="Google Shape;1604;p31"/>
            <p:cNvPicPr preferRelativeResize="0"/>
            <p:nvPr/>
          </p:nvPicPr>
          <p:blipFill rotWithShape="1">
            <a:blip r:embed="rId27">
              <a:alphaModFix/>
            </a:blip>
            <a:srcRect b="0" l="0" r="0" t="0"/>
            <a:stretch/>
          </p:blipFill>
          <p:spPr>
            <a:xfrm>
              <a:off x="2397759" y="1045718"/>
              <a:ext cx="195706" cy="195707"/>
            </a:xfrm>
            <a:prstGeom prst="rect">
              <a:avLst/>
            </a:prstGeom>
            <a:noFill/>
            <a:ln>
              <a:noFill/>
            </a:ln>
          </p:spPr>
        </p:pic>
        <p:pic>
          <p:nvPicPr>
            <p:cNvPr id="1605" name="Google Shape;1605;p31"/>
            <p:cNvPicPr preferRelativeResize="0"/>
            <p:nvPr/>
          </p:nvPicPr>
          <p:blipFill rotWithShape="1">
            <a:blip r:embed="rId28">
              <a:alphaModFix/>
            </a:blip>
            <a:srcRect b="0" l="0" r="0" t="0"/>
            <a:stretch/>
          </p:blipFill>
          <p:spPr>
            <a:xfrm>
              <a:off x="1747012" y="1069466"/>
              <a:ext cx="195706" cy="195707"/>
            </a:xfrm>
            <a:prstGeom prst="rect">
              <a:avLst/>
            </a:prstGeom>
            <a:noFill/>
            <a:ln>
              <a:noFill/>
            </a:ln>
          </p:spPr>
        </p:pic>
        <p:pic>
          <p:nvPicPr>
            <p:cNvPr id="1606" name="Google Shape;1606;p31"/>
            <p:cNvPicPr preferRelativeResize="0"/>
            <p:nvPr/>
          </p:nvPicPr>
          <p:blipFill rotWithShape="1">
            <a:blip r:embed="rId29">
              <a:alphaModFix/>
            </a:blip>
            <a:srcRect b="0" l="0" r="0" t="0"/>
            <a:stretch/>
          </p:blipFill>
          <p:spPr>
            <a:xfrm>
              <a:off x="2475356" y="1566163"/>
              <a:ext cx="195706" cy="195707"/>
            </a:xfrm>
            <a:prstGeom prst="rect">
              <a:avLst/>
            </a:prstGeom>
            <a:noFill/>
            <a:ln>
              <a:noFill/>
            </a:ln>
          </p:spPr>
        </p:pic>
        <p:pic>
          <p:nvPicPr>
            <p:cNvPr id="1607" name="Google Shape;1607;p31"/>
            <p:cNvPicPr preferRelativeResize="0"/>
            <p:nvPr/>
          </p:nvPicPr>
          <p:blipFill rotWithShape="1">
            <a:blip r:embed="rId30">
              <a:alphaModFix/>
            </a:blip>
            <a:srcRect b="0" l="0" r="0" t="0"/>
            <a:stretch/>
          </p:blipFill>
          <p:spPr>
            <a:xfrm>
              <a:off x="2220848" y="1871217"/>
              <a:ext cx="195706" cy="195707"/>
            </a:xfrm>
            <a:prstGeom prst="rect">
              <a:avLst/>
            </a:prstGeom>
            <a:noFill/>
            <a:ln>
              <a:noFill/>
            </a:ln>
          </p:spPr>
        </p:pic>
        <p:pic>
          <p:nvPicPr>
            <p:cNvPr id="1608" name="Google Shape;1608;p31"/>
            <p:cNvPicPr preferRelativeResize="0"/>
            <p:nvPr/>
          </p:nvPicPr>
          <p:blipFill rotWithShape="1">
            <a:blip r:embed="rId31">
              <a:alphaModFix/>
            </a:blip>
            <a:srcRect b="0" l="0" r="0" t="0"/>
            <a:stretch/>
          </p:blipFill>
          <p:spPr>
            <a:xfrm>
              <a:off x="1954402" y="1858772"/>
              <a:ext cx="195834" cy="195706"/>
            </a:xfrm>
            <a:prstGeom prst="rect">
              <a:avLst/>
            </a:prstGeom>
            <a:noFill/>
            <a:ln>
              <a:noFill/>
            </a:ln>
          </p:spPr>
        </p:pic>
        <p:pic>
          <p:nvPicPr>
            <p:cNvPr id="1609" name="Google Shape;1609;p31"/>
            <p:cNvPicPr preferRelativeResize="0"/>
            <p:nvPr/>
          </p:nvPicPr>
          <p:blipFill rotWithShape="1">
            <a:blip r:embed="rId32">
              <a:alphaModFix/>
            </a:blip>
            <a:srcRect b="0" l="0" r="0" t="0"/>
            <a:stretch/>
          </p:blipFill>
          <p:spPr>
            <a:xfrm>
              <a:off x="1077912" y="811212"/>
              <a:ext cx="206375" cy="196850"/>
            </a:xfrm>
            <a:prstGeom prst="rect">
              <a:avLst/>
            </a:prstGeom>
            <a:noFill/>
            <a:ln>
              <a:noFill/>
            </a:ln>
          </p:spPr>
        </p:pic>
        <p:pic>
          <p:nvPicPr>
            <p:cNvPr id="1610" name="Google Shape;1610;p31"/>
            <p:cNvPicPr preferRelativeResize="0"/>
            <p:nvPr/>
          </p:nvPicPr>
          <p:blipFill rotWithShape="1">
            <a:blip r:embed="rId33">
              <a:alphaModFix/>
            </a:blip>
            <a:srcRect b="0" l="0" r="0" t="0"/>
            <a:stretch/>
          </p:blipFill>
          <p:spPr>
            <a:xfrm>
              <a:off x="1030287" y="1096962"/>
              <a:ext cx="196850" cy="206375"/>
            </a:xfrm>
            <a:prstGeom prst="rect">
              <a:avLst/>
            </a:prstGeom>
            <a:noFill/>
            <a:ln>
              <a:noFill/>
            </a:ln>
          </p:spPr>
        </p:pic>
        <p:pic>
          <p:nvPicPr>
            <p:cNvPr id="1611" name="Google Shape;1611;p31"/>
            <p:cNvPicPr preferRelativeResize="0"/>
            <p:nvPr/>
          </p:nvPicPr>
          <p:blipFill rotWithShape="1">
            <a:blip r:embed="rId34">
              <a:alphaModFix/>
            </a:blip>
            <a:srcRect b="0" l="0" r="0" t="0"/>
            <a:stretch/>
          </p:blipFill>
          <p:spPr>
            <a:xfrm>
              <a:off x="715962" y="1011237"/>
              <a:ext cx="206375" cy="206375"/>
            </a:xfrm>
            <a:prstGeom prst="rect">
              <a:avLst/>
            </a:prstGeom>
            <a:noFill/>
            <a:ln>
              <a:noFill/>
            </a:ln>
          </p:spPr>
        </p:pic>
        <p:pic>
          <p:nvPicPr>
            <p:cNvPr id="1612" name="Google Shape;1612;p31"/>
            <p:cNvPicPr preferRelativeResize="0"/>
            <p:nvPr/>
          </p:nvPicPr>
          <p:blipFill rotWithShape="1">
            <a:blip r:embed="rId34">
              <a:alphaModFix/>
            </a:blip>
            <a:srcRect b="0" l="0" r="0" t="0"/>
            <a:stretch/>
          </p:blipFill>
          <p:spPr>
            <a:xfrm>
              <a:off x="715962" y="1468437"/>
              <a:ext cx="206375" cy="206375"/>
            </a:xfrm>
            <a:prstGeom prst="rect">
              <a:avLst/>
            </a:prstGeom>
            <a:noFill/>
            <a:ln>
              <a:noFill/>
            </a:ln>
          </p:spPr>
        </p:pic>
        <p:pic>
          <p:nvPicPr>
            <p:cNvPr id="1613" name="Google Shape;1613;p31"/>
            <p:cNvPicPr preferRelativeResize="0"/>
            <p:nvPr/>
          </p:nvPicPr>
          <p:blipFill rotWithShape="1">
            <a:blip r:embed="rId10">
              <a:alphaModFix/>
            </a:blip>
            <a:srcRect b="0" l="0" r="0" t="0"/>
            <a:stretch/>
          </p:blipFill>
          <p:spPr>
            <a:xfrm>
              <a:off x="2182812" y="1639887"/>
              <a:ext cx="206375" cy="206375"/>
            </a:xfrm>
            <a:prstGeom prst="rect">
              <a:avLst/>
            </a:prstGeom>
            <a:noFill/>
            <a:ln>
              <a:noFill/>
            </a:ln>
          </p:spPr>
        </p:pic>
        <p:pic>
          <p:nvPicPr>
            <p:cNvPr id="1614" name="Google Shape;1614;p31"/>
            <p:cNvPicPr preferRelativeResize="0"/>
            <p:nvPr/>
          </p:nvPicPr>
          <p:blipFill rotWithShape="1">
            <a:blip r:embed="rId34">
              <a:alphaModFix/>
            </a:blip>
            <a:srcRect b="0" l="0" r="0" t="0"/>
            <a:stretch/>
          </p:blipFill>
          <p:spPr>
            <a:xfrm>
              <a:off x="1020762" y="1658937"/>
              <a:ext cx="206375" cy="206375"/>
            </a:xfrm>
            <a:prstGeom prst="rect">
              <a:avLst/>
            </a:prstGeom>
            <a:noFill/>
            <a:ln>
              <a:noFill/>
            </a:ln>
          </p:spPr>
        </p:pic>
        <p:pic>
          <p:nvPicPr>
            <p:cNvPr id="1615" name="Google Shape;1615;p31"/>
            <p:cNvPicPr preferRelativeResize="0"/>
            <p:nvPr/>
          </p:nvPicPr>
          <p:blipFill rotWithShape="1">
            <a:blip r:embed="rId10">
              <a:alphaModFix/>
            </a:blip>
            <a:srcRect b="0" l="0" r="0" t="0"/>
            <a:stretch/>
          </p:blipFill>
          <p:spPr>
            <a:xfrm>
              <a:off x="1258887" y="2087562"/>
              <a:ext cx="206375" cy="206375"/>
            </a:xfrm>
            <a:prstGeom prst="rect">
              <a:avLst/>
            </a:prstGeom>
            <a:noFill/>
            <a:ln>
              <a:noFill/>
            </a:ln>
          </p:spPr>
        </p:pic>
        <p:pic>
          <p:nvPicPr>
            <p:cNvPr id="1616" name="Google Shape;1616;p31"/>
            <p:cNvPicPr preferRelativeResize="0"/>
            <p:nvPr/>
          </p:nvPicPr>
          <p:blipFill rotWithShape="1">
            <a:blip r:embed="rId35">
              <a:alphaModFix/>
            </a:blip>
            <a:srcRect b="0" l="0" r="0" t="0"/>
            <a:stretch/>
          </p:blipFill>
          <p:spPr>
            <a:xfrm>
              <a:off x="1373187" y="2411412"/>
              <a:ext cx="196850" cy="206375"/>
            </a:xfrm>
            <a:prstGeom prst="rect">
              <a:avLst/>
            </a:prstGeom>
            <a:noFill/>
            <a:ln>
              <a:noFill/>
            </a:ln>
          </p:spPr>
        </p:pic>
        <p:pic>
          <p:nvPicPr>
            <p:cNvPr id="1617" name="Google Shape;1617;p31"/>
            <p:cNvPicPr preferRelativeResize="0"/>
            <p:nvPr/>
          </p:nvPicPr>
          <p:blipFill rotWithShape="1">
            <a:blip r:embed="rId34">
              <a:alphaModFix/>
            </a:blip>
            <a:srcRect b="0" l="0" r="0" t="0"/>
            <a:stretch/>
          </p:blipFill>
          <p:spPr>
            <a:xfrm>
              <a:off x="1020762" y="2363787"/>
              <a:ext cx="206375" cy="206375"/>
            </a:xfrm>
            <a:prstGeom prst="rect">
              <a:avLst/>
            </a:prstGeom>
            <a:noFill/>
            <a:ln>
              <a:noFill/>
            </a:ln>
          </p:spPr>
        </p:pic>
        <p:pic>
          <p:nvPicPr>
            <p:cNvPr id="1618" name="Google Shape;1618;p31"/>
            <p:cNvPicPr preferRelativeResize="0"/>
            <p:nvPr/>
          </p:nvPicPr>
          <p:blipFill rotWithShape="1">
            <a:blip r:embed="rId10">
              <a:alphaModFix/>
            </a:blip>
            <a:srcRect b="0" l="0" r="0" t="0"/>
            <a:stretch/>
          </p:blipFill>
          <p:spPr>
            <a:xfrm>
              <a:off x="1725612" y="2201862"/>
              <a:ext cx="206375" cy="206375"/>
            </a:xfrm>
            <a:prstGeom prst="rect">
              <a:avLst/>
            </a:prstGeom>
            <a:noFill/>
            <a:ln>
              <a:noFill/>
            </a:ln>
          </p:spPr>
        </p:pic>
        <p:pic>
          <p:nvPicPr>
            <p:cNvPr id="1619" name="Google Shape;1619;p31"/>
            <p:cNvPicPr preferRelativeResize="0"/>
            <p:nvPr/>
          </p:nvPicPr>
          <p:blipFill rotWithShape="1">
            <a:blip r:embed="rId10">
              <a:alphaModFix/>
            </a:blip>
            <a:srcRect b="0" l="0" r="0" t="0"/>
            <a:stretch/>
          </p:blipFill>
          <p:spPr>
            <a:xfrm>
              <a:off x="2039937" y="2125662"/>
              <a:ext cx="206375" cy="206375"/>
            </a:xfrm>
            <a:prstGeom prst="rect">
              <a:avLst/>
            </a:prstGeom>
            <a:noFill/>
            <a:ln>
              <a:noFill/>
            </a:ln>
          </p:spPr>
        </p:pic>
        <p:pic>
          <p:nvPicPr>
            <p:cNvPr id="1620" name="Google Shape;1620;p31"/>
            <p:cNvPicPr preferRelativeResize="0"/>
            <p:nvPr/>
          </p:nvPicPr>
          <p:blipFill rotWithShape="1">
            <a:blip r:embed="rId10">
              <a:alphaModFix/>
            </a:blip>
            <a:srcRect b="0" l="0" r="0" t="0"/>
            <a:stretch/>
          </p:blipFill>
          <p:spPr>
            <a:xfrm>
              <a:off x="2640012" y="2001837"/>
              <a:ext cx="206375" cy="206375"/>
            </a:xfrm>
            <a:prstGeom prst="rect">
              <a:avLst/>
            </a:prstGeom>
            <a:noFill/>
            <a:ln>
              <a:noFill/>
            </a:ln>
          </p:spPr>
        </p:pic>
        <p:pic>
          <p:nvPicPr>
            <p:cNvPr id="1621" name="Google Shape;1621;p31"/>
            <p:cNvPicPr preferRelativeResize="0"/>
            <p:nvPr/>
          </p:nvPicPr>
          <p:blipFill rotWithShape="1">
            <a:blip r:embed="rId10">
              <a:alphaModFix/>
            </a:blip>
            <a:srcRect b="0" l="0" r="0" t="0"/>
            <a:stretch/>
          </p:blipFill>
          <p:spPr>
            <a:xfrm>
              <a:off x="2382837" y="2116137"/>
              <a:ext cx="206375" cy="206375"/>
            </a:xfrm>
            <a:prstGeom prst="rect">
              <a:avLst/>
            </a:prstGeom>
            <a:noFill/>
            <a:ln>
              <a:noFill/>
            </a:ln>
          </p:spPr>
        </p:pic>
        <p:pic>
          <p:nvPicPr>
            <p:cNvPr id="1622" name="Google Shape;1622;p31"/>
            <p:cNvPicPr preferRelativeResize="0"/>
            <p:nvPr/>
          </p:nvPicPr>
          <p:blipFill rotWithShape="1">
            <a:blip r:embed="rId10">
              <a:alphaModFix/>
            </a:blip>
            <a:srcRect b="0" l="0" r="0" t="0"/>
            <a:stretch/>
          </p:blipFill>
          <p:spPr>
            <a:xfrm>
              <a:off x="2039937" y="2430462"/>
              <a:ext cx="206375" cy="206375"/>
            </a:xfrm>
            <a:prstGeom prst="rect">
              <a:avLst/>
            </a:prstGeom>
            <a:noFill/>
            <a:ln>
              <a:noFill/>
            </a:ln>
          </p:spPr>
        </p:pic>
      </p:grpSp>
      <p:sp>
        <p:nvSpPr>
          <p:cNvPr id="1623" name="Google Shape;1623;p31"/>
          <p:cNvSpPr txBox="1"/>
          <p:nvPr/>
        </p:nvSpPr>
        <p:spPr>
          <a:xfrm>
            <a:off x="976947" y="3398837"/>
            <a:ext cx="144589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𝑓</a:t>
            </a:r>
            <a:r>
              <a:rPr baseline="-25000" lang="en-US" sz="2025">
                <a:latin typeface="Cambria Math"/>
                <a:ea typeface="Cambria Math"/>
                <a:cs typeface="Cambria Math"/>
                <a:sym typeface="Cambria Math"/>
              </a:rPr>
              <a:t>w,𝑏  </a:t>
            </a:r>
            <a:r>
              <a:rPr lang="en-US" sz="1800">
                <a:latin typeface="Cambria Math"/>
                <a:ea typeface="Cambria Math"/>
                <a:cs typeface="Cambria Math"/>
                <a:sym typeface="Cambria Math"/>
              </a:rPr>
              <a:t>x	= 𝑔 𝑧</a:t>
            </a:r>
            <a:endParaRPr sz="1800">
              <a:latin typeface="Cambria Math"/>
              <a:ea typeface="Cambria Math"/>
              <a:cs typeface="Cambria Math"/>
              <a:sym typeface="Cambria Math"/>
            </a:endParaRPr>
          </a:p>
        </p:txBody>
      </p:sp>
      <p:sp>
        <p:nvSpPr>
          <p:cNvPr id="1624" name="Google Shape;1624;p31"/>
          <p:cNvSpPr txBox="1"/>
          <p:nvPr/>
        </p:nvSpPr>
        <p:spPr>
          <a:xfrm>
            <a:off x="492442" y="3764279"/>
            <a:ext cx="2854325"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𝑔 </a:t>
            </a:r>
            <a:r>
              <a:rPr lang="en-US" sz="1800">
                <a:latin typeface="Verdana"/>
                <a:ea typeface="Verdana"/>
                <a:cs typeface="Verdana"/>
                <a:sym typeface="Verdana"/>
              </a:rPr>
              <a:t>is the sigmoid function</a:t>
            </a:r>
            <a:endParaRPr sz="1800">
              <a:latin typeface="Verdana"/>
              <a:ea typeface="Verdana"/>
              <a:cs typeface="Verdana"/>
              <a:sym typeface="Verdana"/>
            </a:endParaRPr>
          </a:p>
        </p:txBody>
      </p:sp>
      <p:pic>
        <p:nvPicPr>
          <p:cNvPr id="1625" name="Google Shape;1625;p31"/>
          <p:cNvPicPr preferRelativeResize="0"/>
          <p:nvPr/>
        </p:nvPicPr>
        <p:blipFill rotWithShape="1">
          <a:blip r:embed="rId36">
            <a:alphaModFix/>
          </a:blip>
          <a:srcRect b="0" l="0" r="0" t="0"/>
          <a:stretch/>
        </p:blipFill>
        <p:spPr>
          <a:xfrm>
            <a:off x="520496" y="4104868"/>
            <a:ext cx="1096848" cy="277609"/>
          </a:xfrm>
          <a:prstGeom prst="rect">
            <a:avLst/>
          </a:prstGeom>
          <a:noFill/>
          <a:ln>
            <a:noFill/>
          </a:ln>
        </p:spPr>
      </p:pic>
      <p:pic>
        <p:nvPicPr>
          <p:cNvPr id="1626" name="Google Shape;1626;p31"/>
          <p:cNvPicPr preferRelativeResize="0"/>
          <p:nvPr/>
        </p:nvPicPr>
        <p:blipFill rotWithShape="1">
          <a:blip r:embed="rId37">
            <a:alphaModFix/>
          </a:blip>
          <a:srcRect b="0" l="0" r="0" t="0"/>
          <a:stretch/>
        </p:blipFill>
        <p:spPr>
          <a:xfrm>
            <a:off x="6838315" y="4188269"/>
            <a:ext cx="1086230" cy="252691"/>
          </a:xfrm>
          <a:prstGeom prst="rect">
            <a:avLst/>
          </a:prstGeom>
          <a:noFill/>
          <a:ln>
            <a:noFill/>
          </a:ln>
        </p:spPr>
      </p:pic>
      <p:pic>
        <p:nvPicPr>
          <p:cNvPr id="1627" name="Google Shape;1627;p31"/>
          <p:cNvPicPr preferRelativeResize="0"/>
          <p:nvPr/>
        </p:nvPicPr>
        <p:blipFill rotWithShape="1">
          <a:blip r:embed="rId38">
            <a:alphaModFix/>
          </a:blip>
          <a:srcRect b="0" l="0" r="0" t="0"/>
          <a:stretch/>
        </p:blipFill>
        <p:spPr>
          <a:xfrm>
            <a:off x="3921886" y="4139006"/>
            <a:ext cx="93725" cy="279577"/>
          </a:xfrm>
          <a:prstGeom prst="rect">
            <a:avLst/>
          </a:prstGeom>
          <a:noFill/>
          <a:ln>
            <a:noFill/>
          </a:ln>
        </p:spPr>
      </p:pic>
      <p:pic>
        <p:nvPicPr>
          <p:cNvPr id="1628" name="Google Shape;1628;p31"/>
          <p:cNvPicPr preferRelativeResize="0"/>
          <p:nvPr/>
        </p:nvPicPr>
        <p:blipFill rotWithShape="1">
          <a:blip r:embed="rId39">
            <a:alphaModFix/>
          </a:blip>
          <a:srcRect b="0" l="0" r="0" t="0"/>
          <a:stretch/>
        </p:blipFill>
        <p:spPr>
          <a:xfrm>
            <a:off x="4082653" y="4168254"/>
            <a:ext cx="348756" cy="183616"/>
          </a:xfrm>
          <a:prstGeom prst="rect">
            <a:avLst/>
          </a:prstGeom>
          <a:noFill/>
          <a:ln>
            <a:noFill/>
          </a:ln>
        </p:spPr>
      </p:pic>
      <p:pic>
        <p:nvPicPr>
          <p:cNvPr id="1629" name="Google Shape;1629;p31"/>
          <p:cNvPicPr preferRelativeResize="0"/>
          <p:nvPr/>
        </p:nvPicPr>
        <p:blipFill rotWithShape="1">
          <a:blip r:embed="rId40">
            <a:alphaModFix/>
          </a:blip>
          <a:srcRect b="0" l="0" r="0" t="0"/>
          <a:stretch/>
        </p:blipFill>
        <p:spPr>
          <a:xfrm>
            <a:off x="4583279" y="4102290"/>
            <a:ext cx="739798" cy="336803"/>
          </a:xfrm>
          <a:prstGeom prst="rect">
            <a:avLst/>
          </a:prstGeom>
          <a:noFill/>
          <a:ln>
            <a:noFill/>
          </a:ln>
        </p:spPr>
      </p:pic>
      <p:pic>
        <p:nvPicPr>
          <p:cNvPr id="1630" name="Google Shape;1630;p31"/>
          <p:cNvPicPr preferRelativeResize="0"/>
          <p:nvPr/>
        </p:nvPicPr>
        <p:blipFill rotWithShape="1">
          <a:blip r:embed="rId41">
            <a:alphaModFix/>
          </a:blip>
          <a:srcRect b="0" l="0" r="0" t="0"/>
          <a:stretch/>
        </p:blipFill>
        <p:spPr>
          <a:xfrm>
            <a:off x="1582800" y="3061716"/>
            <a:ext cx="336676" cy="334010"/>
          </a:xfrm>
          <a:prstGeom prst="rect">
            <a:avLst/>
          </a:prstGeom>
          <a:noFill/>
          <a:ln>
            <a:noFill/>
          </a:ln>
        </p:spPr>
      </p:pic>
      <p:pic>
        <p:nvPicPr>
          <p:cNvPr id="1631" name="Google Shape;1631;p31"/>
          <p:cNvPicPr preferRelativeResize="0"/>
          <p:nvPr/>
        </p:nvPicPr>
        <p:blipFill rotWithShape="1">
          <a:blip r:embed="rId42">
            <a:alphaModFix/>
          </a:blip>
          <a:srcRect b="0" l="0" r="0" t="0"/>
          <a:stretch/>
        </p:blipFill>
        <p:spPr>
          <a:xfrm>
            <a:off x="2353055" y="3067430"/>
            <a:ext cx="344805" cy="341630"/>
          </a:xfrm>
          <a:prstGeom prst="rect">
            <a:avLst/>
          </a:prstGeom>
          <a:noFill/>
          <a:ln>
            <a:noFill/>
          </a:ln>
        </p:spPr>
      </p:pic>
      <p:pic>
        <p:nvPicPr>
          <p:cNvPr id="1632" name="Google Shape;1632;p31"/>
          <p:cNvPicPr preferRelativeResize="0"/>
          <p:nvPr/>
        </p:nvPicPr>
        <p:blipFill rotWithShape="1">
          <a:blip r:embed="rId43">
            <a:alphaModFix/>
          </a:blip>
          <a:srcRect b="0" l="0" r="0" t="0"/>
          <a:stretch/>
        </p:blipFill>
        <p:spPr>
          <a:xfrm>
            <a:off x="4908041" y="3296030"/>
            <a:ext cx="382778" cy="381000"/>
          </a:xfrm>
          <a:prstGeom prst="rect">
            <a:avLst/>
          </a:prstGeom>
          <a:noFill/>
          <a:ln>
            <a:noFill/>
          </a:ln>
        </p:spPr>
      </p:pic>
      <p:pic>
        <p:nvPicPr>
          <p:cNvPr id="1633" name="Google Shape;1633;p31"/>
          <p:cNvPicPr preferRelativeResize="0"/>
          <p:nvPr/>
        </p:nvPicPr>
        <p:blipFill rotWithShape="1">
          <a:blip r:embed="rId44">
            <a:alphaModFix/>
          </a:blip>
          <a:srcRect b="0" l="0" r="0" t="0"/>
          <a:stretch/>
        </p:blipFill>
        <p:spPr>
          <a:xfrm>
            <a:off x="4096003" y="3267583"/>
            <a:ext cx="599186" cy="676554"/>
          </a:xfrm>
          <a:prstGeom prst="rect">
            <a:avLst/>
          </a:prstGeom>
          <a:noFill/>
          <a:ln>
            <a:noFill/>
          </a:ln>
        </p:spPr>
      </p:pic>
      <p:grpSp>
        <p:nvGrpSpPr>
          <p:cNvPr id="1634" name="Google Shape;1634;p31"/>
          <p:cNvGrpSpPr/>
          <p:nvPr/>
        </p:nvGrpSpPr>
        <p:grpSpPr>
          <a:xfrm>
            <a:off x="3940809" y="811402"/>
            <a:ext cx="1836674" cy="1384300"/>
            <a:chOff x="3940809" y="811402"/>
            <a:chExt cx="1836674" cy="1384300"/>
          </a:xfrm>
        </p:grpSpPr>
        <p:pic>
          <p:nvPicPr>
            <p:cNvPr id="1635" name="Google Shape;1635;p31"/>
            <p:cNvPicPr preferRelativeResize="0"/>
            <p:nvPr/>
          </p:nvPicPr>
          <p:blipFill rotWithShape="1">
            <a:blip r:embed="rId45">
              <a:alphaModFix/>
            </a:blip>
            <a:srcRect b="0" l="0" r="0" t="0"/>
            <a:stretch/>
          </p:blipFill>
          <p:spPr>
            <a:xfrm>
              <a:off x="3940809" y="811402"/>
              <a:ext cx="1836674" cy="1384300"/>
            </a:xfrm>
            <a:prstGeom prst="rect">
              <a:avLst/>
            </a:prstGeom>
            <a:noFill/>
            <a:ln>
              <a:noFill/>
            </a:ln>
          </p:spPr>
        </p:pic>
        <p:pic>
          <p:nvPicPr>
            <p:cNvPr id="1636" name="Google Shape;1636;p31"/>
            <p:cNvPicPr preferRelativeResize="0"/>
            <p:nvPr/>
          </p:nvPicPr>
          <p:blipFill rotWithShape="1">
            <a:blip r:embed="rId22">
              <a:alphaModFix/>
            </a:blip>
            <a:srcRect b="0" l="0" r="0" t="0"/>
            <a:stretch/>
          </p:blipFill>
          <p:spPr>
            <a:xfrm>
              <a:off x="4400549" y="1543050"/>
              <a:ext cx="180975" cy="171450"/>
            </a:xfrm>
            <a:prstGeom prst="rect">
              <a:avLst/>
            </a:prstGeom>
            <a:noFill/>
            <a:ln>
              <a:noFill/>
            </a:ln>
          </p:spPr>
        </p:pic>
      </p:grpSp>
      <p:pic>
        <p:nvPicPr>
          <p:cNvPr id="1637" name="Google Shape;1637;p31"/>
          <p:cNvPicPr preferRelativeResize="0"/>
          <p:nvPr/>
        </p:nvPicPr>
        <p:blipFill rotWithShape="1">
          <a:blip r:embed="rId46">
            <a:alphaModFix/>
          </a:blip>
          <a:srcRect b="0" l="0" r="0" t="0"/>
          <a:stretch/>
        </p:blipFill>
        <p:spPr>
          <a:xfrm>
            <a:off x="7946770" y="3292094"/>
            <a:ext cx="644017" cy="778154"/>
          </a:xfrm>
          <a:prstGeom prst="rect">
            <a:avLst/>
          </a:prstGeom>
          <a:noFill/>
          <a:ln>
            <a:noFill/>
          </a:ln>
        </p:spPr>
      </p:pic>
      <p:pic>
        <p:nvPicPr>
          <p:cNvPr id="1638" name="Google Shape;1638;p31"/>
          <p:cNvPicPr preferRelativeResize="0"/>
          <p:nvPr/>
        </p:nvPicPr>
        <p:blipFill rotWithShape="1">
          <a:blip r:embed="rId47">
            <a:alphaModFix/>
          </a:blip>
          <a:srcRect b="0" l="0" r="0" t="0"/>
          <a:stretch/>
        </p:blipFill>
        <p:spPr>
          <a:xfrm>
            <a:off x="6940168" y="3327527"/>
            <a:ext cx="619632" cy="659142"/>
          </a:xfrm>
          <a:prstGeom prst="rect">
            <a:avLst/>
          </a:prstGeom>
          <a:noFill/>
          <a:ln>
            <a:noFill/>
          </a:ln>
        </p:spPr>
      </p:pic>
      <p:pic>
        <p:nvPicPr>
          <p:cNvPr id="1639" name="Google Shape;1639;p31"/>
          <p:cNvPicPr preferRelativeResize="0"/>
          <p:nvPr/>
        </p:nvPicPr>
        <p:blipFill rotWithShape="1">
          <a:blip r:embed="rId48">
            <a:alphaModFix/>
          </a:blip>
          <a:srcRect b="0" l="0" r="0" t="0"/>
          <a:stretch/>
        </p:blipFill>
        <p:spPr>
          <a:xfrm>
            <a:off x="2663317" y="4143679"/>
            <a:ext cx="611885" cy="208978"/>
          </a:xfrm>
          <a:prstGeom prst="rect">
            <a:avLst/>
          </a:prstGeom>
          <a:noFill/>
          <a:ln>
            <a:noFill/>
          </a:ln>
        </p:spPr>
      </p:pic>
      <p:pic>
        <p:nvPicPr>
          <p:cNvPr id="1640" name="Google Shape;1640;p31"/>
          <p:cNvPicPr preferRelativeResize="0"/>
          <p:nvPr/>
        </p:nvPicPr>
        <p:blipFill rotWithShape="1">
          <a:blip r:embed="rId49">
            <a:alphaModFix/>
          </a:blip>
          <a:srcRect b="0" l="0" r="0" t="0"/>
          <a:stretch/>
        </p:blipFill>
        <p:spPr>
          <a:xfrm>
            <a:off x="2037714" y="4152976"/>
            <a:ext cx="511175" cy="293217"/>
          </a:xfrm>
          <a:prstGeom prst="rect">
            <a:avLst/>
          </a:prstGeom>
          <a:noFill/>
          <a:ln>
            <a:noFill/>
          </a:ln>
        </p:spPr>
      </p:pic>
      <p:grpSp>
        <p:nvGrpSpPr>
          <p:cNvPr id="1641" name="Google Shape;1641;p31"/>
          <p:cNvGrpSpPr/>
          <p:nvPr/>
        </p:nvGrpSpPr>
        <p:grpSpPr>
          <a:xfrm>
            <a:off x="552526" y="838199"/>
            <a:ext cx="2241550" cy="2016125"/>
            <a:chOff x="552526" y="838199"/>
            <a:chExt cx="2241550" cy="2016125"/>
          </a:xfrm>
        </p:grpSpPr>
        <p:sp>
          <p:nvSpPr>
            <p:cNvPr id="1642" name="Google Shape;1642;p31"/>
            <p:cNvSpPr/>
            <p:nvPr/>
          </p:nvSpPr>
          <p:spPr>
            <a:xfrm>
              <a:off x="733425" y="1866900"/>
              <a:ext cx="390525" cy="381000"/>
            </a:xfrm>
            <a:custGeom>
              <a:rect b="b" l="l" r="r" t="t"/>
              <a:pathLst>
                <a:path extrusionOk="0" h="381000" w="390525">
                  <a:moveTo>
                    <a:pt x="0" y="85725"/>
                  </a:moveTo>
                  <a:lnTo>
                    <a:pt x="6736" y="52345"/>
                  </a:lnTo>
                  <a:lnTo>
                    <a:pt x="25107" y="25098"/>
                  </a:lnTo>
                  <a:lnTo>
                    <a:pt x="52356" y="6732"/>
                  </a:lnTo>
                  <a:lnTo>
                    <a:pt x="85725" y="0"/>
                  </a:lnTo>
                  <a:lnTo>
                    <a:pt x="119093" y="6732"/>
                  </a:lnTo>
                  <a:lnTo>
                    <a:pt x="146342" y="25098"/>
                  </a:lnTo>
                  <a:lnTo>
                    <a:pt x="164713" y="52345"/>
                  </a:lnTo>
                  <a:lnTo>
                    <a:pt x="171450" y="85725"/>
                  </a:lnTo>
                  <a:lnTo>
                    <a:pt x="164713" y="119104"/>
                  </a:lnTo>
                  <a:lnTo>
                    <a:pt x="146342" y="146351"/>
                  </a:lnTo>
                  <a:lnTo>
                    <a:pt x="119093" y="164717"/>
                  </a:lnTo>
                  <a:lnTo>
                    <a:pt x="85725" y="171450"/>
                  </a:lnTo>
                  <a:lnTo>
                    <a:pt x="52356" y="164717"/>
                  </a:lnTo>
                  <a:lnTo>
                    <a:pt x="25107" y="146351"/>
                  </a:lnTo>
                  <a:lnTo>
                    <a:pt x="6736" y="119104"/>
                  </a:lnTo>
                  <a:lnTo>
                    <a:pt x="0" y="85725"/>
                  </a:lnTo>
                  <a:close/>
                </a:path>
                <a:path extrusionOk="0" h="381000" w="390525">
                  <a:moveTo>
                    <a:pt x="219075" y="295275"/>
                  </a:moveTo>
                  <a:lnTo>
                    <a:pt x="225811" y="261895"/>
                  </a:lnTo>
                  <a:lnTo>
                    <a:pt x="244182" y="234648"/>
                  </a:lnTo>
                  <a:lnTo>
                    <a:pt x="271431" y="216282"/>
                  </a:lnTo>
                  <a:lnTo>
                    <a:pt x="304800" y="209550"/>
                  </a:lnTo>
                  <a:lnTo>
                    <a:pt x="338168" y="216282"/>
                  </a:lnTo>
                  <a:lnTo>
                    <a:pt x="365417" y="234648"/>
                  </a:lnTo>
                  <a:lnTo>
                    <a:pt x="383788" y="261895"/>
                  </a:lnTo>
                  <a:lnTo>
                    <a:pt x="390525" y="295275"/>
                  </a:lnTo>
                  <a:lnTo>
                    <a:pt x="383788" y="328654"/>
                  </a:lnTo>
                  <a:lnTo>
                    <a:pt x="365417" y="355901"/>
                  </a:lnTo>
                  <a:lnTo>
                    <a:pt x="338168" y="374267"/>
                  </a:lnTo>
                  <a:lnTo>
                    <a:pt x="304800" y="381000"/>
                  </a:lnTo>
                  <a:lnTo>
                    <a:pt x="271431" y="374267"/>
                  </a:lnTo>
                  <a:lnTo>
                    <a:pt x="244182" y="355901"/>
                  </a:lnTo>
                  <a:lnTo>
                    <a:pt x="225811" y="328654"/>
                  </a:lnTo>
                  <a:lnTo>
                    <a:pt x="219075" y="295275"/>
                  </a:lnTo>
                  <a:close/>
                </a:path>
              </a:pathLst>
            </a:custGeom>
            <a:noFill/>
            <a:ln cap="flat" cmpd="sng" w="3492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3" name="Google Shape;1643;p31"/>
            <p:cNvSpPr/>
            <p:nvPr/>
          </p:nvSpPr>
          <p:spPr>
            <a:xfrm>
              <a:off x="552526" y="838199"/>
              <a:ext cx="2241550" cy="2016125"/>
            </a:xfrm>
            <a:custGeom>
              <a:rect b="b" l="l" r="r" t="t"/>
              <a:pathLst>
                <a:path extrusionOk="0" h="2016125" w="2241550">
                  <a:moveTo>
                    <a:pt x="2241219" y="1876425"/>
                  </a:moveTo>
                  <a:lnTo>
                    <a:pt x="2218347" y="1857375"/>
                  </a:lnTo>
                  <a:lnTo>
                    <a:pt x="2109393" y="1766570"/>
                  </a:lnTo>
                  <a:lnTo>
                    <a:pt x="2102713" y="1762975"/>
                  </a:lnTo>
                  <a:lnTo>
                    <a:pt x="2078228" y="1782914"/>
                  </a:lnTo>
                  <a:lnTo>
                    <a:pt x="2080247" y="1789899"/>
                  </a:lnTo>
                  <a:lnTo>
                    <a:pt x="2085009" y="1795780"/>
                  </a:lnTo>
                  <a:lnTo>
                    <a:pt x="2158923" y="1857375"/>
                  </a:lnTo>
                  <a:lnTo>
                    <a:pt x="133273" y="1857375"/>
                  </a:lnTo>
                  <a:lnTo>
                    <a:pt x="133273" y="82334"/>
                  </a:lnTo>
                  <a:lnTo>
                    <a:pt x="194843" y="156210"/>
                  </a:lnTo>
                  <a:lnTo>
                    <a:pt x="200736" y="160972"/>
                  </a:lnTo>
                  <a:lnTo>
                    <a:pt x="207746" y="162991"/>
                  </a:lnTo>
                  <a:lnTo>
                    <a:pt x="215011" y="162229"/>
                  </a:lnTo>
                  <a:lnTo>
                    <a:pt x="221665" y="158623"/>
                  </a:lnTo>
                  <a:lnTo>
                    <a:pt x="226402" y="152742"/>
                  </a:lnTo>
                  <a:lnTo>
                    <a:pt x="228447" y="145757"/>
                  </a:lnTo>
                  <a:lnTo>
                    <a:pt x="227698" y="138506"/>
                  </a:lnTo>
                  <a:lnTo>
                    <a:pt x="224104" y="131826"/>
                  </a:lnTo>
                  <a:lnTo>
                    <a:pt x="138988" y="29718"/>
                  </a:lnTo>
                  <a:lnTo>
                    <a:pt x="114223" y="0"/>
                  </a:lnTo>
                  <a:lnTo>
                    <a:pt x="4343" y="131826"/>
                  </a:lnTo>
                  <a:lnTo>
                    <a:pt x="736" y="138506"/>
                  </a:lnTo>
                  <a:lnTo>
                    <a:pt x="0" y="145757"/>
                  </a:lnTo>
                  <a:lnTo>
                    <a:pt x="2032" y="152742"/>
                  </a:lnTo>
                  <a:lnTo>
                    <a:pt x="6781" y="158623"/>
                  </a:lnTo>
                  <a:lnTo>
                    <a:pt x="13423" y="162229"/>
                  </a:lnTo>
                  <a:lnTo>
                    <a:pt x="20688" y="162991"/>
                  </a:lnTo>
                  <a:lnTo>
                    <a:pt x="27698" y="160972"/>
                  </a:lnTo>
                  <a:lnTo>
                    <a:pt x="33604" y="156210"/>
                  </a:lnTo>
                  <a:lnTo>
                    <a:pt x="95173" y="82334"/>
                  </a:lnTo>
                  <a:lnTo>
                    <a:pt x="95173" y="1857375"/>
                  </a:lnTo>
                  <a:lnTo>
                    <a:pt x="9448" y="1857375"/>
                  </a:lnTo>
                  <a:lnTo>
                    <a:pt x="9448" y="1895475"/>
                  </a:lnTo>
                  <a:lnTo>
                    <a:pt x="95173" y="1895475"/>
                  </a:lnTo>
                  <a:lnTo>
                    <a:pt x="95173" y="2015998"/>
                  </a:lnTo>
                  <a:lnTo>
                    <a:pt x="133273" y="2015998"/>
                  </a:lnTo>
                  <a:lnTo>
                    <a:pt x="133273" y="1895475"/>
                  </a:lnTo>
                  <a:lnTo>
                    <a:pt x="2158923" y="1895475"/>
                  </a:lnTo>
                  <a:lnTo>
                    <a:pt x="2085009" y="1957070"/>
                  </a:lnTo>
                  <a:lnTo>
                    <a:pt x="2080247" y="1962962"/>
                  </a:lnTo>
                  <a:lnTo>
                    <a:pt x="2078228" y="1969947"/>
                  </a:lnTo>
                  <a:lnTo>
                    <a:pt x="2078990" y="1977199"/>
                  </a:lnTo>
                  <a:lnTo>
                    <a:pt x="2082596" y="1983867"/>
                  </a:lnTo>
                  <a:lnTo>
                    <a:pt x="2088476" y="1988629"/>
                  </a:lnTo>
                  <a:lnTo>
                    <a:pt x="2095461" y="1990648"/>
                  </a:lnTo>
                  <a:lnTo>
                    <a:pt x="2102713" y="1989886"/>
                  </a:lnTo>
                  <a:lnTo>
                    <a:pt x="2109393" y="1986280"/>
                  </a:lnTo>
                  <a:lnTo>
                    <a:pt x="2218347" y="1895475"/>
                  </a:lnTo>
                  <a:lnTo>
                    <a:pt x="2241219" y="187642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4" name="Google Shape;1644;p31"/>
            <p:cNvSpPr/>
            <p:nvPr/>
          </p:nvSpPr>
          <p:spPr>
            <a:xfrm>
              <a:off x="1484121" y="1198499"/>
              <a:ext cx="170815" cy="170815"/>
            </a:xfrm>
            <a:custGeom>
              <a:rect b="b" l="l" r="r" t="t"/>
              <a:pathLst>
                <a:path extrusionOk="0" h="170815" w="170814">
                  <a:moveTo>
                    <a:pt x="12446" y="0"/>
                  </a:moveTo>
                  <a:lnTo>
                    <a:pt x="1524" y="10667"/>
                  </a:lnTo>
                  <a:lnTo>
                    <a:pt x="74422" y="85089"/>
                  </a:lnTo>
                  <a:lnTo>
                    <a:pt x="0" y="157987"/>
                  </a:lnTo>
                  <a:lnTo>
                    <a:pt x="10794" y="168910"/>
                  </a:lnTo>
                  <a:lnTo>
                    <a:pt x="85090" y="96012"/>
                  </a:lnTo>
                  <a:lnTo>
                    <a:pt x="157988" y="170306"/>
                  </a:lnTo>
                  <a:lnTo>
                    <a:pt x="168909" y="159638"/>
                  </a:lnTo>
                  <a:lnTo>
                    <a:pt x="96012" y="85343"/>
                  </a:lnTo>
                  <a:lnTo>
                    <a:pt x="170434" y="12446"/>
                  </a:lnTo>
                  <a:lnTo>
                    <a:pt x="159639" y="1524"/>
                  </a:lnTo>
                  <a:lnTo>
                    <a:pt x="85343" y="74422"/>
                  </a:lnTo>
                  <a:lnTo>
                    <a:pt x="124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5" name="Google Shape;1645;p31"/>
            <p:cNvSpPr/>
            <p:nvPr/>
          </p:nvSpPr>
          <p:spPr>
            <a:xfrm>
              <a:off x="1484121" y="1198499"/>
              <a:ext cx="170815" cy="170815"/>
            </a:xfrm>
            <a:custGeom>
              <a:rect b="b" l="l" r="r" t="t"/>
              <a:pathLst>
                <a:path extrusionOk="0" h="170815" w="170814">
                  <a:moveTo>
                    <a:pt x="12446" y="0"/>
                  </a:moveTo>
                  <a:lnTo>
                    <a:pt x="85343" y="74422"/>
                  </a:lnTo>
                  <a:lnTo>
                    <a:pt x="159639" y="1524"/>
                  </a:lnTo>
                  <a:lnTo>
                    <a:pt x="170434" y="12446"/>
                  </a:lnTo>
                  <a:lnTo>
                    <a:pt x="96012" y="85343"/>
                  </a:lnTo>
                  <a:lnTo>
                    <a:pt x="168909" y="159638"/>
                  </a:lnTo>
                  <a:lnTo>
                    <a:pt x="157988" y="170306"/>
                  </a:lnTo>
                  <a:lnTo>
                    <a:pt x="85090" y="96012"/>
                  </a:lnTo>
                  <a:lnTo>
                    <a:pt x="10794" y="168910"/>
                  </a:lnTo>
                  <a:lnTo>
                    <a:pt x="0" y="157987"/>
                  </a:lnTo>
                  <a:lnTo>
                    <a:pt x="74422" y="85089"/>
                  </a:lnTo>
                  <a:lnTo>
                    <a:pt x="1524" y="10667"/>
                  </a:lnTo>
                  <a:lnTo>
                    <a:pt x="12446" y="0"/>
                  </a:lnTo>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6" name="Google Shape;1646;p31"/>
            <p:cNvSpPr/>
            <p:nvPr/>
          </p:nvSpPr>
          <p:spPr>
            <a:xfrm>
              <a:off x="1674876" y="1363218"/>
              <a:ext cx="170815" cy="170815"/>
            </a:xfrm>
            <a:custGeom>
              <a:rect b="b" l="l" r="r" t="t"/>
              <a:pathLst>
                <a:path extrusionOk="0" h="170815" w="170814">
                  <a:moveTo>
                    <a:pt x="12446" y="0"/>
                  </a:moveTo>
                  <a:lnTo>
                    <a:pt x="1524" y="10795"/>
                  </a:lnTo>
                  <a:lnTo>
                    <a:pt x="74422" y="85090"/>
                  </a:lnTo>
                  <a:lnTo>
                    <a:pt x="0" y="157987"/>
                  </a:lnTo>
                  <a:lnTo>
                    <a:pt x="10668" y="168910"/>
                  </a:lnTo>
                  <a:lnTo>
                    <a:pt x="85090" y="96012"/>
                  </a:lnTo>
                  <a:lnTo>
                    <a:pt x="157987" y="170434"/>
                  </a:lnTo>
                  <a:lnTo>
                    <a:pt x="168910" y="159639"/>
                  </a:lnTo>
                  <a:lnTo>
                    <a:pt x="96012" y="85344"/>
                  </a:lnTo>
                  <a:lnTo>
                    <a:pt x="170434" y="12446"/>
                  </a:lnTo>
                  <a:lnTo>
                    <a:pt x="159638" y="1524"/>
                  </a:lnTo>
                  <a:lnTo>
                    <a:pt x="85343" y="74422"/>
                  </a:lnTo>
                  <a:lnTo>
                    <a:pt x="124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7" name="Google Shape;1647;p31"/>
            <p:cNvSpPr/>
            <p:nvPr/>
          </p:nvSpPr>
          <p:spPr>
            <a:xfrm>
              <a:off x="1674876" y="1363218"/>
              <a:ext cx="170815" cy="170815"/>
            </a:xfrm>
            <a:custGeom>
              <a:rect b="b" l="l" r="r" t="t"/>
              <a:pathLst>
                <a:path extrusionOk="0" h="170815" w="170814">
                  <a:moveTo>
                    <a:pt x="12446" y="0"/>
                  </a:moveTo>
                  <a:lnTo>
                    <a:pt x="85343" y="74422"/>
                  </a:lnTo>
                  <a:lnTo>
                    <a:pt x="159638" y="1524"/>
                  </a:lnTo>
                  <a:lnTo>
                    <a:pt x="170434" y="12446"/>
                  </a:lnTo>
                  <a:lnTo>
                    <a:pt x="96012" y="85344"/>
                  </a:lnTo>
                  <a:lnTo>
                    <a:pt x="168910" y="159639"/>
                  </a:lnTo>
                  <a:lnTo>
                    <a:pt x="157987" y="170434"/>
                  </a:lnTo>
                  <a:lnTo>
                    <a:pt x="85090" y="96012"/>
                  </a:lnTo>
                  <a:lnTo>
                    <a:pt x="10668" y="168910"/>
                  </a:lnTo>
                  <a:lnTo>
                    <a:pt x="0" y="157987"/>
                  </a:lnTo>
                  <a:lnTo>
                    <a:pt x="74422" y="85090"/>
                  </a:lnTo>
                  <a:lnTo>
                    <a:pt x="1524" y="10795"/>
                  </a:lnTo>
                  <a:lnTo>
                    <a:pt x="12446"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8" name="Google Shape;1648;p31"/>
            <p:cNvSpPr/>
            <p:nvPr/>
          </p:nvSpPr>
          <p:spPr>
            <a:xfrm>
              <a:off x="2043429" y="1160399"/>
              <a:ext cx="170815" cy="170815"/>
            </a:xfrm>
            <a:custGeom>
              <a:rect b="b" l="l" r="r" t="t"/>
              <a:pathLst>
                <a:path extrusionOk="0" h="170815" w="170814">
                  <a:moveTo>
                    <a:pt x="12445" y="0"/>
                  </a:moveTo>
                  <a:lnTo>
                    <a:pt x="1524" y="10667"/>
                  </a:lnTo>
                  <a:lnTo>
                    <a:pt x="74421" y="85089"/>
                  </a:lnTo>
                  <a:lnTo>
                    <a:pt x="0" y="157987"/>
                  </a:lnTo>
                  <a:lnTo>
                    <a:pt x="10668" y="168910"/>
                  </a:lnTo>
                  <a:lnTo>
                    <a:pt x="85089" y="96012"/>
                  </a:lnTo>
                  <a:lnTo>
                    <a:pt x="157987" y="170306"/>
                  </a:lnTo>
                  <a:lnTo>
                    <a:pt x="168909" y="159638"/>
                  </a:lnTo>
                  <a:lnTo>
                    <a:pt x="96012" y="85216"/>
                  </a:lnTo>
                  <a:lnTo>
                    <a:pt x="170306" y="12318"/>
                  </a:lnTo>
                  <a:lnTo>
                    <a:pt x="159638" y="1397"/>
                  </a:lnTo>
                  <a:lnTo>
                    <a:pt x="85343" y="74295"/>
                  </a:lnTo>
                  <a:lnTo>
                    <a:pt x="124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9" name="Google Shape;1649;p31"/>
            <p:cNvSpPr/>
            <p:nvPr/>
          </p:nvSpPr>
          <p:spPr>
            <a:xfrm>
              <a:off x="2043429" y="1160399"/>
              <a:ext cx="170815" cy="170815"/>
            </a:xfrm>
            <a:custGeom>
              <a:rect b="b" l="l" r="r" t="t"/>
              <a:pathLst>
                <a:path extrusionOk="0" h="170815" w="170814">
                  <a:moveTo>
                    <a:pt x="12445" y="0"/>
                  </a:moveTo>
                  <a:lnTo>
                    <a:pt x="85343" y="74295"/>
                  </a:lnTo>
                  <a:lnTo>
                    <a:pt x="159638" y="1397"/>
                  </a:lnTo>
                  <a:lnTo>
                    <a:pt x="170306" y="12318"/>
                  </a:lnTo>
                  <a:lnTo>
                    <a:pt x="96012" y="85216"/>
                  </a:lnTo>
                  <a:lnTo>
                    <a:pt x="168909" y="159638"/>
                  </a:lnTo>
                  <a:lnTo>
                    <a:pt x="157987" y="170306"/>
                  </a:lnTo>
                  <a:lnTo>
                    <a:pt x="85089" y="96012"/>
                  </a:lnTo>
                  <a:lnTo>
                    <a:pt x="10668" y="168910"/>
                  </a:lnTo>
                  <a:lnTo>
                    <a:pt x="0" y="157987"/>
                  </a:lnTo>
                  <a:lnTo>
                    <a:pt x="74421" y="85089"/>
                  </a:lnTo>
                  <a:lnTo>
                    <a:pt x="1524" y="10667"/>
                  </a:lnTo>
                  <a:lnTo>
                    <a:pt x="12445" y="0"/>
                  </a:lnTo>
                  <a:close/>
                </a:path>
              </a:pathLst>
            </a:custGeom>
            <a:noFill/>
            <a:ln cap="flat" cmpd="sng" w="25375">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0" name="Google Shape;1650;p31"/>
            <p:cNvSpPr/>
            <p:nvPr/>
          </p:nvSpPr>
          <p:spPr>
            <a:xfrm>
              <a:off x="2208657" y="1363218"/>
              <a:ext cx="170815" cy="170815"/>
            </a:xfrm>
            <a:custGeom>
              <a:rect b="b" l="l" r="r" t="t"/>
              <a:pathLst>
                <a:path extrusionOk="0" h="170815" w="170814">
                  <a:moveTo>
                    <a:pt x="12445" y="0"/>
                  </a:moveTo>
                  <a:lnTo>
                    <a:pt x="1524" y="10795"/>
                  </a:lnTo>
                  <a:lnTo>
                    <a:pt x="74294" y="85090"/>
                  </a:lnTo>
                  <a:lnTo>
                    <a:pt x="0" y="157987"/>
                  </a:lnTo>
                  <a:lnTo>
                    <a:pt x="10668" y="168910"/>
                  </a:lnTo>
                  <a:lnTo>
                    <a:pt x="85090" y="96012"/>
                  </a:lnTo>
                  <a:lnTo>
                    <a:pt x="157987" y="170434"/>
                  </a:lnTo>
                  <a:lnTo>
                    <a:pt x="168910" y="159639"/>
                  </a:lnTo>
                  <a:lnTo>
                    <a:pt x="96012" y="85344"/>
                  </a:lnTo>
                  <a:lnTo>
                    <a:pt x="170306" y="12446"/>
                  </a:lnTo>
                  <a:lnTo>
                    <a:pt x="159638" y="1524"/>
                  </a:lnTo>
                  <a:lnTo>
                    <a:pt x="85343" y="74422"/>
                  </a:lnTo>
                  <a:lnTo>
                    <a:pt x="124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1" name="Google Shape;1651;p31"/>
            <p:cNvSpPr/>
            <p:nvPr/>
          </p:nvSpPr>
          <p:spPr>
            <a:xfrm>
              <a:off x="2208657" y="1363218"/>
              <a:ext cx="170815" cy="170815"/>
            </a:xfrm>
            <a:custGeom>
              <a:rect b="b" l="l" r="r" t="t"/>
              <a:pathLst>
                <a:path extrusionOk="0" h="170815" w="170814">
                  <a:moveTo>
                    <a:pt x="12445" y="0"/>
                  </a:moveTo>
                  <a:lnTo>
                    <a:pt x="85343" y="74422"/>
                  </a:lnTo>
                  <a:lnTo>
                    <a:pt x="159638" y="1524"/>
                  </a:lnTo>
                  <a:lnTo>
                    <a:pt x="170306" y="12446"/>
                  </a:lnTo>
                  <a:lnTo>
                    <a:pt x="96012" y="85344"/>
                  </a:lnTo>
                  <a:lnTo>
                    <a:pt x="168910" y="159639"/>
                  </a:lnTo>
                  <a:lnTo>
                    <a:pt x="157987" y="170434"/>
                  </a:lnTo>
                  <a:lnTo>
                    <a:pt x="85090" y="96012"/>
                  </a:lnTo>
                  <a:lnTo>
                    <a:pt x="10668" y="168910"/>
                  </a:lnTo>
                  <a:lnTo>
                    <a:pt x="0" y="157987"/>
                  </a:lnTo>
                  <a:lnTo>
                    <a:pt x="74294" y="85090"/>
                  </a:lnTo>
                  <a:lnTo>
                    <a:pt x="1524" y="10795"/>
                  </a:lnTo>
                  <a:lnTo>
                    <a:pt x="12445"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2" name="Google Shape;1652;p31"/>
            <p:cNvSpPr/>
            <p:nvPr/>
          </p:nvSpPr>
          <p:spPr>
            <a:xfrm>
              <a:off x="1953259" y="1426209"/>
              <a:ext cx="170815" cy="170815"/>
            </a:xfrm>
            <a:custGeom>
              <a:rect b="b" l="l" r="r" t="t"/>
              <a:pathLst>
                <a:path extrusionOk="0" h="170815" w="170814">
                  <a:moveTo>
                    <a:pt x="12318" y="0"/>
                  </a:moveTo>
                  <a:lnTo>
                    <a:pt x="1396" y="10794"/>
                  </a:lnTo>
                  <a:lnTo>
                    <a:pt x="74294" y="85089"/>
                  </a:lnTo>
                  <a:lnTo>
                    <a:pt x="0" y="157987"/>
                  </a:lnTo>
                  <a:lnTo>
                    <a:pt x="10667" y="168910"/>
                  </a:lnTo>
                  <a:lnTo>
                    <a:pt x="84962" y="96012"/>
                  </a:lnTo>
                  <a:lnTo>
                    <a:pt x="157860" y="170434"/>
                  </a:lnTo>
                  <a:lnTo>
                    <a:pt x="168782" y="159638"/>
                  </a:lnTo>
                  <a:lnTo>
                    <a:pt x="95884" y="85343"/>
                  </a:lnTo>
                  <a:lnTo>
                    <a:pt x="170306" y="12445"/>
                  </a:lnTo>
                  <a:lnTo>
                    <a:pt x="159638" y="1524"/>
                  </a:lnTo>
                  <a:lnTo>
                    <a:pt x="85216" y="74422"/>
                  </a:lnTo>
                  <a:lnTo>
                    <a:pt x="1231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3" name="Google Shape;1653;p31"/>
            <p:cNvSpPr/>
            <p:nvPr/>
          </p:nvSpPr>
          <p:spPr>
            <a:xfrm>
              <a:off x="1953259" y="1426209"/>
              <a:ext cx="170815" cy="170815"/>
            </a:xfrm>
            <a:custGeom>
              <a:rect b="b" l="l" r="r" t="t"/>
              <a:pathLst>
                <a:path extrusionOk="0" h="170815" w="170814">
                  <a:moveTo>
                    <a:pt x="12318" y="0"/>
                  </a:moveTo>
                  <a:lnTo>
                    <a:pt x="85216" y="74422"/>
                  </a:lnTo>
                  <a:lnTo>
                    <a:pt x="159638" y="1524"/>
                  </a:lnTo>
                  <a:lnTo>
                    <a:pt x="170306" y="12445"/>
                  </a:lnTo>
                  <a:lnTo>
                    <a:pt x="95884" y="85343"/>
                  </a:lnTo>
                  <a:lnTo>
                    <a:pt x="168782" y="159638"/>
                  </a:lnTo>
                  <a:lnTo>
                    <a:pt x="157860" y="170434"/>
                  </a:lnTo>
                  <a:lnTo>
                    <a:pt x="84962" y="96012"/>
                  </a:lnTo>
                  <a:lnTo>
                    <a:pt x="10667" y="168910"/>
                  </a:lnTo>
                  <a:lnTo>
                    <a:pt x="0" y="157987"/>
                  </a:lnTo>
                  <a:lnTo>
                    <a:pt x="74294" y="85089"/>
                  </a:lnTo>
                  <a:lnTo>
                    <a:pt x="1396" y="10794"/>
                  </a:lnTo>
                  <a:lnTo>
                    <a:pt x="12318"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4" name="Google Shape;1654;p31"/>
            <p:cNvSpPr/>
            <p:nvPr/>
          </p:nvSpPr>
          <p:spPr>
            <a:xfrm>
              <a:off x="1358900" y="1680844"/>
              <a:ext cx="170815" cy="170815"/>
            </a:xfrm>
            <a:custGeom>
              <a:rect b="b" l="l" r="r" t="t"/>
              <a:pathLst>
                <a:path extrusionOk="0" h="170814" w="170815">
                  <a:moveTo>
                    <a:pt x="12318" y="0"/>
                  </a:moveTo>
                  <a:lnTo>
                    <a:pt x="1396" y="10794"/>
                  </a:lnTo>
                  <a:lnTo>
                    <a:pt x="74294" y="85089"/>
                  </a:lnTo>
                  <a:lnTo>
                    <a:pt x="0" y="157987"/>
                  </a:lnTo>
                  <a:lnTo>
                    <a:pt x="10668" y="168909"/>
                  </a:lnTo>
                  <a:lnTo>
                    <a:pt x="84962" y="96012"/>
                  </a:lnTo>
                  <a:lnTo>
                    <a:pt x="157861" y="170433"/>
                  </a:lnTo>
                  <a:lnTo>
                    <a:pt x="168783" y="159638"/>
                  </a:lnTo>
                  <a:lnTo>
                    <a:pt x="95884" y="85343"/>
                  </a:lnTo>
                  <a:lnTo>
                    <a:pt x="170306" y="12445"/>
                  </a:lnTo>
                  <a:lnTo>
                    <a:pt x="159638" y="1524"/>
                  </a:lnTo>
                  <a:lnTo>
                    <a:pt x="85216" y="74421"/>
                  </a:lnTo>
                  <a:lnTo>
                    <a:pt x="1231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5" name="Google Shape;1655;p31"/>
            <p:cNvSpPr/>
            <p:nvPr/>
          </p:nvSpPr>
          <p:spPr>
            <a:xfrm>
              <a:off x="1358900" y="1680844"/>
              <a:ext cx="170815" cy="170815"/>
            </a:xfrm>
            <a:custGeom>
              <a:rect b="b" l="l" r="r" t="t"/>
              <a:pathLst>
                <a:path extrusionOk="0" h="170814" w="170815">
                  <a:moveTo>
                    <a:pt x="12318" y="0"/>
                  </a:moveTo>
                  <a:lnTo>
                    <a:pt x="85216" y="74421"/>
                  </a:lnTo>
                  <a:lnTo>
                    <a:pt x="159638" y="1524"/>
                  </a:lnTo>
                  <a:lnTo>
                    <a:pt x="170306" y="12445"/>
                  </a:lnTo>
                  <a:lnTo>
                    <a:pt x="95884" y="85343"/>
                  </a:lnTo>
                  <a:lnTo>
                    <a:pt x="168783" y="159638"/>
                  </a:lnTo>
                  <a:lnTo>
                    <a:pt x="157861" y="170433"/>
                  </a:lnTo>
                  <a:lnTo>
                    <a:pt x="84962" y="96012"/>
                  </a:lnTo>
                  <a:lnTo>
                    <a:pt x="10668" y="168909"/>
                  </a:lnTo>
                  <a:lnTo>
                    <a:pt x="0" y="157987"/>
                  </a:lnTo>
                  <a:lnTo>
                    <a:pt x="74294" y="85089"/>
                  </a:lnTo>
                  <a:lnTo>
                    <a:pt x="1396" y="10794"/>
                  </a:lnTo>
                  <a:lnTo>
                    <a:pt x="12318"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6" name="Google Shape;1656;p31"/>
            <p:cNvSpPr/>
            <p:nvPr/>
          </p:nvSpPr>
          <p:spPr>
            <a:xfrm>
              <a:off x="1546987" y="1870836"/>
              <a:ext cx="170815" cy="170815"/>
            </a:xfrm>
            <a:custGeom>
              <a:rect b="b" l="l" r="r" t="t"/>
              <a:pathLst>
                <a:path extrusionOk="0" h="170814" w="170814">
                  <a:moveTo>
                    <a:pt x="12318" y="0"/>
                  </a:moveTo>
                  <a:lnTo>
                    <a:pt x="1396" y="10667"/>
                  </a:lnTo>
                  <a:lnTo>
                    <a:pt x="74294" y="85089"/>
                  </a:lnTo>
                  <a:lnTo>
                    <a:pt x="0" y="157861"/>
                  </a:lnTo>
                  <a:lnTo>
                    <a:pt x="10668" y="168782"/>
                  </a:lnTo>
                  <a:lnTo>
                    <a:pt x="84962" y="96012"/>
                  </a:lnTo>
                  <a:lnTo>
                    <a:pt x="157861" y="170306"/>
                  </a:lnTo>
                  <a:lnTo>
                    <a:pt x="168782" y="159638"/>
                  </a:lnTo>
                  <a:lnTo>
                    <a:pt x="95885" y="85217"/>
                  </a:lnTo>
                  <a:lnTo>
                    <a:pt x="170306" y="12318"/>
                  </a:lnTo>
                  <a:lnTo>
                    <a:pt x="159638" y="1397"/>
                  </a:lnTo>
                  <a:lnTo>
                    <a:pt x="85217" y="74294"/>
                  </a:lnTo>
                  <a:lnTo>
                    <a:pt x="1231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7" name="Google Shape;1657;p31"/>
            <p:cNvSpPr/>
            <p:nvPr/>
          </p:nvSpPr>
          <p:spPr>
            <a:xfrm>
              <a:off x="1546987" y="1870836"/>
              <a:ext cx="170815" cy="170815"/>
            </a:xfrm>
            <a:custGeom>
              <a:rect b="b" l="l" r="r" t="t"/>
              <a:pathLst>
                <a:path extrusionOk="0" h="170814" w="170814">
                  <a:moveTo>
                    <a:pt x="12318" y="0"/>
                  </a:moveTo>
                  <a:lnTo>
                    <a:pt x="85217" y="74294"/>
                  </a:lnTo>
                  <a:lnTo>
                    <a:pt x="159638" y="1397"/>
                  </a:lnTo>
                  <a:lnTo>
                    <a:pt x="170306" y="12318"/>
                  </a:lnTo>
                  <a:lnTo>
                    <a:pt x="95885" y="85217"/>
                  </a:lnTo>
                  <a:lnTo>
                    <a:pt x="168782" y="159638"/>
                  </a:lnTo>
                  <a:lnTo>
                    <a:pt x="157861" y="170306"/>
                  </a:lnTo>
                  <a:lnTo>
                    <a:pt x="84962" y="96012"/>
                  </a:lnTo>
                  <a:lnTo>
                    <a:pt x="10668" y="168782"/>
                  </a:lnTo>
                  <a:lnTo>
                    <a:pt x="0" y="157861"/>
                  </a:lnTo>
                  <a:lnTo>
                    <a:pt x="74294" y="85089"/>
                  </a:lnTo>
                  <a:lnTo>
                    <a:pt x="1396" y="10667"/>
                  </a:lnTo>
                  <a:lnTo>
                    <a:pt x="12318" y="0"/>
                  </a:lnTo>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8" name="Google Shape;1658;p31"/>
            <p:cNvSpPr/>
            <p:nvPr/>
          </p:nvSpPr>
          <p:spPr>
            <a:xfrm>
              <a:off x="1638300" y="1676400"/>
              <a:ext cx="171450" cy="161925"/>
            </a:xfrm>
            <a:custGeom>
              <a:rect b="b" l="l" r="r" t="t"/>
              <a:pathLst>
                <a:path extrusionOk="0" h="161925" w="171450">
                  <a:moveTo>
                    <a:pt x="0" y="80899"/>
                  </a:moveTo>
                  <a:lnTo>
                    <a:pt x="6732" y="49399"/>
                  </a:lnTo>
                  <a:lnTo>
                    <a:pt x="25098" y="23685"/>
                  </a:lnTo>
                  <a:lnTo>
                    <a:pt x="52345" y="6353"/>
                  </a:lnTo>
                  <a:lnTo>
                    <a:pt x="85725" y="0"/>
                  </a:lnTo>
                  <a:lnTo>
                    <a:pt x="119104" y="6353"/>
                  </a:lnTo>
                  <a:lnTo>
                    <a:pt x="146351" y="23685"/>
                  </a:lnTo>
                  <a:lnTo>
                    <a:pt x="164717" y="49399"/>
                  </a:lnTo>
                  <a:lnTo>
                    <a:pt x="171450" y="80899"/>
                  </a:lnTo>
                  <a:lnTo>
                    <a:pt x="164717" y="112472"/>
                  </a:lnTo>
                  <a:lnTo>
                    <a:pt x="146351" y="138223"/>
                  </a:lnTo>
                  <a:lnTo>
                    <a:pt x="119104" y="155569"/>
                  </a:lnTo>
                  <a:lnTo>
                    <a:pt x="85725" y="161925"/>
                  </a:lnTo>
                  <a:lnTo>
                    <a:pt x="52345" y="155569"/>
                  </a:lnTo>
                  <a:lnTo>
                    <a:pt x="25098" y="138223"/>
                  </a:lnTo>
                  <a:lnTo>
                    <a:pt x="6732" y="112472"/>
                  </a:lnTo>
                  <a:lnTo>
                    <a:pt x="0" y="80899"/>
                  </a:lnTo>
                  <a:close/>
                </a:path>
              </a:pathLst>
            </a:custGeom>
            <a:noFill/>
            <a:ln cap="flat" cmpd="sng" w="3492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659" name="Google Shape;1659;p31"/>
          <p:cNvPicPr preferRelativeResize="0"/>
          <p:nvPr/>
        </p:nvPicPr>
        <p:blipFill rotWithShape="1">
          <a:blip r:embed="rId50">
            <a:alphaModFix/>
          </a:blip>
          <a:srcRect b="0" l="0" r="0" t="0"/>
          <a:stretch/>
        </p:blipFill>
        <p:spPr>
          <a:xfrm>
            <a:off x="2400300" y="3495675"/>
            <a:ext cx="304800" cy="200025"/>
          </a:xfrm>
          <a:prstGeom prst="rect">
            <a:avLst/>
          </a:prstGeom>
          <a:noFill/>
          <a:ln>
            <a:noFill/>
          </a:ln>
        </p:spPr>
      </p:pic>
      <p:pic>
        <p:nvPicPr>
          <p:cNvPr id="1660" name="Google Shape;1660;p31"/>
          <p:cNvPicPr preferRelativeResize="0"/>
          <p:nvPr/>
        </p:nvPicPr>
        <p:blipFill rotWithShape="1">
          <a:blip r:embed="rId51">
            <a:alphaModFix/>
          </a:blip>
          <a:srcRect b="0" l="0" r="0" t="0"/>
          <a:stretch/>
        </p:blipFill>
        <p:spPr>
          <a:xfrm>
            <a:off x="4038600" y="3162300"/>
            <a:ext cx="180975" cy="180975"/>
          </a:xfrm>
          <a:prstGeom prst="rect">
            <a:avLst/>
          </a:prstGeom>
          <a:noFill/>
          <a:ln>
            <a:noFill/>
          </a:ln>
        </p:spPr>
      </p:pic>
      <p:pic>
        <p:nvPicPr>
          <p:cNvPr id="1661" name="Google Shape;1661;p31"/>
          <p:cNvPicPr preferRelativeResize="0"/>
          <p:nvPr/>
        </p:nvPicPr>
        <p:blipFill rotWithShape="1">
          <a:blip r:embed="rId51">
            <a:alphaModFix/>
          </a:blip>
          <a:srcRect b="0" l="0" r="0" t="0"/>
          <a:stretch/>
        </p:blipFill>
        <p:spPr>
          <a:xfrm>
            <a:off x="6724650" y="3200400"/>
            <a:ext cx="180975" cy="180975"/>
          </a:xfrm>
          <a:prstGeom prst="rect">
            <a:avLst/>
          </a:prstGeom>
          <a:noFill/>
          <a:ln>
            <a:noFill/>
          </a:ln>
        </p:spPr>
      </p:pic>
      <p:sp>
        <p:nvSpPr>
          <p:cNvPr id="1662" name="Google Shape;1662;p31"/>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32"/>
          <p:cNvSpPr txBox="1"/>
          <p:nvPr>
            <p:ph idx="1" type="subTitle"/>
          </p:nvPr>
        </p:nvSpPr>
        <p:spPr>
          <a:xfrm>
            <a:off x="3017266" y="2961511"/>
            <a:ext cx="5740400" cy="1521143"/>
          </a:xfrm>
          <a:prstGeom prst="rect">
            <a:avLst/>
          </a:prstGeom>
          <a:noFill/>
          <a:ln>
            <a:noFill/>
          </a:ln>
        </p:spPr>
        <p:txBody>
          <a:bodyPr anchorCtr="0" anchor="t" bIns="0" lIns="0" spcFirstLastPara="1" rIns="0" wrap="square" tIns="550350">
            <a:spAutoFit/>
          </a:bodyPr>
          <a:lstStyle/>
          <a:p>
            <a:pPr indent="0" lvl="0" marL="12700" rtl="0" algn="l">
              <a:lnSpc>
                <a:spcPct val="100000"/>
              </a:lnSpc>
              <a:spcBef>
                <a:spcPts val="0"/>
              </a:spcBef>
              <a:spcAft>
                <a:spcPts val="0"/>
              </a:spcAft>
              <a:buNone/>
            </a:pPr>
            <a:r>
              <a:rPr lang="en-US" sz="3950">
                <a:solidFill>
                  <a:srgbClr val="000000"/>
                </a:solidFill>
              </a:rPr>
              <a:t>Addressing Overfitting</a:t>
            </a:r>
            <a:endParaRPr sz="3950"/>
          </a:p>
        </p:txBody>
      </p:sp>
      <p:sp>
        <p:nvSpPr>
          <p:cNvPr id="1668" name="Google Shape;1668;p32"/>
          <p:cNvSpPr txBox="1"/>
          <p:nvPr>
            <p:ph type="ctrTitle"/>
          </p:nvPr>
        </p:nvSpPr>
        <p:spPr>
          <a:xfrm>
            <a:off x="3227070" y="552513"/>
            <a:ext cx="5326380" cy="1378585"/>
          </a:xfrm>
          <a:prstGeom prst="rect">
            <a:avLst/>
          </a:prstGeom>
          <a:noFill/>
          <a:ln>
            <a:noFill/>
          </a:ln>
        </p:spPr>
        <p:txBody>
          <a:bodyPr anchorCtr="0" anchor="t" bIns="0" lIns="0" spcFirstLastPara="1" rIns="0" wrap="square" tIns="10150">
            <a:spAutoFit/>
          </a:bodyPr>
          <a:lstStyle/>
          <a:p>
            <a:pPr indent="228600" lvl="0" marL="50800" marR="5080" rtl="0" algn="l">
              <a:lnSpc>
                <a:spcPct val="101000"/>
              </a:lnSpc>
              <a:spcBef>
                <a:spcPts val="0"/>
              </a:spcBef>
              <a:spcAft>
                <a:spcPts val="0"/>
              </a:spcAft>
              <a:buNone/>
            </a:pPr>
            <a:r>
              <a:rPr lang="en-US" sz="4400">
                <a:solidFill>
                  <a:srgbClr val="0070EA"/>
                </a:solidFill>
              </a:rPr>
              <a:t>Regularization to Reduce Overfitting</a:t>
            </a:r>
            <a:endParaRPr sz="4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33"/>
          <p:cNvSpPr txBox="1"/>
          <p:nvPr>
            <p:ph type="title"/>
          </p:nvPr>
        </p:nvSpPr>
        <p:spPr>
          <a:xfrm>
            <a:off x="303529" y="70470"/>
            <a:ext cx="6536055" cy="868680"/>
          </a:xfrm>
          <a:prstGeom prst="rect">
            <a:avLst/>
          </a:prstGeom>
          <a:noFill/>
          <a:ln>
            <a:noFill/>
          </a:ln>
        </p:spPr>
        <p:txBody>
          <a:bodyPr anchorCtr="0" anchor="t" bIns="0" lIns="0" spcFirstLastPara="1" rIns="0" wrap="square" tIns="202325">
            <a:spAutoFit/>
          </a:bodyPr>
          <a:lstStyle/>
          <a:p>
            <a:pPr indent="0" lvl="0" marL="99695" rtl="0" algn="l">
              <a:lnSpc>
                <a:spcPct val="100000"/>
              </a:lnSpc>
              <a:spcBef>
                <a:spcPts val="0"/>
              </a:spcBef>
              <a:spcAft>
                <a:spcPts val="0"/>
              </a:spcAft>
              <a:buNone/>
            </a:pPr>
            <a:r>
              <a:rPr lang="en-US"/>
              <a:t>Collect more training examples</a:t>
            </a:r>
            <a:endParaRPr/>
          </a:p>
        </p:txBody>
      </p:sp>
      <p:grpSp>
        <p:nvGrpSpPr>
          <p:cNvPr id="1674" name="Google Shape;1674;p33"/>
          <p:cNvGrpSpPr/>
          <p:nvPr/>
        </p:nvGrpSpPr>
        <p:grpSpPr>
          <a:xfrm>
            <a:off x="1077912" y="2040001"/>
            <a:ext cx="1844739" cy="1520825"/>
            <a:chOff x="1077912" y="2040001"/>
            <a:chExt cx="1844739" cy="1520825"/>
          </a:xfrm>
        </p:grpSpPr>
        <p:pic>
          <p:nvPicPr>
            <p:cNvPr id="1675" name="Google Shape;1675;p33"/>
            <p:cNvPicPr preferRelativeResize="0"/>
            <p:nvPr/>
          </p:nvPicPr>
          <p:blipFill rotWithShape="1">
            <a:blip r:embed="rId3">
              <a:alphaModFix/>
            </a:blip>
            <a:srcRect b="0" l="0" r="0" t="0"/>
            <a:stretch/>
          </p:blipFill>
          <p:spPr>
            <a:xfrm>
              <a:off x="1077912" y="3449701"/>
              <a:ext cx="111125" cy="111125"/>
            </a:xfrm>
            <a:prstGeom prst="rect">
              <a:avLst/>
            </a:prstGeom>
            <a:noFill/>
            <a:ln>
              <a:noFill/>
            </a:ln>
          </p:spPr>
        </p:pic>
        <p:pic>
          <p:nvPicPr>
            <p:cNvPr id="1676" name="Google Shape;1676;p33"/>
            <p:cNvPicPr preferRelativeResize="0"/>
            <p:nvPr/>
          </p:nvPicPr>
          <p:blipFill rotWithShape="1">
            <a:blip r:embed="rId3">
              <a:alphaModFix/>
            </a:blip>
            <a:srcRect b="0" l="0" r="0" t="0"/>
            <a:stretch/>
          </p:blipFill>
          <p:spPr>
            <a:xfrm>
              <a:off x="1278001" y="2916301"/>
              <a:ext cx="111125" cy="111125"/>
            </a:xfrm>
            <a:prstGeom prst="rect">
              <a:avLst/>
            </a:prstGeom>
            <a:noFill/>
            <a:ln>
              <a:noFill/>
            </a:ln>
          </p:spPr>
        </p:pic>
        <p:pic>
          <p:nvPicPr>
            <p:cNvPr id="1677" name="Google Shape;1677;p33"/>
            <p:cNvPicPr preferRelativeResize="0"/>
            <p:nvPr/>
          </p:nvPicPr>
          <p:blipFill rotWithShape="1">
            <a:blip r:embed="rId3">
              <a:alphaModFix/>
            </a:blip>
            <a:srcRect b="0" l="0" r="0" t="0"/>
            <a:stretch/>
          </p:blipFill>
          <p:spPr>
            <a:xfrm>
              <a:off x="1525651" y="2363851"/>
              <a:ext cx="111125" cy="111125"/>
            </a:xfrm>
            <a:prstGeom prst="rect">
              <a:avLst/>
            </a:prstGeom>
            <a:noFill/>
            <a:ln>
              <a:noFill/>
            </a:ln>
          </p:spPr>
        </p:pic>
        <p:pic>
          <p:nvPicPr>
            <p:cNvPr id="1678" name="Google Shape;1678;p33"/>
            <p:cNvPicPr preferRelativeResize="0"/>
            <p:nvPr/>
          </p:nvPicPr>
          <p:blipFill rotWithShape="1">
            <a:blip r:embed="rId3">
              <a:alphaModFix/>
            </a:blip>
            <a:srcRect b="0" l="0" r="0" t="0"/>
            <a:stretch/>
          </p:blipFill>
          <p:spPr>
            <a:xfrm>
              <a:off x="2087625" y="2135251"/>
              <a:ext cx="111125" cy="111125"/>
            </a:xfrm>
            <a:prstGeom prst="rect">
              <a:avLst/>
            </a:prstGeom>
            <a:noFill/>
            <a:ln>
              <a:noFill/>
            </a:ln>
          </p:spPr>
        </p:pic>
        <p:pic>
          <p:nvPicPr>
            <p:cNvPr id="1679" name="Google Shape;1679;p33"/>
            <p:cNvPicPr preferRelativeResize="0"/>
            <p:nvPr/>
          </p:nvPicPr>
          <p:blipFill rotWithShape="1">
            <a:blip r:embed="rId3">
              <a:alphaModFix/>
            </a:blip>
            <a:srcRect b="0" l="0" r="0" t="0"/>
            <a:stretch/>
          </p:blipFill>
          <p:spPr>
            <a:xfrm>
              <a:off x="2811526" y="2040001"/>
              <a:ext cx="111125" cy="111125"/>
            </a:xfrm>
            <a:prstGeom prst="rect">
              <a:avLst/>
            </a:prstGeom>
            <a:noFill/>
            <a:ln>
              <a:noFill/>
            </a:ln>
          </p:spPr>
        </p:pic>
      </p:grpSp>
      <p:sp>
        <p:nvSpPr>
          <p:cNvPr id="1680" name="Google Shape;1680;p33"/>
          <p:cNvSpPr txBox="1"/>
          <p:nvPr/>
        </p:nvSpPr>
        <p:spPr>
          <a:xfrm rot="-5400000">
            <a:off x="407229" y="2605554"/>
            <a:ext cx="517525" cy="26924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price</a:t>
            </a:r>
            <a:endParaRPr sz="1550">
              <a:latin typeface="Verdana"/>
              <a:ea typeface="Verdana"/>
              <a:cs typeface="Verdana"/>
              <a:sym typeface="Verdana"/>
            </a:endParaRPr>
          </a:p>
        </p:txBody>
      </p:sp>
      <p:sp>
        <p:nvSpPr>
          <p:cNvPr id="1681" name="Google Shape;1681;p33"/>
          <p:cNvSpPr txBox="1"/>
          <p:nvPr/>
        </p:nvSpPr>
        <p:spPr>
          <a:xfrm>
            <a:off x="1875789" y="3779520"/>
            <a:ext cx="412115" cy="2667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size</a:t>
            </a:r>
            <a:endParaRPr sz="1550">
              <a:latin typeface="Verdana"/>
              <a:ea typeface="Verdana"/>
              <a:cs typeface="Verdana"/>
              <a:sym typeface="Verdana"/>
            </a:endParaRPr>
          </a:p>
        </p:txBody>
      </p:sp>
      <p:grpSp>
        <p:nvGrpSpPr>
          <p:cNvPr id="1682" name="Google Shape;1682;p33"/>
          <p:cNvGrpSpPr/>
          <p:nvPr/>
        </p:nvGrpSpPr>
        <p:grpSpPr>
          <a:xfrm>
            <a:off x="704850" y="1562099"/>
            <a:ext cx="2746435" cy="2341880"/>
            <a:chOff x="704850" y="1562099"/>
            <a:chExt cx="2746435" cy="2341880"/>
          </a:xfrm>
        </p:grpSpPr>
        <p:sp>
          <p:nvSpPr>
            <p:cNvPr id="1683" name="Google Shape;1683;p33"/>
            <p:cNvSpPr/>
            <p:nvPr/>
          </p:nvSpPr>
          <p:spPr>
            <a:xfrm>
              <a:off x="879535" y="1849120"/>
              <a:ext cx="2571750" cy="1752600"/>
            </a:xfrm>
            <a:custGeom>
              <a:rect b="b" l="l" r="r" t="t"/>
              <a:pathLst>
                <a:path extrusionOk="0" h="1752600" w="2571750">
                  <a:moveTo>
                    <a:pt x="418404" y="1739899"/>
                  </a:moveTo>
                  <a:lnTo>
                    <a:pt x="335130" y="1739899"/>
                  </a:lnTo>
                  <a:lnTo>
                    <a:pt x="340172" y="1752599"/>
                  </a:lnTo>
                  <a:lnTo>
                    <a:pt x="415229" y="1752599"/>
                  </a:lnTo>
                  <a:lnTo>
                    <a:pt x="418404" y="1739899"/>
                  </a:lnTo>
                  <a:close/>
                </a:path>
                <a:path extrusionOk="0" h="1752600" w="2571750">
                  <a:moveTo>
                    <a:pt x="418404" y="1739899"/>
                  </a:moveTo>
                  <a:lnTo>
                    <a:pt x="415229" y="1752599"/>
                  </a:lnTo>
                  <a:lnTo>
                    <a:pt x="417388" y="1752599"/>
                  </a:lnTo>
                  <a:lnTo>
                    <a:pt x="418404" y="1739899"/>
                  </a:lnTo>
                  <a:close/>
                </a:path>
                <a:path extrusionOk="0" h="1752600" w="2571750">
                  <a:moveTo>
                    <a:pt x="419801" y="1739899"/>
                  </a:moveTo>
                  <a:lnTo>
                    <a:pt x="418404" y="1739899"/>
                  </a:lnTo>
                  <a:lnTo>
                    <a:pt x="417388" y="1752599"/>
                  </a:lnTo>
                  <a:lnTo>
                    <a:pt x="417642" y="1752599"/>
                  </a:lnTo>
                  <a:lnTo>
                    <a:pt x="419801" y="1739899"/>
                  </a:lnTo>
                  <a:close/>
                </a:path>
                <a:path extrusionOk="0" h="1752600" w="2571750">
                  <a:moveTo>
                    <a:pt x="429834" y="1727199"/>
                  </a:moveTo>
                  <a:lnTo>
                    <a:pt x="316550" y="1727199"/>
                  </a:lnTo>
                  <a:lnTo>
                    <a:pt x="318709" y="1739899"/>
                  </a:lnTo>
                  <a:lnTo>
                    <a:pt x="426151" y="1739899"/>
                  </a:lnTo>
                  <a:lnTo>
                    <a:pt x="429834" y="1727199"/>
                  </a:lnTo>
                  <a:close/>
                </a:path>
                <a:path extrusionOk="0" h="1752600" w="2571750">
                  <a:moveTo>
                    <a:pt x="429834" y="1727199"/>
                  </a:moveTo>
                  <a:lnTo>
                    <a:pt x="426151" y="1739899"/>
                  </a:lnTo>
                  <a:lnTo>
                    <a:pt x="429372" y="1729509"/>
                  </a:lnTo>
                  <a:lnTo>
                    <a:pt x="429834" y="1727199"/>
                  </a:lnTo>
                  <a:close/>
                </a:path>
                <a:path extrusionOk="0" h="1752600" w="2571750">
                  <a:moveTo>
                    <a:pt x="429372" y="1729509"/>
                  </a:moveTo>
                  <a:lnTo>
                    <a:pt x="426151" y="1739899"/>
                  </a:lnTo>
                  <a:lnTo>
                    <a:pt x="427294" y="1739899"/>
                  </a:lnTo>
                  <a:lnTo>
                    <a:pt x="429372" y="1729509"/>
                  </a:lnTo>
                  <a:close/>
                </a:path>
                <a:path extrusionOk="0" h="1752600" w="2571750">
                  <a:moveTo>
                    <a:pt x="430088" y="1727199"/>
                  </a:moveTo>
                  <a:lnTo>
                    <a:pt x="429834" y="1727199"/>
                  </a:lnTo>
                  <a:lnTo>
                    <a:pt x="429372" y="1729509"/>
                  </a:lnTo>
                  <a:lnTo>
                    <a:pt x="430088" y="1727199"/>
                  </a:lnTo>
                  <a:close/>
                </a:path>
                <a:path extrusionOk="0" h="1752600" w="2571750">
                  <a:moveTo>
                    <a:pt x="364264" y="1714499"/>
                  </a:moveTo>
                  <a:lnTo>
                    <a:pt x="296891" y="1714499"/>
                  </a:lnTo>
                  <a:lnTo>
                    <a:pt x="299405" y="1727199"/>
                  </a:lnTo>
                  <a:lnTo>
                    <a:pt x="371173" y="1727199"/>
                  </a:lnTo>
                  <a:lnTo>
                    <a:pt x="364264" y="1714499"/>
                  </a:lnTo>
                  <a:close/>
                </a:path>
                <a:path extrusionOk="0" h="1752600" w="2571750">
                  <a:moveTo>
                    <a:pt x="364404" y="1714499"/>
                  </a:moveTo>
                  <a:lnTo>
                    <a:pt x="364264" y="1714499"/>
                  </a:lnTo>
                  <a:lnTo>
                    <a:pt x="371173" y="1727199"/>
                  </a:lnTo>
                  <a:lnTo>
                    <a:pt x="364404" y="1714499"/>
                  </a:lnTo>
                  <a:close/>
                </a:path>
                <a:path extrusionOk="0" h="1752600" w="2571750">
                  <a:moveTo>
                    <a:pt x="366791" y="1714499"/>
                  </a:moveTo>
                  <a:lnTo>
                    <a:pt x="364404" y="1714499"/>
                  </a:lnTo>
                  <a:lnTo>
                    <a:pt x="371173" y="1727199"/>
                  </a:lnTo>
                  <a:lnTo>
                    <a:pt x="366791" y="1714499"/>
                  </a:lnTo>
                  <a:close/>
                </a:path>
                <a:path extrusionOk="0" h="1752600" w="2571750">
                  <a:moveTo>
                    <a:pt x="447106" y="1714499"/>
                  </a:moveTo>
                  <a:lnTo>
                    <a:pt x="400243" y="1714499"/>
                  </a:lnTo>
                  <a:lnTo>
                    <a:pt x="390464" y="1727199"/>
                  </a:lnTo>
                  <a:lnTo>
                    <a:pt x="445836" y="1727199"/>
                  </a:lnTo>
                  <a:lnTo>
                    <a:pt x="447106" y="1714499"/>
                  </a:lnTo>
                  <a:close/>
                </a:path>
                <a:path extrusionOk="0" h="1752600" w="2571750">
                  <a:moveTo>
                    <a:pt x="342738" y="1701799"/>
                  </a:moveTo>
                  <a:lnTo>
                    <a:pt x="277091" y="1701799"/>
                  </a:lnTo>
                  <a:lnTo>
                    <a:pt x="284648" y="1714499"/>
                  </a:lnTo>
                  <a:lnTo>
                    <a:pt x="345265" y="1714499"/>
                  </a:lnTo>
                  <a:lnTo>
                    <a:pt x="342738" y="1701799"/>
                  </a:lnTo>
                  <a:close/>
                </a:path>
                <a:path extrusionOk="0" h="1752600" w="2571750">
                  <a:moveTo>
                    <a:pt x="459679" y="1701799"/>
                  </a:moveTo>
                  <a:lnTo>
                    <a:pt x="407990" y="1701799"/>
                  </a:lnTo>
                  <a:lnTo>
                    <a:pt x="404053" y="1714499"/>
                  </a:lnTo>
                  <a:lnTo>
                    <a:pt x="454472" y="1714499"/>
                  </a:lnTo>
                  <a:lnTo>
                    <a:pt x="458925" y="1705768"/>
                  </a:lnTo>
                  <a:lnTo>
                    <a:pt x="459679" y="1701799"/>
                  </a:lnTo>
                  <a:close/>
                </a:path>
                <a:path extrusionOk="0" h="1752600" w="2571750">
                  <a:moveTo>
                    <a:pt x="460949" y="1701799"/>
                  </a:moveTo>
                  <a:lnTo>
                    <a:pt x="458925" y="1705768"/>
                  </a:lnTo>
                  <a:lnTo>
                    <a:pt x="457266" y="1714499"/>
                  </a:lnTo>
                  <a:lnTo>
                    <a:pt x="460949" y="1701799"/>
                  </a:lnTo>
                  <a:close/>
                </a:path>
                <a:path extrusionOk="0" h="1752600" w="2571750">
                  <a:moveTo>
                    <a:pt x="320424" y="1689099"/>
                  </a:moveTo>
                  <a:lnTo>
                    <a:pt x="269890" y="1689099"/>
                  </a:lnTo>
                  <a:lnTo>
                    <a:pt x="272405" y="1701799"/>
                  </a:lnTo>
                  <a:lnTo>
                    <a:pt x="324107" y="1701799"/>
                  </a:lnTo>
                  <a:lnTo>
                    <a:pt x="320424" y="1689099"/>
                  </a:lnTo>
                  <a:close/>
                </a:path>
                <a:path extrusionOk="0" h="1752600" w="2571750">
                  <a:moveTo>
                    <a:pt x="321579" y="1689099"/>
                  </a:moveTo>
                  <a:lnTo>
                    <a:pt x="320424" y="1689099"/>
                  </a:lnTo>
                  <a:lnTo>
                    <a:pt x="324107" y="1701799"/>
                  </a:lnTo>
                  <a:lnTo>
                    <a:pt x="321579" y="1689099"/>
                  </a:lnTo>
                  <a:close/>
                </a:path>
                <a:path extrusionOk="0" h="1752600" w="2571750">
                  <a:moveTo>
                    <a:pt x="322938" y="1689099"/>
                  </a:moveTo>
                  <a:lnTo>
                    <a:pt x="321579" y="1689099"/>
                  </a:lnTo>
                  <a:lnTo>
                    <a:pt x="324107" y="1701799"/>
                  </a:lnTo>
                  <a:lnTo>
                    <a:pt x="325643" y="1701799"/>
                  </a:lnTo>
                  <a:lnTo>
                    <a:pt x="322938" y="1689099"/>
                  </a:lnTo>
                  <a:close/>
                </a:path>
                <a:path extrusionOk="0" h="1752600" w="2571750">
                  <a:moveTo>
                    <a:pt x="424500" y="1689099"/>
                  </a:moveTo>
                  <a:lnTo>
                    <a:pt x="419039" y="1701799"/>
                  </a:lnTo>
                  <a:lnTo>
                    <a:pt x="419801" y="1701799"/>
                  </a:lnTo>
                  <a:lnTo>
                    <a:pt x="424500" y="1689099"/>
                  </a:lnTo>
                  <a:close/>
                </a:path>
                <a:path extrusionOk="0" h="1752600" w="2571750">
                  <a:moveTo>
                    <a:pt x="470728" y="1689099"/>
                  </a:moveTo>
                  <a:lnTo>
                    <a:pt x="425262" y="1689099"/>
                  </a:lnTo>
                  <a:lnTo>
                    <a:pt x="419801" y="1701799"/>
                  </a:lnTo>
                  <a:lnTo>
                    <a:pt x="469839" y="1701799"/>
                  </a:lnTo>
                  <a:lnTo>
                    <a:pt x="470728" y="1689099"/>
                  </a:lnTo>
                  <a:close/>
                </a:path>
                <a:path extrusionOk="0" h="1752600" w="2571750">
                  <a:moveTo>
                    <a:pt x="304307" y="1676399"/>
                  </a:moveTo>
                  <a:lnTo>
                    <a:pt x="257673" y="1676399"/>
                  </a:lnTo>
                  <a:lnTo>
                    <a:pt x="260556" y="1689099"/>
                  </a:lnTo>
                  <a:lnTo>
                    <a:pt x="311864" y="1689099"/>
                  </a:lnTo>
                  <a:lnTo>
                    <a:pt x="304307" y="1676399"/>
                  </a:lnTo>
                  <a:close/>
                </a:path>
                <a:path extrusionOk="0" h="1752600" w="2571750">
                  <a:moveTo>
                    <a:pt x="476570" y="1676399"/>
                  </a:moveTo>
                  <a:lnTo>
                    <a:pt x="436184" y="1676399"/>
                  </a:lnTo>
                  <a:lnTo>
                    <a:pt x="433644" y="1689099"/>
                  </a:lnTo>
                  <a:lnTo>
                    <a:pt x="475046" y="1689099"/>
                  </a:lnTo>
                  <a:lnTo>
                    <a:pt x="476570" y="1676399"/>
                  </a:lnTo>
                  <a:close/>
                </a:path>
                <a:path extrusionOk="0" h="1752600" w="2571750">
                  <a:moveTo>
                    <a:pt x="477205" y="1676399"/>
                  </a:moveTo>
                  <a:lnTo>
                    <a:pt x="476570" y="1676399"/>
                  </a:lnTo>
                  <a:lnTo>
                    <a:pt x="475046" y="1689099"/>
                  </a:lnTo>
                  <a:lnTo>
                    <a:pt x="477205" y="1676399"/>
                  </a:lnTo>
                  <a:close/>
                </a:path>
                <a:path extrusionOk="0" h="1752600" w="2571750">
                  <a:moveTo>
                    <a:pt x="291087" y="1663699"/>
                  </a:moveTo>
                  <a:lnTo>
                    <a:pt x="249342" y="1663699"/>
                  </a:lnTo>
                  <a:lnTo>
                    <a:pt x="252225" y="1676399"/>
                  </a:lnTo>
                  <a:lnTo>
                    <a:pt x="294452" y="1676399"/>
                  </a:lnTo>
                  <a:lnTo>
                    <a:pt x="291087" y="1663699"/>
                  </a:lnTo>
                  <a:close/>
                </a:path>
                <a:path extrusionOk="0" h="1752600" w="2571750">
                  <a:moveTo>
                    <a:pt x="291925" y="1663699"/>
                  </a:moveTo>
                  <a:lnTo>
                    <a:pt x="291087" y="1663699"/>
                  </a:lnTo>
                  <a:lnTo>
                    <a:pt x="294452" y="1676399"/>
                  </a:lnTo>
                  <a:lnTo>
                    <a:pt x="291925" y="1663699"/>
                  </a:lnTo>
                  <a:close/>
                </a:path>
                <a:path extrusionOk="0" h="1752600" w="2571750">
                  <a:moveTo>
                    <a:pt x="294579" y="1663699"/>
                  </a:moveTo>
                  <a:lnTo>
                    <a:pt x="291925" y="1663699"/>
                  </a:lnTo>
                  <a:lnTo>
                    <a:pt x="294452" y="1676399"/>
                  </a:lnTo>
                  <a:lnTo>
                    <a:pt x="299621" y="1676399"/>
                  </a:lnTo>
                  <a:lnTo>
                    <a:pt x="294579" y="1663699"/>
                  </a:lnTo>
                  <a:close/>
                </a:path>
                <a:path extrusionOk="0" h="1752600" w="2571750">
                  <a:moveTo>
                    <a:pt x="480380" y="1663699"/>
                  </a:moveTo>
                  <a:lnTo>
                    <a:pt x="442915" y="1663699"/>
                  </a:lnTo>
                  <a:lnTo>
                    <a:pt x="441518" y="1676399"/>
                  </a:lnTo>
                  <a:lnTo>
                    <a:pt x="478602" y="1676399"/>
                  </a:lnTo>
                  <a:lnTo>
                    <a:pt x="480380" y="1663699"/>
                  </a:lnTo>
                  <a:close/>
                </a:path>
                <a:path extrusionOk="0" h="1752600" w="2571750">
                  <a:moveTo>
                    <a:pt x="482158" y="1663699"/>
                  </a:moveTo>
                  <a:lnTo>
                    <a:pt x="480380" y="1663699"/>
                  </a:lnTo>
                  <a:lnTo>
                    <a:pt x="479237" y="1676399"/>
                  </a:lnTo>
                  <a:lnTo>
                    <a:pt x="482158" y="1663699"/>
                  </a:lnTo>
                  <a:close/>
                </a:path>
                <a:path extrusionOk="0" h="1752600" w="2571750">
                  <a:moveTo>
                    <a:pt x="234192" y="1648065"/>
                  </a:moveTo>
                  <a:lnTo>
                    <a:pt x="234559" y="1650999"/>
                  </a:lnTo>
                  <a:lnTo>
                    <a:pt x="240325" y="1663699"/>
                  </a:lnTo>
                  <a:lnTo>
                    <a:pt x="241646" y="1663699"/>
                  </a:lnTo>
                  <a:lnTo>
                    <a:pt x="240684" y="1652890"/>
                  </a:lnTo>
                  <a:lnTo>
                    <a:pt x="239080" y="1650999"/>
                  </a:lnTo>
                  <a:lnTo>
                    <a:pt x="235334" y="1650999"/>
                  </a:lnTo>
                  <a:lnTo>
                    <a:pt x="234192" y="1648065"/>
                  </a:lnTo>
                  <a:close/>
                </a:path>
                <a:path extrusionOk="0" h="1752600" w="2571750">
                  <a:moveTo>
                    <a:pt x="240684" y="1652890"/>
                  </a:moveTo>
                  <a:lnTo>
                    <a:pt x="241646" y="1663699"/>
                  </a:lnTo>
                  <a:lnTo>
                    <a:pt x="249850" y="1663699"/>
                  </a:lnTo>
                  <a:lnTo>
                    <a:pt x="240684" y="1652890"/>
                  </a:lnTo>
                  <a:close/>
                </a:path>
                <a:path extrusionOk="0" h="1752600" w="2571750">
                  <a:moveTo>
                    <a:pt x="281485" y="1650999"/>
                  </a:moveTo>
                  <a:lnTo>
                    <a:pt x="240515" y="1650999"/>
                  </a:lnTo>
                  <a:lnTo>
                    <a:pt x="240684" y="1652890"/>
                  </a:lnTo>
                  <a:lnTo>
                    <a:pt x="249850" y="1663699"/>
                  </a:lnTo>
                  <a:lnTo>
                    <a:pt x="286527" y="1663699"/>
                  </a:lnTo>
                  <a:lnTo>
                    <a:pt x="281485" y="1650999"/>
                  </a:lnTo>
                  <a:close/>
                </a:path>
                <a:path extrusionOk="0" h="1752600" w="2571750">
                  <a:moveTo>
                    <a:pt x="487873" y="1650999"/>
                  </a:moveTo>
                  <a:lnTo>
                    <a:pt x="447995" y="1650999"/>
                  </a:lnTo>
                  <a:lnTo>
                    <a:pt x="446979" y="1663699"/>
                  </a:lnTo>
                  <a:lnTo>
                    <a:pt x="485079" y="1663699"/>
                  </a:lnTo>
                  <a:lnTo>
                    <a:pt x="487873" y="1650999"/>
                  </a:lnTo>
                  <a:close/>
                </a:path>
                <a:path extrusionOk="0" h="1752600" w="2571750">
                  <a:moveTo>
                    <a:pt x="231265" y="1643618"/>
                  </a:moveTo>
                  <a:lnTo>
                    <a:pt x="231981" y="1650999"/>
                  </a:lnTo>
                  <a:lnTo>
                    <a:pt x="233162" y="1650999"/>
                  </a:lnTo>
                  <a:lnTo>
                    <a:pt x="231265" y="1643618"/>
                  </a:lnTo>
                  <a:close/>
                </a:path>
                <a:path extrusionOk="0" h="1752600" w="2571750">
                  <a:moveTo>
                    <a:pt x="230867" y="1639517"/>
                  </a:moveTo>
                  <a:lnTo>
                    <a:pt x="231265" y="1643618"/>
                  </a:lnTo>
                  <a:lnTo>
                    <a:pt x="233162" y="1650999"/>
                  </a:lnTo>
                  <a:lnTo>
                    <a:pt x="234559" y="1650999"/>
                  </a:lnTo>
                  <a:lnTo>
                    <a:pt x="234192" y="1648065"/>
                  </a:lnTo>
                  <a:lnTo>
                    <a:pt x="230867" y="1639517"/>
                  </a:lnTo>
                  <a:close/>
                </a:path>
                <a:path extrusionOk="0" h="1752600" w="2571750">
                  <a:moveTo>
                    <a:pt x="232971" y="1638299"/>
                  </a:moveTo>
                  <a:lnTo>
                    <a:pt x="234192" y="1648065"/>
                  </a:lnTo>
                  <a:lnTo>
                    <a:pt x="235334" y="1650999"/>
                  </a:lnTo>
                  <a:lnTo>
                    <a:pt x="236223" y="1650999"/>
                  </a:lnTo>
                  <a:lnTo>
                    <a:pt x="232971" y="1638299"/>
                  </a:lnTo>
                  <a:close/>
                </a:path>
                <a:path extrusionOk="0" h="1752600" w="2571750">
                  <a:moveTo>
                    <a:pt x="276088" y="1638299"/>
                  </a:moveTo>
                  <a:lnTo>
                    <a:pt x="232971" y="1638299"/>
                  </a:lnTo>
                  <a:lnTo>
                    <a:pt x="236223" y="1650999"/>
                  </a:lnTo>
                  <a:lnTo>
                    <a:pt x="278615" y="1650999"/>
                  </a:lnTo>
                  <a:lnTo>
                    <a:pt x="276088" y="1638299"/>
                  </a:lnTo>
                  <a:close/>
                </a:path>
                <a:path extrusionOk="0" h="1752600" w="2571750">
                  <a:moveTo>
                    <a:pt x="493334" y="1638299"/>
                  </a:moveTo>
                  <a:lnTo>
                    <a:pt x="456758" y="1638299"/>
                  </a:lnTo>
                  <a:lnTo>
                    <a:pt x="450916" y="1650999"/>
                  </a:lnTo>
                  <a:lnTo>
                    <a:pt x="490413" y="1650999"/>
                  </a:lnTo>
                  <a:lnTo>
                    <a:pt x="493334" y="1638299"/>
                  </a:lnTo>
                  <a:close/>
                </a:path>
                <a:path extrusionOk="0" h="1752600" w="2571750">
                  <a:moveTo>
                    <a:pt x="232971" y="1638299"/>
                  </a:moveTo>
                  <a:lnTo>
                    <a:pt x="230749" y="1638299"/>
                  </a:lnTo>
                  <a:lnTo>
                    <a:pt x="230867" y="1639517"/>
                  </a:lnTo>
                  <a:lnTo>
                    <a:pt x="234192" y="1648065"/>
                  </a:lnTo>
                  <a:lnTo>
                    <a:pt x="232971" y="1638299"/>
                  </a:lnTo>
                  <a:close/>
                </a:path>
                <a:path extrusionOk="0" h="1752600" w="2571750">
                  <a:moveTo>
                    <a:pt x="230393" y="1638299"/>
                  </a:moveTo>
                  <a:lnTo>
                    <a:pt x="229898" y="1638299"/>
                  </a:lnTo>
                  <a:lnTo>
                    <a:pt x="231265" y="1643618"/>
                  </a:lnTo>
                  <a:lnTo>
                    <a:pt x="230867" y="1639517"/>
                  </a:lnTo>
                  <a:lnTo>
                    <a:pt x="230393" y="1638299"/>
                  </a:lnTo>
                  <a:close/>
                </a:path>
                <a:path extrusionOk="0" h="1752600" w="2571750">
                  <a:moveTo>
                    <a:pt x="225936" y="1625599"/>
                  </a:moveTo>
                  <a:lnTo>
                    <a:pt x="223269" y="1625599"/>
                  </a:lnTo>
                  <a:lnTo>
                    <a:pt x="226152" y="1638299"/>
                  </a:lnTo>
                  <a:lnTo>
                    <a:pt x="225936" y="1625599"/>
                  </a:lnTo>
                  <a:close/>
                </a:path>
                <a:path extrusionOk="0" h="1752600" w="2571750">
                  <a:moveTo>
                    <a:pt x="228057" y="1625599"/>
                  </a:moveTo>
                  <a:lnTo>
                    <a:pt x="225936" y="1625599"/>
                  </a:lnTo>
                  <a:lnTo>
                    <a:pt x="227371" y="1638299"/>
                  </a:lnTo>
                  <a:lnTo>
                    <a:pt x="228057" y="1638299"/>
                  </a:lnTo>
                  <a:lnTo>
                    <a:pt x="228057" y="1625599"/>
                  </a:lnTo>
                  <a:close/>
                </a:path>
                <a:path extrusionOk="0" h="1752600" w="2571750">
                  <a:moveTo>
                    <a:pt x="228057" y="1625599"/>
                  </a:moveTo>
                  <a:lnTo>
                    <a:pt x="228057" y="1638299"/>
                  </a:lnTo>
                  <a:lnTo>
                    <a:pt x="230787" y="1638299"/>
                  </a:lnTo>
                  <a:lnTo>
                    <a:pt x="228057" y="1625599"/>
                  </a:lnTo>
                  <a:close/>
                </a:path>
                <a:path extrusionOk="0" h="1752600" w="2571750">
                  <a:moveTo>
                    <a:pt x="253431" y="1625599"/>
                  </a:moveTo>
                  <a:lnTo>
                    <a:pt x="228057" y="1625599"/>
                  </a:lnTo>
                  <a:lnTo>
                    <a:pt x="230787" y="1638299"/>
                  </a:lnTo>
                  <a:lnTo>
                    <a:pt x="262982" y="1638299"/>
                  </a:lnTo>
                  <a:lnTo>
                    <a:pt x="260320" y="1631696"/>
                  </a:lnTo>
                  <a:lnTo>
                    <a:pt x="253431" y="1625599"/>
                  </a:lnTo>
                  <a:close/>
                </a:path>
                <a:path extrusionOk="0" h="1752600" w="2571750">
                  <a:moveTo>
                    <a:pt x="260320" y="1631696"/>
                  </a:moveTo>
                  <a:lnTo>
                    <a:pt x="262982" y="1638299"/>
                  </a:lnTo>
                  <a:lnTo>
                    <a:pt x="262873" y="1633955"/>
                  </a:lnTo>
                  <a:lnTo>
                    <a:pt x="260320" y="1631696"/>
                  </a:lnTo>
                  <a:close/>
                </a:path>
                <a:path extrusionOk="0" h="1752600" w="2571750">
                  <a:moveTo>
                    <a:pt x="262982" y="1634051"/>
                  </a:moveTo>
                  <a:lnTo>
                    <a:pt x="262982" y="1638299"/>
                  </a:lnTo>
                  <a:lnTo>
                    <a:pt x="265166" y="1638299"/>
                  </a:lnTo>
                  <a:lnTo>
                    <a:pt x="264722" y="1635591"/>
                  </a:lnTo>
                  <a:lnTo>
                    <a:pt x="262982" y="1634051"/>
                  </a:lnTo>
                  <a:close/>
                </a:path>
                <a:path extrusionOk="0" h="1752600" w="2571750">
                  <a:moveTo>
                    <a:pt x="264722" y="1635591"/>
                  </a:moveTo>
                  <a:lnTo>
                    <a:pt x="265166" y="1638299"/>
                  </a:lnTo>
                  <a:lnTo>
                    <a:pt x="264953" y="1635796"/>
                  </a:lnTo>
                  <a:lnTo>
                    <a:pt x="264722" y="1635591"/>
                  </a:lnTo>
                  <a:close/>
                </a:path>
                <a:path extrusionOk="0" h="1752600" w="2571750">
                  <a:moveTo>
                    <a:pt x="264953" y="1635796"/>
                  </a:moveTo>
                  <a:lnTo>
                    <a:pt x="265166" y="1638299"/>
                  </a:lnTo>
                  <a:lnTo>
                    <a:pt x="265318" y="1638299"/>
                  </a:lnTo>
                  <a:lnTo>
                    <a:pt x="265087" y="1635914"/>
                  </a:lnTo>
                  <a:lnTo>
                    <a:pt x="264953" y="1635796"/>
                  </a:lnTo>
                  <a:close/>
                </a:path>
                <a:path extrusionOk="0" h="1752600" w="2571750">
                  <a:moveTo>
                    <a:pt x="265087" y="1635914"/>
                  </a:moveTo>
                  <a:lnTo>
                    <a:pt x="265318" y="1638299"/>
                  </a:lnTo>
                  <a:lnTo>
                    <a:pt x="265209" y="1636738"/>
                  </a:lnTo>
                  <a:lnTo>
                    <a:pt x="265087" y="1635914"/>
                  </a:lnTo>
                  <a:close/>
                </a:path>
                <a:path extrusionOk="0" h="1752600" w="2571750">
                  <a:moveTo>
                    <a:pt x="265156" y="1635975"/>
                  </a:moveTo>
                  <a:lnTo>
                    <a:pt x="265318" y="1638299"/>
                  </a:lnTo>
                  <a:lnTo>
                    <a:pt x="265839" y="1638299"/>
                  </a:lnTo>
                  <a:lnTo>
                    <a:pt x="265582" y="1636353"/>
                  </a:lnTo>
                  <a:lnTo>
                    <a:pt x="265156" y="1635975"/>
                  </a:lnTo>
                  <a:close/>
                </a:path>
                <a:path extrusionOk="0" h="1752600" w="2571750">
                  <a:moveTo>
                    <a:pt x="265689" y="1636447"/>
                  </a:moveTo>
                  <a:lnTo>
                    <a:pt x="266004" y="1638299"/>
                  </a:lnTo>
                  <a:lnTo>
                    <a:pt x="266347" y="1638299"/>
                  </a:lnTo>
                  <a:lnTo>
                    <a:pt x="266018" y="1636738"/>
                  </a:lnTo>
                  <a:lnTo>
                    <a:pt x="265689" y="1636447"/>
                  </a:lnTo>
                  <a:close/>
                </a:path>
                <a:path extrusionOk="0" h="1752600" w="2571750">
                  <a:moveTo>
                    <a:pt x="266018" y="1636738"/>
                  </a:moveTo>
                  <a:lnTo>
                    <a:pt x="266347" y="1638299"/>
                  </a:lnTo>
                  <a:lnTo>
                    <a:pt x="267782" y="1638299"/>
                  </a:lnTo>
                  <a:lnTo>
                    <a:pt x="266018" y="1636738"/>
                  </a:lnTo>
                  <a:close/>
                </a:path>
                <a:path extrusionOk="0" h="1752600" w="2571750">
                  <a:moveTo>
                    <a:pt x="264599" y="1628024"/>
                  </a:moveTo>
                  <a:lnTo>
                    <a:pt x="264735" y="1629936"/>
                  </a:lnTo>
                  <a:lnTo>
                    <a:pt x="264990" y="1631869"/>
                  </a:lnTo>
                  <a:lnTo>
                    <a:pt x="266018" y="1636738"/>
                  </a:lnTo>
                  <a:lnTo>
                    <a:pt x="267782" y="1638299"/>
                  </a:lnTo>
                  <a:lnTo>
                    <a:pt x="264599" y="1628024"/>
                  </a:lnTo>
                  <a:close/>
                </a:path>
                <a:path extrusionOk="0" h="1752600" w="2571750">
                  <a:moveTo>
                    <a:pt x="498795" y="1625599"/>
                  </a:moveTo>
                  <a:lnTo>
                    <a:pt x="462092" y="1625599"/>
                  </a:lnTo>
                  <a:lnTo>
                    <a:pt x="459171" y="1638299"/>
                  </a:lnTo>
                  <a:lnTo>
                    <a:pt x="495366" y="1638299"/>
                  </a:lnTo>
                  <a:lnTo>
                    <a:pt x="498795" y="1625599"/>
                  </a:lnTo>
                  <a:close/>
                </a:path>
                <a:path extrusionOk="0" h="1752600" w="2571750">
                  <a:moveTo>
                    <a:pt x="265266" y="1633955"/>
                  </a:moveTo>
                  <a:lnTo>
                    <a:pt x="265582" y="1636353"/>
                  </a:lnTo>
                  <a:lnTo>
                    <a:pt x="265266" y="1633955"/>
                  </a:lnTo>
                  <a:close/>
                </a:path>
                <a:path extrusionOk="0" h="1752600" w="2571750">
                  <a:moveTo>
                    <a:pt x="264838" y="1631441"/>
                  </a:moveTo>
                  <a:lnTo>
                    <a:pt x="265156" y="1635975"/>
                  </a:lnTo>
                  <a:lnTo>
                    <a:pt x="265582" y="1636353"/>
                  </a:lnTo>
                  <a:lnTo>
                    <a:pt x="265266" y="1633955"/>
                  </a:lnTo>
                  <a:lnTo>
                    <a:pt x="264838" y="1631441"/>
                  </a:lnTo>
                  <a:close/>
                </a:path>
                <a:path extrusionOk="0" h="1752600" w="2571750">
                  <a:moveTo>
                    <a:pt x="264443" y="1629276"/>
                  </a:moveTo>
                  <a:lnTo>
                    <a:pt x="265056" y="1635591"/>
                  </a:lnTo>
                  <a:lnTo>
                    <a:pt x="265156" y="1635975"/>
                  </a:lnTo>
                  <a:lnTo>
                    <a:pt x="264868" y="1631869"/>
                  </a:lnTo>
                  <a:lnTo>
                    <a:pt x="264764" y="1631004"/>
                  </a:lnTo>
                  <a:lnTo>
                    <a:pt x="264575" y="1629901"/>
                  </a:lnTo>
                  <a:lnTo>
                    <a:pt x="264443" y="1629276"/>
                  </a:lnTo>
                  <a:close/>
                </a:path>
                <a:path extrusionOk="0" h="1752600" w="2571750">
                  <a:moveTo>
                    <a:pt x="264369" y="1628926"/>
                  </a:moveTo>
                  <a:lnTo>
                    <a:pt x="264953" y="1635796"/>
                  </a:lnTo>
                  <a:lnTo>
                    <a:pt x="265087" y="1635914"/>
                  </a:lnTo>
                  <a:lnTo>
                    <a:pt x="264443" y="1629276"/>
                  </a:lnTo>
                  <a:lnTo>
                    <a:pt x="264369" y="1628926"/>
                  </a:lnTo>
                  <a:close/>
                </a:path>
                <a:path extrusionOk="0" h="1752600" w="2571750">
                  <a:moveTo>
                    <a:pt x="263667" y="1625599"/>
                  </a:moveTo>
                  <a:lnTo>
                    <a:pt x="263083" y="1625599"/>
                  </a:lnTo>
                  <a:lnTo>
                    <a:pt x="264722" y="1635591"/>
                  </a:lnTo>
                  <a:lnTo>
                    <a:pt x="264953" y="1635796"/>
                  </a:lnTo>
                  <a:lnTo>
                    <a:pt x="264365" y="1628905"/>
                  </a:lnTo>
                  <a:lnTo>
                    <a:pt x="263667" y="1625599"/>
                  </a:lnTo>
                  <a:close/>
                </a:path>
                <a:path extrusionOk="0" h="1752600" w="2571750">
                  <a:moveTo>
                    <a:pt x="263083" y="1625599"/>
                  </a:moveTo>
                  <a:lnTo>
                    <a:pt x="262982" y="1634051"/>
                  </a:lnTo>
                  <a:lnTo>
                    <a:pt x="264722" y="1635591"/>
                  </a:lnTo>
                  <a:lnTo>
                    <a:pt x="263083" y="1625599"/>
                  </a:lnTo>
                  <a:close/>
                </a:path>
                <a:path extrusionOk="0" h="1752600" w="2571750">
                  <a:moveTo>
                    <a:pt x="262982" y="1625599"/>
                  </a:moveTo>
                  <a:lnTo>
                    <a:pt x="257863" y="1625599"/>
                  </a:lnTo>
                  <a:lnTo>
                    <a:pt x="260320" y="1631696"/>
                  </a:lnTo>
                  <a:lnTo>
                    <a:pt x="262982" y="1634051"/>
                  </a:lnTo>
                  <a:lnTo>
                    <a:pt x="262982" y="1625599"/>
                  </a:lnTo>
                  <a:close/>
                </a:path>
                <a:path extrusionOk="0" h="1752600" w="2571750">
                  <a:moveTo>
                    <a:pt x="264808" y="1631004"/>
                  </a:moveTo>
                  <a:lnTo>
                    <a:pt x="264911" y="1631869"/>
                  </a:lnTo>
                  <a:lnTo>
                    <a:pt x="265266" y="1633955"/>
                  </a:lnTo>
                  <a:lnTo>
                    <a:pt x="264990" y="1631869"/>
                  </a:lnTo>
                  <a:lnTo>
                    <a:pt x="264808" y="1631004"/>
                  </a:lnTo>
                  <a:close/>
                </a:path>
                <a:path extrusionOk="0" h="1752600" w="2571750">
                  <a:moveTo>
                    <a:pt x="257863" y="1625599"/>
                  </a:moveTo>
                  <a:lnTo>
                    <a:pt x="253431" y="1625599"/>
                  </a:lnTo>
                  <a:lnTo>
                    <a:pt x="260320" y="1631696"/>
                  </a:lnTo>
                  <a:lnTo>
                    <a:pt x="257863" y="1625599"/>
                  </a:lnTo>
                  <a:close/>
                </a:path>
                <a:path extrusionOk="0" h="1752600" w="2571750">
                  <a:moveTo>
                    <a:pt x="264582" y="1629936"/>
                  </a:moveTo>
                  <a:lnTo>
                    <a:pt x="264838" y="1631441"/>
                  </a:lnTo>
                  <a:lnTo>
                    <a:pt x="264808" y="1631004"/>
                  </a:lnTo>
                  <a:lnTo>
                    <a:pt x="264582" y="1629936"/>
                  </a:lnTo>
                  <a:close/>
                </a:path>
                <a:path extrusionOk="0" h="1752600" w="2571750">
                  <a:moveTo>
                    <a:pt x="264196" y="1626727"/>
                  </a:moveTo>
                  <a:lnTo>
                    <a:pt x="264362" y="1628438"/>
                  </a:lnTo>
                  <a:lnTo>
                    <a:pt x="264470" y="1629276"/>
                  </a:lnTo>
                  <a:lnTo>
                    <a:pt x="264582" y="1629936"/>
                  </a:lnTo>
                  <a:lnTo>
                    <a:pt x="264808" y="1631004"/>
                  </a:lnTo>
                  <a:lnTo>
                    <a:pt x="264730" y="1629901"/>
                  </a:lnTo>
                  <a:lnTo>
                    <a:pt x="264397" y="1627373"/>
                  </a:lnTo>
                  <a:lnTo>
                    <a:pt x="264196" y="1626727"/>
                  </a:lnTo>
                  <a:close/>
                </a:path>
                <a:path extrusionOk="0" h="1752600" w="2571750">
                  <a:moveTo>
                    <a:pt x="264407" y="1628905"/>
                  </a:moveTo>
                  <a:lnTo>
                    <a:pt x="264443" y="1629276"/>
                  </a:lnTo>
                  <a:lnTo>
                    <a:pt x="264582" y="1629936"/>
                  </a:lnTo>
                  <a:lnTo>
                    <a:pt x="264407" y="1628905"/>
                  </a:lnTo>
                  <a:close/>
                </a:path>
                <a:path extrusionOk="0" h="1752600" w="2571750">
                  <a:moveTo>
                    <a:pt x="263845" y="1625599"/>
                  </a:moveTo>
                  <a:lnTo>
                    <a:pt x="263667" y="1625599"/>
                  </a:lnTo>
                  <a:lnTo>
                    <a:pt x="264369" y="1628926"/>
                  </a:lnTo>
                  <a:lnTo>
                    <a:pt x="264257" y="1628024"/>
                  </a:lnTo>
                  <a:lnTo>
                    <a:pt x="263845" y="1625599"/>
                  </a:lnTo>
                  <a:close/>
                </a:path>
                <a:path extrusionOk="0" h="1752600" w="2571750">
                  <a:moveTo>
                    <a:pt x="263845" y="1625599"/>
                  </a:moveTo>
                  <a:lnTo>
                    <a:pt x="264328" y="1628438"/>
                  </a:lnTo>
                  <a:lnTo>
                    <a:pt x="264177" y="1626667"/>
                  </a:lnTo>
                  <a:lnTo>
                    <a:pt x="263845" y="1625599"/>
                  </a:lnTo>
                  <a:close/>
                </a:path>
                <a:path extrusionOk="0" h="1752600" w="2571750">
                  <a:moveTo>
                    <a:pt x="264429" y="1625599"/>
                  </a:moveTo>
                  <a:lnTo>
                    <a:pt x="264163" y="1625599"/>
                  </a:lnTo>
                  <a:lnTo>
                    <a:pt x="264397" y="1627373"/>
                  </a:lnTo>
                  <a:lnTo>
                    <a:pt x="264599" y="1628024"/>
                  </a:lnTo>
                  <a:lnTo>
                    <a:pt x="264429" y="1625599"/>
                  </a:lnTo>
                  <a:close/>
                </a:path>
                <a:path extrusionOk="0" h="1752600" w="2571750">
                  <a:moveTo>
                    <a:pt x="264163" y="1625599"/>
                  </a:moveTo>
                  <a:lnTo>
                    <a:pt x="264196" y="1626727"/>
                  </a:lnTo>
                  <a:lnTo>
                    <a:pt x="264397" y="1627373"/>
                  </a:lnTo>
                  <a:lnTo>
                    <a:pt x="264163" y="1625599"/>
                  </a:lnTo>
                  <a:close/>
                </a:path>
                <a:path extrusionOk="0" h="1752600" w="2571750">
                  <a:moveTo>
                    <a:pt x="264086" y="1625599"/>
                  </a:moveTo>
                  <a:lnTo>
                    <a:pt x="263845" y="1625599"/>
                  </a:lnTo>
                  <a:lnTo>
                    <a:pt x="264177" y="1626667"/>
                  </a:lnTo>
                  <a:lnTo>
                    <a:pt x="264086" y="1625599"/>
                  </a:lnTo>
                  <a:close/>
                </a:path>
                <a:path extrusionOk="0" h="1752600" w="2571750">
                  <a:moveTo>
                    <a:pt x="257724" y="1612899"/>
                  </a:moveTo>
                  <a:lnTo>
                    <a:pt x="218887" y="1612899"/>
                  </a:lnTo>
                  <a:lnTo>
                    <a:pt x="221414" y="1625599"/>
                  </a:lnTo>
                  <a:lnTo>
                    <a:pt x="262029" y="1625599"/>
                  </a:lnTo>
                  <a:lnTo>
                    <a:pt x="257724" y="1612899"/>
                  </a:lnTo>
                  <a:close/>
                </a:path>
                <a:path extrusionOk="0" h="1752600" w="2571750">
                  <a:moveTo>
                    <a:pt x="464799" y="1620043"/>
                  </a:moveTo>
                  <a:lnTo>
                    <a:pt x="463743" y="1625599"/>
                  </a:lnTo>
                  <a:lnTo>
                    <a:pt x="464632" y="1625599"/>
                  </a:lnTo>
                  <a:lnTo>
                    <a:pt x="464799" y="1620043"/>
                  </a:lnTo>
                  <a:close/>
                </a:path>
                <a:path extrusionOk="0" h="1752600" w="2571750">
                  <a:moveTo>
                    <a:pt x="466156" y="1612899"/>
                  </a:moveTo>
                  <a:lnTo>
                    <a:pt x="464799" y="1620043"/>
                  </a:lnTo>
                  <a:lnTo>
                    <a:pt x="464632" y="1625599"/>
                  </a:lnTo>
                  <a:lnTo>
                    <a:pt x="466156" y="1612899"/>
                  </a:lnTo>
                  <a:close/>
                </a:path>
                <a:path extrusionOk="0" h="1752600" w="2571750">
                  <a:moveTo>
                    <a:pt x="502351" y="1612899"/>
                  </a:moveTo>
                  <a:lnTo>
                    <a:pt x="466156" y="1612899"/>
                  </a:lnTo>
                  <a:lnTo>
                    <a:pt x="464632" y="1625599"/>
                  </a:lnTo>
                  <a:lnTo>
                    <a:pt x="501843" y="1625599"/>
                  </a:lnTo>
                  <a:lnTo>
                    <a:pt x="502351" y="1612899"/>
                  </a:lnTo>
                  <a:close/>
                </a:path>
                <a:path extrusionOk="0" h="1752600" w="2571750">
                  <a:moveTo>
                    <a:pt x="466156" y="1612899"/>
                  </a:moveTo>
                  <a:lnTo>
                    <a:pt x="465013" y="1612899"/>
                  </a:lnTo>
                  <a:lnTo>
                    <a:pt x="464799" y="1620043"/>
                  </a:lnTo>
                  <a:lnTo>
                    <a:pt x="466156" y="1612899"/>
                  </a:lnTo>
                  <a:close/>
                </a:path>
                <a:path extrusionOk="0" h="1752600" w="2571750">
                  <a:moveTo>
                    <a:pt x="250536" y="1600199"/>
                  </a:moveTo>
                  <a:lnTo>
                    <a:pt x="214925" y="1600199"/>
                  </a:lnTo>
                  <a:lnTo>
                    <a:pt x="217452" y="1612899"/>
                  </a:lnTo>
                  <a:lnTo>
                    <a:pt x="253063" y="1612899"/>
                  </a:lnTo>
                  <a:lnTo>
                    <a:pt x="250536" y="1600199"/>
                  </a:lnTo>
                  <a:close/>
                </a:path>
                <a:path extrusionOk="0" h="1752600" w="2571750">
                  <a:moveTo>
                    <a:pt x="503875" y="1600199"/>
                  </a:moveTo>
                  <a:lnTo>
                    <a:pt x="468315" y="1600199"/>
                  </a:lnTo>
                  <a:lnTo>
                    <a:pt x="467807" y="1612899"/>
                  </a:lnTo>
                  <a:lnTo>
                    <a:pt x="503875" y="1612899"/>
                  </a:lnTo>
                  <a:lnTo>
                    <a:pt x="503875" y="1600199"/>
                  </a:lnTo>
                  <a:close/>
                </a:path>
                <a:path extrusionOk="0" h="1752600" w="2571750">
                  <a:moveTo>
                    <a:pt x="246586" y="1587499"/>
                  </a:moveTo>
                  <a:lnTo>
                    <a:pt x="208562" y="1587499"/>
                  </a:lnTo>
                  <a:lnTo>
                    <a:pt x="210010" y="1600199"/>
                  </a:lnTo>
                  <a:lnTo>
                    <a:pt x="249100" y="1600199"/>
                  </a:lnTo>
                  <a:lnTo>
                    <a:pt x="246586" y="1587499"/>
                  </a:lnTo>
                  <a:close/>
                </a:path>
                <a:path extrusionOk="0" h="1752600" w="2571750">
                  <a:moveTo>
                    <a:pt x="470271" y="1590039"/>
                  </a:moveTo>
                  <a:lnTo>
                    <a:pt x="469458" y="1600199"/>
                  </a:lnTo>
                  <a:lnTo>
                    <a:pt x="469966" y="1600199"/>
                  </a:lnTo>
                  <a:lnTo>
                    <a:pt x="470271" y="1590039"/>
                  </a:lnTo>
                  <a:close/>
                </a:path>
                <a:path extrusionOk="0" h="1752600" w="2571750">
                  <a:moveTo>
                    <a:pt x="470474" y="1587499"/>
                  </a:moveTo>
                  <a:lnTo>
                    <a:pt x="470271" y="1590039"/>
                  </a:lnTo>
                  <a:lnTo>
                    <a:pt x="469966" y="1600199"/>
                  </a:lnTo>
                  <a:lnTo>
                    <a:pt x="470474" y="1587499"/>
                  </a:lnTo>
                  <a:close/>
                </a:path>
                <a:path extrusionOk="0" h="1752600" w="2571750">
                  <a:moveTo>
                    <a:pt x="505272" y="1587499"/>
                  </a:moveTo>
                  <a:lnTo>
                    <a:pt x="470474" y="1587499"/>
                  </a:lnTo>
                  <a:lnTo>
                    <a:pt x="469966" y="1600199"/>
                  </a:lnTo>
                  <a:lnTo>
                    <a:pt x="504764" y="1600199"/>
                  </a:lnTo>
                  <a:lnTo>
                    <a:pt x="505272" y="1587499"/>
                  </a:lnTo>
                  <a:close/>
                </a:path>
                <a:path extrusionOk="0" h="1752600" w="2571750">
                  <a:moveTo>
                    <a:pt x="505272" y="1587499"/>
                  </a:moveTo>
                  <a:lnTo>
                    <a:pt x="504764" y="1600199"/>
                  </a:lnTo>
                  <a:lnTo>
                    <a:pt x="504939" y="1598612"/>
                  </a:lnTo>
                  <a:lnTo>
                    <a:pt x="505272" y="1587499"/>
                  </a:lnTo>
                  <a:close/>
                </a:path>
                <a:path extrusionOk="0" h="1752600" w="2571750">
                  <a:moveTo>
                    <a:pt x="504939" y="1598612"/>
                  </a:moveTo>
                  <a:lnTo>
                    <a:pt x="504764" y="1600199"/>
                  </a:lnTo>
                  <a:lnTo>
                    <a:pt x="504891" y="1600199"/>
                  </a:lnTo>
                  <a:lnTo>
                    <a:pt x="504939" y="1598612"/>
                  </a:lnTo>
                  <a:close/>
                </a:path>
                <a:path extrusionOk="0" h="1752600" w="2571750">
                  <a:moveTo>
                    <a:pt x="506161" y="1587499"/>
                  </a:moveTo>
                  <a:lnTo>
                    <a:pt x="505272" y="1587499"/>
                  </a:lnTo>
                  <a:lnTo>
                    <a:pt x="504939" y="1598612"/>
                  </a:lnTo>
                  <a:lnTo>
                    <a:pt x="506161" y="1587499"/>
                  </a:lnTo>
                  <a:close/>
                </a:path>
                <a:path extrusionOk="0" h="1752600" w="2571750">
                  <a:moveTo>
                    <a:pt x="470474" y="1587499"/>
                  </a:moveTo>
                  <a:lnTo>
                    <a:pt x="470271" y="1590039"/>
                  </a:lnTo>
                  <a:lnTo>
                    <a:pt x="470474" y="1587499"/>
                  </a:lnTo>
                  <a:close/>
                </a:path>
                <a:path extrusionOk="0" h="1752600" w="2571750">
                  <a:moveTo>
                    <a:pt x="241925" y="1574799"/>
                  </a:moveTo>
                  <a:lnTo>
                    <a:pt x="204828" y="1574799"/>
                  </a:lnTo>
                  <a:lnTo>
                    <a:pt x="205400" y="1587499"/>
                  </a:lnTo>
                  <a:lnTo>
                    <a:pt x="243589" y="1587499"/>
                  </a:lnTo>
                  <a:lnTo>
                    <a:pt x="241925" y="1574799"/>
                  </a:lnTo>
                  <a:close/>
                </a:path>
                <a:path extrusionOk="0" h="1752600" w="2571750">
                  <a:moveTo>
                    <a:pt x="471744" y="1579418"/>
                  </a:moveTo>
                  <a:lnTo>
                    <a:pt x="470855" y="1587499"/>
                  </a:lnTo>
                  <a:lnTo>
                    <a:pt x="471744" y="1587499"/>
                  </a:lnTo>
                  <a:lnTo>
                    <a:pt x="471744" y="1579418"/>
                  </a:lnTo>
                  <a:close/>
                </a:path>
                <a:path extrusionOk="0" h="1752600" w="2571750">
                  <a:moveTo>
                    <a:pt x="472252" y="1574799"/>
                  </a:moveTo>
                  <a:lnTo>
                    <a:pt x="471744" y="1579418"/>
                  </a:lnTo>
                  <a:lnTo>
                    <a:pt x="471744" y="1587499"/>
                  </a:lnTo>
                  <a:lnTo>
                    <a:pt x="472252" y="1574799"/>
                  </a:lnTo>
                  <a:close/>
                </a:path>
                <a:path extrusionOk="0" h="1752600" w="2571750">
                  <a:moveTo>
                    <a:pt x="506669" y="1574799"/>
                  </a:moveTo>
                  <a:lnTo>
                    <a:pt x="472252" y="1574799"/>
                  </a:lnTo>
                  <a:lnTo>
                    <a:pt x="471744" y="1587499"/>
                  </a:lnTo>
                  <a:lnTo>
                    <a:pt x="506669" y="1587499"/>
                  </a:lnTo>
                  <a:lnTo>
                    <a:pt x="506669" y="1574799"/>
                  </a:lnTo>
                  <a:close/>
                </a:path>
                <a:path extrusionOk="0" h="1752600" w="2571750">
                  <a:moveTo>
                    <a:pt x="472252" y="1574799"/>
                  </a:moveTo>
                  <a:lnTo>
                    <a:pt x="471744" y="1574799"/>
                  </a:lnTo>
                  <a:lnTo>
                    <a:pt x="471744" y="1579418"/>
                  </a:lnTo>
                  <a:lnTo>
                    <a:pt x="472252" y="1574799"/>
                  </a:lnTo>
                  <a:close/>
                </a:path>
                <a:path extrusionOk="0" h="1752600" w="2571750">
                  <a:moveTo>
                    <a:pt x="236527" y="1562099"/>
                  </a:moveTo>
                  <a:lnTo>
                    <a:pt x="199177" y="1562099"/>
                  </a:lnTo>
                  <a:lnTo>
                    <a:pt x="200371" y="1574799"/>
                  </a:lnTo>
                  <a:lnTo>
                    <a:pt x="237963" y="1574799"/>
                  </a:lnTo>
                  <a:lnTo>
                    <a:pt x="236527" y="1562099"/>
                  </a:lnTo>
                  <a:close/>
                </a:path>
                <a:path extrusionOk="0" h="1752600" w="2571750">
                  <a:moveTo>
                    <a:pt x="237391" y="1562099"/>
                  </a:moveTo>
                  <a:lnTo>
                    <a:pt x="237963" y="1574799"/>
                  </a:lnTo>
                  <a:lnTo>
                    <a:pt x="239918" y="1574799"/>
                  </a:lnTo>
                  <a:lnTo>
                    <a:pt x="237391" y="1562099"/>
                  </a:lnTo>
                  <a:close/>
                </a:path>
                <a:path extrusionOk="0" h="1752600" w="2571750">
                  <a:moveTo>
                    <a:pt x="507558" y="1562099"/>
                  </a:moveTo>
                  <a:lnTo>
                    <a:pt x="473014" y="1562099"/>
                  </a:lnTo>
                  <a:lnTo>
                    <a:pt x="471998" y="1574799"/>
                  </a:lnTo>
                  <a:lnTo>
                    <a:pt x="506542" y="1574799"/>
                  </a:lnTo>
                  <a:lnTo>
                    <a:pt x="507558" y="1562099"/>
                  </a:lnTo>
                  <a:close/>
                </a:path>
                <a:path extrusionOk="0" h="1752600" w="2571750">
                  <a:moveTo>
                    <a:pt x="230330" y="1549399"/>
                  </a:moveTo>
                  <a:lnTo>
                    <a:pt x="195468" y="1549399"/>
                  </a:lnTo>
                  <a:lnTo>
                    <a:pt x="196903" y="1562099"/>
                  </a:lnTo>
                  <a:lnTo>
                    <a:pt x="233772" y="1562099"/>
                  </a:lnTo>
                  <a:lnTo>
                    <a:pt x="230330" y="1549399"/>
                  </a:lnTo>
                  <a:close/>
                </a:path>
                <a:path extrusionOk="0" h="1752600" w="2571750">
                  <a:moveTo>
                    <a:pt x="232489" y="1549399"/>
                  </a:moveTo>
                  <a:lnTo>
                    <a:pt x="230330" y="1549399"/>
                  </a:lnTo>
                  <a:lnTo>
                    <a:pt x="233772" y="1562099"/>
                  </a:lnTo>
                  <a:lnTo>
                    <a:pt x="233736" y="1561280"/>
                  </a:lnTo>
                  <a:lnTo>
                    <a:pt x="232489" y="1549399"/>
                  </a:lnTo>
                  <a:close/>
                </a:path>
                <a:path extrusionOk="0" h="1752600" w="2571750">
                  <a:moveTo>
                    <a:pt x="233736" y="1561280"/>
                  </a:moveTo>
                  <a:lnTo>
                    <a:pt x="233772" y="1562099"/>
                  </a:lnTo>
                  <a:lnTo>
                    <a:pt x="233736" y="1561280"/>
                  </a:lnTo>
                  <a:close/>
                </a:path>
                <a:path extrusionOk="0" h="1752600" w="2571750">
                  <a:moveTo>
                    <a:pt x="509209" y="1549399"/>
                  </a:moveTo>
                  <a:lnTo>
                    <a:pt x="473522" y="1549399"/>
                  </a:lnTo>
                  <a:lnTo>
                    <a:pt x="473268" y="1562099"/>
                  </a:lnTo>
                  <a:lnTo>
                    <a:pt x="507812" y="1562099"/>
                  </a:lnTo>
                  <a:lnTo>
                    <a:pt x="509209" y="1549399"/>
                  </a:lnTo>
                  <a:close/>
                </a:path>
                <a:path extrusionOk="0" h="1752600" w="2571750">
                  <a:moveTo>
                    <a:pt x="233225" y="1549399"/>
                  </a:moveTo>
                  <a:lnTo>
                    <a:pt x="232489" y="1549399"/>
                  </a:lnTo>
                  <a:lnTo>
                    <a:pt x="233736" y="1561280"/>
                  </a:lnTo>
                  <a:lnTo>
                    <a:pt x="233225" y="1549399"/>
                  </a:lnTo>
                  <a:close/>
                </a:path>
                <a:path extrusionOk="0" h="1752600" w="2571750">
                  <a:moveTo>
                    <a:pt x="227472" y="1536699"/>
                  </a:moveTo>
                  <a:lnTo>
                    <a:pt x="190668" y="1536699"/>
                  </a:lnTo>
                  <a:lnTo>
                    <a:pt x="191239" y="1549399"/>
                  </a:lnTo>
                  <a:lnTo>
                    <a:pt x="228907" y="1549399"/>
                  </a:lnTo>
                  <a:lnTo>
                    <a:pt x="227472" y="1536699"/>
                  </a:lnTo>
                  <a:close/>
                </a:path>
                <a:path extrusionOk="0" h="1752600" w="2571750">
                  <a:moveTo>
                    <a:pt x="475935" y="1536699"/>
                  </a:moveTo>
                  <a:lnTo>
                    <a:pt x="474919" y="1549399"/>
                  </a:lnTo>
                  <a:lnTo>
                    <a:pt x="475808" y="1549399"/>
                  </a:lnTo>
                  <a:lnTo>
                    <a:pt x="475935" y="1536699"/>
                  </a:lnTo>
                  <a:close/>
                </a:path>
                <a:path extrusionOk="0" h="1752600" w="2571750">
                  <a:moveTo>
                    <a:pt x="510987" y="1536699"/>
                  </a:moveTo>
                  <a:lnTo>
                    <a:pt x="476062" y="1536699"/>
                  </a:lnTo>
                  <a:lnTo>
                    <a:pt x="475808" y="1549399"/>
                  </a:lnTo>
                  <a:lnTo>
                    <a:pt x="510606" y="1549399"/>
                  </a:lnTo>
                  <a:lnTo>
                    <a:pt x="510987" y="1536699"/>
                  </a:lnTo>
                  <a:close/>
                </a:path>
                <a:path extrusionOk="0" h="1752600" w="2571750">
                  <a:moveTo>
                    <a:pt x="188039" y="1529891"/>
                  </a:moveTo>
                  <a:lnTo>
                    <a:pt x="188318" y="1536699"/>
                  </a:lnTo>
                  <a:lnTo>
                    <a:pt x="190109" y="1536699"/>
                  </a:lnTo>
                  <a:lnTo>
                    <a:pt x="188039" y="1529891"/>
                  </a:lnTo>
                  <a:close/>
                </a:path>
                <a:path extrusionOk="0" h="1752600" w="2571750">
                  <a:moveTo>
                    <a:pt x="187798" y="1523999"/>
                  </a:moveTo>
                  <a:lnTo>
                    <a:pt x="188039" y="1529891"/>
                  </a:lnTo>
                  <a:lnTo>
                    <a:pt x="190109" y="1536699"/>
                  </a:lnTo>
                  <a:lnTo>
                    <a:pt x="187798" y="1523999"/>
                  </a:lnTo>
                  <a:close/>
                </a:path>
                <a:path extrusionOk="0" h="1752600" w="2571750">
                  <a:moveTo>
                    <a:pt x="224767" y="1523999"/>
                  </a:moveTo>
                  <a:lnTo>
                    <a:pt x="187798" y="1523999"/>
                  </a:lnTo>
                  <a:lnTo>
                    <a:pt x="190109" y="1536699"/>
                  </a:lnTo>
                  <a:lnTo>
                    <a:pt x="225313" y="1536699"/>
                  </a:lnTo>
                  <a:lnTo>
                    <a:pt x="224767" y="1523999"/>
                  </a:lnTo>
                  <a:close/>
                </a:path>
                <a:path extrusionOk="0" h="1752600" w="2571750">
                  <a:moveTo>
                    <a:pt x="514289" y="1511299"/>
                  </a:moveTo>
                  <a:lnTo>
                    <a:pt x="479364" y="1511299"/>
                  </a:lnTo>
                  <a:lnTo>
                    <a:pt x="478983" y="1523999"/>
                  </a:lnTo>
                  <a:lnTo>
                    <a:pt x="477967" y="1523999"/>
                  </a:lnTo>
                  <a:lnTo>
                    <a:pt x="476570" y="1536699"/>
                  </a:lnTo>
                  <a:lnTo>
                    <a:pt x="512257" y="1536699"/>
                  </a:lnTo>
                  <a:lnTo>
                    <a:pt x="513654" y="1523999"/>
                  </a:lnTo>
                  <a:lnTo>
                    <a:pt x="514289" y="1511299"/>
                  </a:lnTo>
                  <a:close/>
                </a:path>
                <a:path extrusionOk="0" h="1752600" w="2571750">
                  <a:moveTo>
                    <a:pt x="187798" y="1523999"/>
                  </a:moveTo>
                  <a:lnTo>
                    <a:pt x="186248" y="1523999"/>
                  </a:lnTo>
                  <a:lnTo>
                    <a:pt x="188039" y="1529891"/>
                  </a:lnTo>
                  <a:lnTo>
                    <a:pt x="187798" y="1523999"/>
                  </a:lnTo>
                  <a:close/>
                </a:path>
                <a:path extrusionOk="0" h="1752600" w="2571750">
                  <a:moveTo>
                    <a:pt x="184902" y="1511299"/>
                  </a:moveTo>
                  <a:lnTo>
                    <a:pt x="182692" y="1511299"/>
                  </a:lnTo>
                  <a:lnTo>
                    <a:pt x="183924" y="1523999"/>
                  </a:lnTo>
                  <a:lnTo>
                    <a:pt x="185448" y="1523999"/>
                  </a:lnTo>
                  <a:lnTo>
                    <a:pt x="184902" y="1511299"/>
                  </a:lnTo>
                  <a:close/>
                </a:path>
                <a:path extrusionOk="0" h="1752600" w="2571750">
                  <a:moveTo>
                    <a:pt x="184902" y="1511299"/>
                  </a:moveTo>
                  <a:lnTo>
                    <a:pt x="185448" y="1523999"/>
                  </a:lnTo>
                  <a:lnTo>
                    <a:pt x="188344" y="1523999"/>
                  </a:lnTo>
                  <a:lnTo>
                    <a:pt x="184902" y="1511299"/>
                  </a:lnTo>
                  <a:close/>
                </a:path>
                <a:path extrusionOk="0" h="1752600" w="2571750">
                  <a:moveTo>
                    <a:pt x="217757" y="1511299"/>
                  </a:moveTo>
                  <a:lnTo>
                    <a:pt x="184902" y="1511299"/>
                  </a:lnTo>
                  <a:lnTo>
                    <a:pt x="188344" y="1523999"/>
                  </a:lnTo>
                  <a:lnTo>
                    <a:pt x="220094" y="1523999"/>
                  </a:lnTo>
                  <a:lnTo>
                    <a:pt x="217757" y="1511299"/>
                  </a:lnTo>
                  <a:close/>
                </a:path>
                <a:path extrusionOk="0" h="1752600" w="2571750">
                  <a:moveTo>
                    <a:pt x="219497" y="1511299"/>
                  </a:moveTo>
                  <a:lnTo>
                    <a:pt x="217757" y="1511299"/>
                  </a:lnTo>
                  <a:lnTo>
                    <a:pt x="220094" y="1523999"/>
                  </a:lnTo>
                  <a:lnTo>
                    <a:pt x="219497" y="1511299"/>
                  </a:lnTo>
                  <a:close/>
                </a:path>
                <a:path extrusionOk="0" h="1752600" w="2571750">
                  <a:moveTo>
                    <a:pt x="220284" y="1511299"/>
                  </a:moveTo>
                  <a:lnTo>
                    <a:pt x="219497" y="1511299"/>
                  </a:lnTo>
                  <a:lnTo>
                    <a:pt x="220094" y="1523999"/>
                  </a:lnTo>
                  <a:lnTo>
                    <a:pt x="221592" y="1523999"/>
                  </a:lnTo>
                  <a:lnTo>
                    <a:pt x="220284" y="1511299"/>
                  </a:lnTo>
                  <a:close/>
                </a:path>
                <a:path extrusionOk="0" h="1752600" w="2571750">
                  <a:moveTo>
                    <a:pt x="479237" y="1511299"/>
                  </a:moveTo>
                  <a:lnTo>
                    <a:pt x="477713" y="1523999"/>
                  </a:lnTo>
                  <a:lnTo>
                    <a:pt x="478983" y="1523999"/>
                  </a:lnTo>
                  <a:lnTo>
                    <a:pt x="479237" y="1511299"/>
                  </a:lnTo>
                  <a:close/>
                </a:path>
                <a:path extrusionOk="0" h="1752600" w="2571750">
                  <a:moveTo>
                    <a:pt x="514289" y="1511299"/>
                  </a:moveTo>
                  <a:lnTo>
                    <a:pt x="513654" y="1523999"/>
                  </a:lnTo>
                  <a:lnTo>
                    <a:pt x="513953" y="1522505"/>
                  </a:lnTo>
                  <a:lnTo>
                    <a:pt x="514289" y="1511299"/>
                  </a:lnTo>
                  <a:close/>
                </a:path>
                <a:path extrusionOk="0" h="1752600" w="2571750">
                  <a:moveTo>
                    <a:pt x="513953" y="1522505"/>
                  </a:moveTo>
                  <a:lnTo>
                    <a:pt x="513654" y="1523999"/>
                  </a:lnTo>
                  <a:lnTo>
                    <a:pt x="513908" y="1523999"/>
                  </a:lnTo>
                  <a:lnTo>
                    <a:pt x="513953" y="1522505"/>
                  </a:lnTo>
                  <a:close/>
                </a:path>
                <a:path extrusionOk="0" h="1752600" w="2571750">
                  <a:moveTo>
                    <a:pt x="516194" y="1511299"/>
                  </a:moveTo>
                  <a:lnTo>
                    <a:pt x="514289" y="1511299"/>
                  </a:lnTo>
                  <a:lnTo>
                    <a:pt x="513953" y="1522505"/>
                  </a:lnTo>
                  <a:lnTo>
                    <a:pt x="516194" y="1511299"/>
                  </a:lnTo>
                  <a:close/>
                </a:path>
                <a:path extrusionOk="0" h="1752600" w="2571750">
                  <a:moveTo>
                    <a:pt x="180079" y="1503260"/>
                  </a:moveTo>
                  <a:lnTo>
                    <a:pt x="180305" y="1511299"/>
                  </a:lnTo>
                  <a:lnTo>
                    <a:pt x="182298" y="1511299"/>
                  </a:lnTo>
                  <a:lnTo>
                    <a:pt x="180079" y="1503260"/>
                  </a:lnTo>
                  <a:close/>
                </a:path>
                <a:path extrusionOk="0" h="1752600" w="2571750">
                  <a:moveTo>
                    <a:pt x="179949" y="1498599"/>
                  </a:moveTo>
                  <a:lnTo>
                    <a:pt x="180079" y="1503260"/>
                  </a:lnTo>
                  <a:lnTo>
                    <a:pt x="182298" y="1511299"/>
                  </a:lnTo>
                  <a:lnTo>
                    <a:pt x="179949" y="1498599"/>
                  </a:lnTo>
                  <a:close/>
                </a:path>
                <a:path extrusionOk="0" h="1752600" w="2571750">
                  <a:moveTo>
                    <a:pt x="214125" y="1498599"/>
                  </a:moveTo>
                  <a:lnTo>
                    <a:pt x="179949" y="1498599"/>
                  </a:lnTo>
                  <a:lnTo>
                    <a:pt x="182298" y="1511299"/>
                  </a:lnTo>
                  <a:lnTo>
                    <a:pt x="216284" y="1511299"/>
                  </a:lnTo>
                  <a:lnTo>
                    <a:pt x="214125" y="1498599"/>
                  </a:lnTo>
                  <a:close/>
                </a:path>
                <a:path extrusionOk="0" h="1752600" w="2571750">
                  <a:moveTo>
                    <a:pt x="217135" y="1498599"/>
                  </a:moveTo>
                  <a:lnTo>
                    <a:pt x="214125" y="1498599"/>
                  </a:lnTo>
                  <a:lnTo>
                    <a:pt x="217617" y="1511299"/>
                  </a:lnTo>
                  <a:lnTo>
                    <a:pt x="217135" y="1498599"/>
                  </a:lnTo>
                  <a:close/>
                </a:path>
                <a:path extrusionOk="0" h="1752600" w="2571750">
                  <a:moveTo>
                    <a:pt x="518353" y="1485899"/>
                  </a:moveTo>
                  <a:lnTo>
                    <a:pt x="483809" y="1485899"/>
                  </a:lnTo>
                  <a:lnTo>
                    <a:pt x="482412" y="1498599"/>
                  </a:lnTo>
                  <a:lnTo>
                    <a:pt x="479872" y="1511299"/>
                  </a:lnTo>
                  <a:lnTo>
                    <a:pt x="516702" y="1511299"/>
                  </a:lnTo>
                  <a:lnTo>
                    <a:pt x="517083" y="1498599"/>
                  </a:lnTo>
                  <a:lnTo>
                    <a:pt x="516956" y="1498599"/>
                  </a:lnTo>
                  <a:lnTo>
                    <a:pt x="518353" y="1485899"/>
                  </a:lnTo>
                  <a:close/>
                </a:path>
                <a:path extrusionOk="0" h="1752600" w="2571750">
                  <a:moveTo>
                    <a:pt x="179949" y="1498599"/>
                  </a:moveTo>
                  <a:lnTo>
                    <a:pt x="178793" y="1498599"/>
                  </a:lnTo>
                  <a:lnTo>
                    <a:pt x="180079" y="1503260"/>
                  </a:lnTo>
                  <a:lnTo>
                    <a:pt x="179949" y="1498599"/>
                  </a:lnTo>
                  <a:close/>
                </a:path>
                <a:path extrusionOk="0" h="1752600" w="2571750">
                  <a:moveTo>
                    <a:pt x="209337" y="1473199"/>
                  </a:moveTo>
                  <a:lnTo>
                    <a:pt x="172291" y="1473199"/>
                  </a:lnTo>
                  <a:lnTo>
                    <a:pt x="175745" y="1485899"/>
                  </a:lnTo>
                  <a:lnTo>
                    <a:pt x="176825" y="1498599"/>
                  </a:lnTo>
                  <a:lnTo>
                    <a:pt x="212512" y="1498599"/>
                  </a:lnTo>
                  <a:lnTo>
                    <a:pt x="210086" y="1485899"/>
                  </a:lnTo>
                  <a:lnTo>
                    <a:pt x="209337" y="1473199"/>
                  </a:lnTo>
                  <a:close/>
                </a:path>
                <a:path extrusionOk="0" h="1752600" w="2571750">
                  <a:moveTo>
                    <a:pt x="212143" y="1485899"/>
                  </a:moveTo>
                  <a:lnTo>
                    <a:pt x="210086" y="1485899"/>
                  </a:lnTo>
                  <a:lnTo>
                    <a:pt x="212512" y="1498599"/>
                  </a:lnTo>
                  <a:lnTo>
                    <a:pt x="212143" y="1485899"/>
                  </a:lnTo>
                  <a:close/>
                </a:path>
                <a:path extrusionOk="0" h="1752600" w="2571750">
                  <a:moveTo>
                    <a:pt x="212245" y="1485899"/>
                  </a:moveTo>
                  <a:lnTo>
                    <a:pt x="212512" y="1498599"/>
                  </a:lnTo>
                  <a:lnTo>
                    <a:pt x="213502" y="1498599"/>
                  </a:lnTo>
                  <a:lnTo>
                    <a:pt x="212245" y="1485899"/>
                  </a:lnTo>
                  <a:close/>
                </a:path>
                <a:path extrusionOk="0" h="1752600" w="2571750">
                  <a:moveTo>
                    <a:pt x="172607" y="1479776"/>
                  </a:moveTo>
                  <a:lnTo>
                    <a:pt x="172900" y="1485899"/>
                  </a:lnTo>
                  <a:lnTo>
                    <a:pt x="173586" y="1485899"/>
                  </a:lnTo>
                  <a:lnTo>
                    <a:pt x="172607" y="1479776"/>
                  </a:lnTo>
                  <a:close/>
                </a:path>
                <a:path extrusionOk="0" h="1752600" w="2571750">
                  <a:moveTo>
                    <a:pt x="172291" y="1473199"/>
                  </a:moveTo>
                  <a:lnTo>
                    <a:pt x="172607" y="1479776"/>
                  </a:lnTo>
                  <a:lnTo>
                    <a:pt x="173586" y="1485899"/>
                  </a:lnTo>
                  <a:lnTo>
                    <a:pt x="175745" y="1485899"/>
                  </a:lnTo>
                  <a:lnTo>
                    <a:pt x="172291" y="1473199"/>
                  </a:lnTo>
                  <a:close/>
                </a:path>
                <a:path extrusionOk="0" h="1752600" w="2571750">
                  <a:moveTo>
                    <a:pt x="520004" y="1460499"/>
                  </a:moveTo>
                  <a:lnTo>
                    <a:pt x="484190" y="1460499"/>
                  </a:lnTo>
                  <a:lnTo>
                    <a:pt x="483682" y="1473199"/>
                  </a:lnTo>
                  <a:lnTo>
                    <a:pt x="483682" y="1485899"/>
                  </a:lnTo>
                  <a:lnTo>
                    <a:pt x="518607" y="1485899"/>
                  </a:lnTo>
                  <a:lnTo>
                    <a:pt x="518607" y="1473199"/>
                  </a:lnTo>
                  <a:lnTo>
                    <a:pt x="519496" y="1473199"/>
                  </a:lnTo>
                  <a:lnTo>
                    <a:pt x="520004" y="1460499"/>
                  </a:lnTo>
                  <a:close/>
                </a:path>
                <a:path extrusionOk="0" h="1752600" w="2571750">
                  <a:moveTo>
                    <a:pt x="172291" y="1473199"/>
                  </a:moveTo>
                  <a:lnTo>
                    <a:pt x="171554" y="1473199"/>
                  </a:lnTo>
                  <a:lnTo>
                    <a:pt x="172607" y="1479776"/>
                  </a:lnTo>
                  <a:lnTo>
                    <a:pt x="172291" y="1473199"/>
                  </a:lnTo>
                  <a:close/>
                </a:path>
                <a:path extrusionOk="0" h="1752600" w="2571750">
                  <a:moveTo>
                    <a:pt x="169776" y="1460499"/>
                  </a:moveTo>
                  <a:lnTo>
                    <a:pt x="168989" y="1460499"/>
                  </a:lnTo>
                  <a:lnTo>
                    <a:pt x="169764" y="1473199"/>
                  </a:lnTo>
                  <a:lnTo>
                    <a:pt x="170360" y="1473199"/>
                  </a:lnTo>
                  <a:lnTo>
                    <a:pt x="169776" y="1460499"/>
                  </a:lnTo>
                  <a:close/>
                </a:path>
                <a:path extrusionOk="0" h="1752600" w="2571750">
                  <a:moveTo>
                    <a:pt x="169776" y="1460499"/>
                  </a:moveTo>
                  <a:lnTo>
                    <a:pt x="170360" y="1473199"/>
                  </a:lnTo>
                  <a:lnTo>
                    <a:pt x="170843" y="1473199"/>
                  </a:lnTo>
                  <a:lnTo>
                    <a:pt x="169776" y="1460499"/>
                  </a:lnTo>
                  <a:close/>
                </a:path>
                <a:path extrusionOk="0" h="1752600" w="2571750">
                  <a:moveTo>
                    <a:pt x="201526" y="1460499"/>
                  </a:moveTo>
                  <a:lnTo>
                    <a:pt x="169776" y="1460499"/>
                  </a:lnTo>
                  <a:lnTo>
                    <a:pt x="170843" y="1473199"/>
                  </a:lnTo>
                  <a:lnTo>
                    <a:pt x="204981" y="1473199"/>
                  </a:lnTo>
                  <a:lnTo>
                    <a:pt x="201526" y="1460499"/>
                  </a:lnTo>
                  <a:close/>
                </a:path>
                <a:path extrusionOk="0" h="1752600" w="2571750">
                  <a:moveTo>
                    <a:pt x="204625" y="1460499"/>
                  </a:moveTo>
                  <a:lnTo>
                    <a:pt x="201526" y="1460499"/>
                  </a:lnTo>
                  <a:lnTo>
                    <a:pt x="204981" y="1473199"/>
                  </a:lnTo>
                  <a:lnTo>
                    <a:pt x="204625" y="1460499"/>
                  </a:lnTo>
                  <a:close/>
                </a:path>
                <a:path extrusionOk="0" h="1752600" w="2571750">
                  <a:moveTo>
                    <a:pt x="205705" y="1460499"/>
                  </a:moveTo>
                  <a:lnTo>
                    <a:pt x="204625" y="1460499"/>
                  </a:lnTo>
                  <a:lnTo>
                    <a:pt x="204981" y="1473199"/>
                  </a:lnTo>
                  <a:lnTo>
                    <a:pt x="206898" y="1473199"/>
                  </a:lnTo>
                  <a:lnTo>
                    <a:pt x="205705" y="1460499"/>
                  </a:lnTo>
                  <a:close/>
                </a:path>
                <a:path extrusionOk="0" h="1752600" w="2571750">
                  <a:moveTo>
                    <a:pt x="201844" y="1447799"/>
                  </a:moveTo>
                  <a:lnTo>
                    <a:pt x="164696" y="1447799"/>
                  </a:lnTo>
                  <a:lnTo>
                    <a:pt x="165636" y="1460499"/>
                  </a:lnTo>
                  <a:lnTo>
                    <a:pt x="202441" y="1460499"/>
                  </a:lnTo>
                  <a:lnTo>
                    <a:pt x="201844" y="1447799"/>
                  </a:lnTo>
                  <a:close/>
                </a:path>
                <a:path extrusionOk="0" h="1752600" w="2571750">
                  <a:moveTo>
                    <a:pt x="202161" y="1447799"/>
                  </a:moveTo>
                  <a:lnTo>
                    <a:pt x="202441" y="1460499"/>
                  </a:lnTo>
                  <a:lnTo>
                    <a:pt x="203241" y="1460499"/>
                  </a:lnTo>
                  <a:lnTo>
                    <a:pt x="202161" y="1447799"/>
                  </a:lnTo>
                  <a:close/>
                </a:path>
                <a:path extrusionOk="0" h="1752600" w="2571750">
                  <a:moveTo>
                    <a:pt x="521401" y="1295399"/>
                  </a:moveTo>
                  <a:lnTo>
                    <a:pt x="486476" y="1295399"/>
                  </a:lnTo>
                  <a:lnTo>
                    <a:pt x="486476" y="1447799"/>
                  </a:lnTo>
                  <a:lnTo>
                    <a:pt x="486857" y="1447799"/>
                  </a:lnTo>
                  <a:lnTo>
                    <a:pt x="485714" y="1460499"/>
                  </a:lnTo>
                  <a:lnTo>
                    <a:pt x="521147" y="1460499"/>
                  </a:lnTo>
                  <a:lnTo>
                    <a:pt x="521401" y="1447799"/>
                  </a:lnTo>
                  <a:lnTo>
                    <a:pt x="521401" y="1295399"/>
                  </a:lnTo>
                  <a:close/>
                </a:path>
                <a:path extrusionOk="0" h="1752600" w="2571750">
                  <a:moveTo>
                    <a:pt x="196891" y="1435099"/>
                  </a:moveTo>
                  <a:lnTo>
                    <a:pt x="162791" y="1435099"/>
                  </a:lnTo>
                  <a:lnTo>
                    <a:pt x="163871" y="1447799"/>
                  </a:lnTo>
                  <a:lnTo>
                    <a:pt x="199405" y="1447799"/>
                  </a:lnTo>
                  <a:lnTo>
                    <a:pt x="196891" y="1435099"/>
                  </a:lnTo>
                  <a:close/>
                </a:path>
                <a:path extrusionOk="0" h="1752600" w="2571750">
                  <a:moveTo>
                    <a:pt x="199621" y="1435099"/>
                  </a:moveTo>
                  <a:lnTo>
                    <a:pt x="196891" y="1435099"/>
                  </a:lnTo>
                  <a:lnTo>
                    <a:pt x="199621" y="1447799"/>
                  </a:lnTo>
                  <a:lnTo>
                    <a:pt x="199621" y="1435099"/>
                  </a:lnTo>
                  <a:close/>
                </a:path>
                <a:path extrusionOk="0" h="1752600" w="2571750">
                  <a:moveTo>
                    <a:pt x="196726" y="1422399"/>
                  </a:moveTo>
                  <a:lnTo>
                    <a:pt x="159718" y="1422399"/>
                  </a:lnTo>
                  <a:lnTo>
                    <a:pt x="160327" y="1435099"/>
                  </a:lnTo>
                  <a:lnTo>
                    <a:pt x="197094" y="1435099"/>
                  </a:lnTo>
                  <a:lnTo>
                    <a:pt x="196726" y="1422399"/>
                  </a:lnTo>
                  <a:close/>
                </a:path>
                <a:path extrusionOk="0" h="1752600" w="2571750">
                  <a:moveTo>
                    <a:pt x="192547" y="1409699"/>
                  </a:moveTo>
                  <a:lnTo>
                    <a:pt x="157368" y="1409699"/>
                  </a:lnTo>
                  <a:lnTo>
                    <a:pt x="158803" y="1422399"/>
                  </a:lnTo>
                  <a:lnTo>
                    <a:pt x="193703" y="1422399"/>
                  </a:lnTo>
                  <a:lnTo>
                    <a:pt x="192547" y="1409699"/>
                  </a:lnTo>
                  <a:close/>
                </a:path>
                <a:path extrusionOk="0" h="1752600" w="2571750">
                  <a:moveTo>
                    <a:pt x="191112" y="1396999"/>
                  </a:moveTo>
                  <a:lnTo>
                    <a:pt x="153596" y="1396999"/>
                  </a:lnTo>
                  <a:lnTo>
                    <a:pt x="154130" y="1409699"/>
                  </a:lnTo>
                  <a:lnTo>
                    <a:pt x="191633" y="1409699"/>
                  </a:lnTo>
                  <a:lnTo>
                    <a:pt x="191112" y="1396999"/>
                  </a:lnTo>
                  <a:close/>
                </a:path>
                <a:path extrusionOk="0" h="1752600" w="2571750">
                  <a:moveTo>
                    <a:pt x="187036" y="1384299"/>
                  </a:moveTo>
                  <a:lnTo>
                    <a:pt x="151310" y="1384299"/>
                  </a:lnTo>
                  <a:lnTo>
                    <a:pt x="153342" y="1396999"/>
                  </a:lnTo>
                  <a:lnTo>
                    <a:pt x="188115" y="1396999"/>
                  </a:lnTo>
                  <a:lnTo>
                    <a:pt x="187036" y="1384299"/>
                  </a:lnTo>
                  <a:close/>
                </a:path>
                <a:path extrusionOk="0" h="1752600" w="2571750">
                  <a:moveTo>
                    <a:pt x="179911" y="1346199"/>
                  </a:moveTo>
                  <a:lnTo>
                    <a:pt x="138077" y="1346199"/>
                  </a:lnTo>
                  <a:lnTo>
                    <a:pt x="148161" y="1358899"/>
                  </a:lnTo>
                  <a:lnTo>
                    <a:pt x="145875" y="1358899"/>
                  </a:lnTo>
                  <a:lnTo>
                    <a:pt x="148834" y="1371599"/>
                  </a:lnTo>
                  <a:lnTo>
                    <a:pt x="149913" y="1384299"/>
                  </a:lnTo>
                  <a:lnTo>
                    <a:pt x="185943" y="1384299"/>
                  </a:lnTo>
                  <a:lnTo>
                    <a:pt x="185588" y="1371599"/>
                  </a:lnTo>
                  <a:lnTo>
                    <a:pt x="183162" y="1371599"/>
                  </a:lnTo>
                  <a:lnTo>
                    <a:pt x="179911" y="1346199"/>
                  </a:lnTo>
                  <a:close/>
                </a:path>
                <a:path extrusionOk="0" h="1752600" w="2571750">
                  <a:moveTo>
                    <a:pt x="167909" y="1333499"/>
                  </a:moveTo>
                  <a:lnTo>
                    <a:pt x="122748" y="1333499"/>
                  </a:lnTo>
                  <a:lnTo>
                    <a:pt x="139309" y="1346199"/>
                  </a:lnTo>
                  <a:lnTo>
                    <a:pt x="177993" y="1346199"/>
                  </a:lnTo>
                  <a:lnTo>
                    <a:pt x="167909" y="1333499"/>
                  </a:lnTo>
                  <a:close/>
                </a:path>
                <a:path extrusionOk="0" h="1752600" w="2571750">
                  <a:moveTo>
                    <a:pt x="111915" y="1257299"/>
                  </a:moveTo>
                  <a:lnTo>
                    <a:pt x="70818" y="1257299"/>
                  </a:lnTo>
                  <a:lnTo>
                    <a:pt x="84140" y="1282699"/>
                  </a:lnTo>
                  <a:lnTo>
                    <a:pt x="123091" y="1333499"/>
                  </a:lnTo>
                  <a:lnTo>
                    <a:pt x="166677" y="1333499"/>
                  </a:lnTo>
                  <a:lnTo>
                    <a:pt x="150117" y="1308099"/>
                  </a:lnTo>
                  <a:lnTo>
                    <a:pt x="130343" y="1282699"/>
                  </a:lnTo>
                  <a:lnTo>
                    <a:pt x="130635" y="1282699"/>
                  </a:lnTo>
                  <a:lnTo>
                    <a:pt x="111915" y="1257299"/>
                  </a:lnTo>
                  <a:close/>
                </a:path>
                <a:path extrusionOk="0" h="1752600" w="2571750">
                  <a:moveTo>
                    <a:pt x="519750" y="1282699"/>
                  </a:moveTo>
                  <a:lnTo>
                    <a:pt x="485079" y="1282699"/>
                  </a:lnTo>
                  <a:lnTo>
                    <a:pt x="485460" y="1295399"/>
                  </a:lnTo>
                  <a:lnTo>
                    <a:pt x="521147" y="1295399"/>
                  </a:lnTo>
                  <a:lnTo>
                    <a:pt x="519750" y="1282699"/>
                  </a:lnTo>
                  <a:close/>
                </a:path>
                <a:path extrusionOk="0" h="1752600" w="2571750">
                  <a:moveTo>
                    <a:pt x="517972" y="1269999"/>
                  </a:moveTo>
                  <a:lnTo>
                    <a:pt x="482539" y="1269999"/>
                  </a:lnTo>
                  <a:lnTo>
                    <a:pt x="483555" y="1282699"/>
                  </a:lnTo>
                  <a:lnTo>
                    <a:pt x="519369" y="1282699"/>
                  </a:lnTo>
                  <a:lnTo>
                    <a:pt x="517972" y="1269999"/>
                  </a:lnTo>
                  <a:close/>
                </a:path>
                <a:path extrusionOk="0" h="1752600" w="2571750">
                  <a:moveTo>
                    <a:pt x="516575" y="1257299"/>
                  </a:moveTo>
                  <a:lnTo>
                    <a:pt x="480253" y="1257299"/>
                  </a:lnTo>
                  <a:lnTo>
                    <a:pt x="483047" y="1269999"/>
                  </a:lnTo>
                  <a:lnTo>
                    <a:pt x="517083" y="1269999"/>
                  </a:lnTo>
                  <a:lnTo>
                    <a:pt x="516575" y="1257299"/>
                  </a:lnTo>
                  <a:close/>
                </a:path>
                <a:path extrusionOk="0" h="1752600" w="2571750">
                  <a:moveTo>
                    <a:pt x="99088" y="1244599"/>
                  </a:moveTo>
                  <a:lnTo>
                    <a:pt x="57178" y="1244599"/>
                  </a:lnTo>
                  <a:lnTo>
                    <a:pt x="70856" y="1257299"/>
                  </a:lnTo>
                  <a:lnTo>
                    <a:pt x="112410" y="1257299"/>
                  </a:lnTo>
                  <a:lnTo>
                    <a:pt x="99088" y="1244599"/>
                  </a:lnTo>
                  <a:close/>
                </a:path>
                <a:path extrusionOk="0" h="1752600" w="2571750">
                  <a:moveTo>
                    <a:pt x="478602" y="1244599"/>
                  </a:moveTo>
                  <a:lnTo>
                    <a:pt x="477459" y="1244599"/>
                  </a:lnTo>
                  <a:lnTo>
                    <a:pt x="478983" y="1257299"/>
                  </a:lnTo>
                  <a:lnTo>
                    <a:pt x="478602" y="1244599"/>
                  </a:lnTo>
                  <a:close/>
                </a:path>
                <a:path extrusionOk="0" h="1752600" w="2571750">
                  <a:moveTo>
                    <a:pt x="512638" y="1244599"/>
                  </a:moveTo>
                  <a:lnTo>
                    <a:pt x="478602" y="1244599"/>
                  </a:lnTo>
                  <a:lnTo>
                    <a:pt x="479110" y="1257299"/>
                  </a:lnTo>
                  <a:lnTo>
                    <a:pt x="513908" y="1257299"/>
                  </a:lnTo>
                  <a:lnTo>
                    <a:pt x="512638" y="1244599"/>
                  </a:lnTo>
                  <a:close/>
                </a:path>
                <a:path extrusionOk="0" h="1752600" w="2571750">
                  <a:moveTo>
                    <a:pt x="512638" y="1244599"/>
                  </a:moveTo>
                  <a:lnTo>
                    <a:pt x="513908" y="1257299"/>
                  </a:lnTo>
                  <a:lnTo>
                    <a:pt x="513661" y="1249044"/>
                  </a:lnTo>
                  <a:lnTo>
                    <a:pt x="512638" y="1244599"/>
                  </a:lnTo>
                  <a:close/>
                </a:path>
                <a:path extrusionOk="0" h="1752600" w="2571750">
                  <a:moveTo>
                    <a:pt x="513661" y="1249044"/>
                  </a:moveTo>
                  <a:lnTo>
                    <a:pt x="513908" y="1257299"/>
                  </a:lnTo>
                  <a:lnTo>
                    <a:pt x="515559" y="1257299"/>
                  </a:lnTo>
                  <a:lnTo>
                    <a:pt x="513661" y="1249044"/>
                  </a:lnTo>
                  <a:close/>
                </a:path>
                <a:path extrusionOk="0" h="1752600" w="2571750">
                  <a:moveTo>
                    <a:pt x="513527" y="1244599"/>
                  </a:moveTo>
                  <a:lnTo>
                    <a:pt x="512638" y="1244599"/>
                  </a:lnTo>
                  <a:lnTo>
                    <a:pt x="513661" y="1249044"/>
                  </a:lnTo>
                  <a:lnTo>
                    <a:pt x="513527" y="1244599"/>
                  </a:lnTo>
                  <a:close/>
                </a:path>
                <a:path extrusionOk="0" h="1752600" w="2571750">
                  <a:moveTo>
                    <a:pt x="72088" y="1206499"/>
                  </a:moveTo>
                  <a:lnTo>
                    <a:pt x="30178" y="1206499"/>
                  </a:lnTo>
                  <a:lnTo>
                    <a:pt x="43856" y="1231899"/>
                  </a:lnTo>
                  <a:lnTo>
                    <a:pt x="57140" y="1244599"/>
                  </a:lnTo>
                  <a:lnTo>
                    <a:pt x="99050" y="1244599"/>
                  </a:lnTo>
                  <a:lnTo>
                    <a:pt x="85372" y="1219199"/>
                  </a:lnTo>
                  <a:lnTo>
                    <a:pt x="72088" y="1206499"/>
                  </a:lnTo>
                  <a:close/>
                </a:path>
                <a:path extrusionOk="0" h="1752600" w="2571750">
                  <a:moveTo>
                    <a:pt x="510733" y="1231899"/>
                  </a:moveTo>
                  <a:lnTo>
                    <a:pt x="476189" y="1231899"/>
                  </a:lnTo>
                  <a:lnTo>
                    <a:pt x="476443" y="1244599"/>
                  </a:lnTo>
                  <a:lnTo>
                    <a:pt x="511749" y="1244599"/>
                  </a:lnTo>
                  <a:lnTo>
                    <a:pt x="510733" y="1231899"/>
                  </a:lnTo>
                  <a:close/>
                </a:path>
                <a:path extrusionOk="0" h="1752600" w="2571750">
                  <a:moveTo>
                    <a:pt x="509463" y="1219199"/>
                  </a:moveTo>
                  <a:lnTo>
                    <a:pt x="472887" y="1219199"/>
                  </a:lnTo>
                  <a:lnTo>
                    <a:pt x="474030" y="1231899"/>
                  </a:lnTo>
                  <a:lnTo>
                    <a:pt x="510098" y="1231899"/>
                  </a:lnTo>
                  <a:lnTo>
                    <a:pt x="509463" y="1219199"/>
                  </a:lnTo>
                  <a:close/>
                </a:path>
                <a:path extrusionOk="0" h="1752600" w="2571750">
                  <a:moveTo>
                    <a:pt x="470914" y="1218223"/>
                  </a:moveTo>
                  <a:lnTo>
                    <a:pt x="470982" y="1219199"/>
                  </a:lnTo>
                  <a:lnTo>
                    <a:pt x="470914" y="1218223"/>
                  </a:lnTo>
                  <a:close/>
                </a:path>
                <a:path extrusionOk="0" h="1752600" w="2571750">
                  <a:moveTo>
                    <a:pt x="470760" y="1216025"/>
                  </a:moveTo>
                  <a:lnTo>
                    <a:pt x="470914" y="1218223"/>
                  </a:lnTo>
                  <a:lnTo>
                    <a:pt x="471109" y="1219199"/>
                  </a:lnTo>
                  <a:lnTo>
                    <a:pt x="470760" y="1216025"/>
                  </a:lnTo>
                  <a:close/>
                </a:path>
                <a:path extrusionOk="0" h="1752600" w="2571750">
                  <a:moveTo>
                    <a:pt x="506415" y="1206499"/>
                  </a:moveTo>
                  <a:lnTo>
                    <a:pt x="470093" y="1206499"/>
                  </a:lnTo>
                  <a:lnTo>
                    <a:pt x="470760" y="1216025"/>
                  </a:lnTo>
                  <a:lnTo>
                    <a:pt x="471109" y="1219199"/>
                  </a:lnTo>
                  <a:lnTo>
                    <a:pt x="507431" y="1219199"/>
                  </a:lnTo>
                  <a:lnTo>
                    <a:pt x="506415" y="1206499"/>
                  </a:lnTo>
                  <a:close/>
                </a:path>
                <a:path extrusionOk="0" h="1752600" w="2571750">
                  <a:moveTo>
                    <a:pt x="469712" y="1206499"/>
                  </a:moveTo>
                  <a:lnTo>
                    <a:pt x="468569" y="1206499"/>
                  </a:lnTo>
                  <a:lnTo>
                    <a:pt x="470914" y="1218223"/>
                  </a:lnTo>
                  <a:lnTo>
                    <a:pt x="470760" y="1216025"/>
                  </a:lnTo>
                  <a:lnTo>
                    <a:pt x="469712" y="1206499"/>
                  </a:lnTo>
                  <a:close/>
                </a:path>
                <a:path extrusionOk="0" h="1752600" w="2571750">
                  <a:moveTo>
                    <a:pt x="45189" y="1168399"/>
                  </a:moveTo>
                  <a:lnTo>
                    <a:pt x="3267" y="1168399"/>
                  </a:lnTo>
                  <a:lnTo>
                    <a:pt x="16957" y="1193799"/>
                  </a:lnTo>
                  <a:lnTo>
                    <a:pt x="16729" y="1193799"/>
                  </a:lnTo>
                  <a:lnTo>
                    <a:pt x="30051" y="1206499"/>
                  </a:lnTo>
                  <a:lnTo>
                    <a:pt x="72050" y="1206499"/>
                  </a:lnTo>
                  <a:lnTo>
                    <a:pt x="58372" y="1181099"/>
                  </a:lnTo>
                  <a:lnTo>
                    <a:pt x="58499" y="1181099"/>
                  </a:lnTo>
                  <a:lnTo>
                    <a:pt x="45189" y="1168399"/>
                  </a:lnTo>
                  <a:close/>
                </a:path>
                <a:path extrusionOk="0" h="1752600" w="2571750">
                  <a:moveTo>
                    <a:pt x="503113" y="1193799"/>
                  </a:moveTo>
                  <a:lnTo>
                    <a:pt x="465648" y="1193799"/>
                  </a:lnTo>
                  <a:lnTo>
                    <a:pt x="467553" y="1206499"/>
                  </a:lnTo>
                  <a:lnTo>
                    <a:pt x="503875" y="1206499"/>
                  </a:lnTo>
                  <a:lnTo>
                    <a:pt x="503113" y="1193799"/>
                  </a:lnTo>
                  <a:close/>
                </a:path>
                <a:path extrusionOk="0" h="1752600" w="2571750">
                  <a:moveTo>
                    <a:pt x="498541" y="1181099"/>
                  </a:moveTo>
                  <a:lnTo>
                    <a:pt x="461203" y="1181099"/>
                  </a:lnTo>
                  <a:lnTo>
                    <a:pt x="462727" y="1193799"/>
                  </a:lnTo>
                  <a:lnTo>
                    <a:pt x="499811" y="1193799"/>
                  </a:lnTo>
                  <a:lnTo>
                    <a:pt x="498541" y="1181099"/>
                  </a:lnTo>
                  <a:close/>
                </a:path>
                <a:path extrusionOk="0" h="1752600" w="2571750">
                  <a:moveTo>
                    <a:pt x="494477" y="1168399"/>
                  </a:moveTo>
                  <a:lnTo>
                    <a:pt x="458409" y="1168399"/>
                  </a:lnTo>
                  <a:lnTo>
                    <a:pt x="458536" y="1181099"/>
                  </a:lnTo>
                  <a:lnTo>
                    <a:pt x="495620" y="1181099"/>
                  </a:lnTo>
                  <a:lnTo>
                    <a:pt x="494477" y="1168399"/>
                  </a:lnTo>
                  <a:close/>
                </a:path>
                <a:path extrusionOk="0" h="1752600" w="2571750">
                  <a:moveTo>
                    <a:pt x="26118" y="1142999"/>
                  </a:moveTo>
                  <a:lnTo>
                    <a:pt x="6848" y="1142999"/>
                  </a:lnTo>
                  <a:lnTo>
                    <a:pt x="2216" y="1155699"/>
                  </a:lnTo>
                  <a:lnTo>
                    <a:pt x="0" y="1155699"/>
                  </a:lnTo>
                  <a:lnTo>
                    <a:pt x="311" y="1168399"/>
                  </a:lnTo>
                  <a:lnTo>
                    <a:pt x="44961" y="1168399"/>
                  </a:lnTo>
                  <a:lnTo>
                    <a:pt x="31283" y="1155699"/>
                  </a:lnTo>
                  <a:lnTo>
                    <a:pt x="26118" y="1142999"/>
                  </a:lnTo>
                  <a:close/>
                </a:path>
                <a:path extrusionOk="0" h="1752600" w="2571750">
                  <a:moveTo>
                    <a:pt x="492572" y="1155699"/>
                  </a:moveTo>
                  <a:lnTo>
                    <a:pt x="456885" y="1155699"/>
                  </a:lnTo>
                  <a:lnTo>
                    <a:pt x="457139" y="1168399"/>
                  </a:lnTo>
                  <a:lnTo>
                    <a:pt x="492953" y="1168399"/>
                  </a:lnTo>
                  <a:lnTo>
                    <a:pt x="492572" y="1155699"/>
                  </a:lnTo>
                  <a:close/>
                </a:path>
                <a:path extrusionOk="0" h="1752600" w="2571750">
                  <a:moveTo>
                    <a:pt x="455524" y="1152651"/>
                  </a:moveTo>
                  <a:lnTo>
                    <a:pt x="455615" y="1155699"/>
                  </a:lnTo>
                  <a:lnTo>
                    <a:pt x="456377" y="1155699"/>
                  </a:lnTo>
                  <a:lnTo>
                    <a:pt x="455524" y="1152651"/>
                  </a:lnTo>
                  <a:close/>
                </a:path>
                <a:path extrusionOk="0" h="1752600" w="2571750">
                  <a:moveTo>
                    <a:pt x="455234" y="1142999"/>
                  </a:moveTo>
                  <a:lnTo>
                    <a:pt x="455524" y="1152651"/>
                  </a:lnTo>
                  <a:lnTo>
                    <a:pt x="456377" y="1155699"/>
                  </a:lnTo>
                  <a:lnTo>
                    <a:pt x="455234" y="1142999"/>
                  </a:lnTo>
                  <a:close/>
                </a:path>
                <a:path extrusionOk="0" h="1752600" w="2571750">
                  <a:moveTo>
                    <a:pt x="490159" y="1142999"/>
                  </a:moveTo>
                  <a:lnTo>
                    <a:pt x="455234" y="1142999"/>
                  </a:lnTo>
                  <a:lnTo>
                    <a:pt x="456377" y="1155699"/>
                  </a:lnTo>
                  <a:lnTo>
                    <a:pt x="490413" y="1155699"/>
                  </a:lnTo>
                  <a:lnTo>
                    <a:pt x="490159" y="1142999"/>
                  </a:lnTo>
                  <a:close/>
                </a:path>
                <a:path extrusionOk="0" h="1752600" w="2571750">
                  <a:moveTo>
                    <a:pt x="490286" y="1142999"/>
                  </a:moveTo>
                  <a:lnTo>
                    <a:pt x="490413" y="1155699"/>
                  </a:lnTo>
                  <a:lnTo>
                    <a:pt x="491429" y="1155699"/>
                  </a:lnTo>
                  <a:lnTo>
                    <a:pt x="490286" y="1142999"/>
                  </a:lnTo>
                  <a:close/>
                </a:path>
                <a:path extrusionOk="0" h="1752600" w="2571750">
                  <a:moveTo>
                    <a:pt x="486095" y="1130299"/>
                  </a:moveTo>
                  <a:lnTo>
                    <a:pt x="452059" y="1130299"/>
                  </a:lnTo>
                  <a:lnTo>
                    <a:pt x="452821" y="1142999"/>
                  </a:lnTo>
                  <a:lnTo>
                    <a:pt x="455524" y="1152651"/>
                  </a:lnTo>
                  <a:lnTo>
                    <a:pt x="455234" y="1142999"/>
                  </a:lnTo>
                  <a:lnTo>
                    <a:pt x="487238" y="1142999"/>
                  </a:lnTo>
                  <a:lnTo>
                    <a:pt x="486095" y="1130299"/>
                  </a:lnTo>
                  <a:close/>
                </a:path>
                <a:path extrusionOk="0" h="1752600" w="2571750">
                  <a:moveTo>
                    <a:pt x="452253" y="1140011"/>
                  </a:moveTo>
                  <a:lnTo>
                    <a:pt x="452313" y="1142999"/>
                  </a:lnTo>
                  <a:lnTo>
                    <a:pt x="452821" y="1142999"/>
                  </a:lnTo>
                  <a:lnTo>
                    <a:pt x="452253" y="1140011"/>
                  </a:lnTo>
                  <a:close/>
                </a:path>
                <a:path extrusionOk="0" h="1752600" w="2571750">
                  <a:moveTo>
                    <a:pt x="452059" y="1130299"/>
                  </a:moveTo>
                  <a:lnTo>
                    <a:pt x="452253" y="1140011"/>
                  </a:lnTo>
                  <a:lnTo>
                    <a:pt x="452821" y="1142999"/>
                  </a:lnTo>
                  <a:lnTo>
                    <a:pt x="452059" y="1130299"/>
                  </a:lnTo>
                  <a:close/>
                </a:path>
                <a:path extrusionOk="0" h="1752600" w="2571750">
                  <a:moveTo>
                    <a:pt x="486095" y="1130299"/>
                  </a:moveTo>
                  <a:lnTo>
                    <a:pt x="487238" y="1142999"/>
                  </a:lnTo>
                  <a:lnTo>
                    <a:pt x="486949" y="1133347"/>
                  </a:lnTo>
                  <a:lnTo>
                    <a:pt x="486095" y="1130299"/>
                  </a:lnTo>
                  <a:close/>
                </a:path>
                <a:path extrusionOk="0" h="1752600" w="2571750">
                  <a:moveTo>
                    <a:pt x="486949" y="1133347"/>
                  </a:moveTo>
                  <a:lnTo>
                    <a:pt x="487238" y="1142999"/>
                  </a:lnTo>
                  <a:lnTo>
                    <a:pt x="489651" y="1142999"/>
                  </a:lnTo>
                  <a:lnTo>
                    <a:pt x="486949" y="1133347"/>
                  </a:lnTo>
                  <a:close/>
                </a:path>
                <a:path extrusionOk="0" h="1752600" w="2571750">
                  <a:moveTo>
                    <a:pt x="452059" y="1130299"/>
                  </a:moveTo>
                  <a:lnTo>
                    <a:pt x="450408" y="1130299"/>
                  </a:lnTo>
                  <a:lnTo>
                    <a:pt x="452253" y="1140011"/>
                  </a:lnTo>
                  <a:lnTo>
                    <a:pt x="452059" y="1130299"/>
                  </a:lnTo>
                  <a:close/>
                </a:path>
                <a:path extrusionOk="0" h="1752600" w="2571750">
                  <a:moveTo>
                    <a:pt x="486857" y="1130299"/>
                  </a:moveTo>
                  <a:lnTo>
                    <a:pt x="486095" y="1130299"/>
                  </a:lnTo>
                  <a:lnTo>
                    <a:pt x="486949" y="1133347"/>
                  </a:lnTo>
                  <a:lnTo>
                    <a:pt x="486857" y="1130299"/>
                  </a:lnTo>
                  <a:close/>
                </a:path>
                <a:path extrusionOk="0" h="1752600" w="2571750">
                  <a:moveTo>
                    <a:pt x="449428" y="1127252"/>
                  </a:moveTo>
                  <a:lnTo>
                    <a:pt x="449519" y="1130299"/>
                  </a:lnTo>
                  <a:lnTo>
                    <a:pt x="450281" y="1130299"/>
                  </a:lnTo>
                  <a:lnTo>
                    <a:pt x="449428" y="1127252"/>
                  </a:lnTo>
                  <a:close/>
                </a:path>
                <a:path extrusionOk="0" h="1752600" w="2571750">
                  <a:moveTo>
                    <a:pt x="449138" y="1117599"/>
                  </a:moveTo>
                  <a:lnTo>
                    <a:pt x="449428" y="1127252"/>
                  </a:lnTo>
                  <a:lnTo>
                    <a:pt x="450281" y="1130299"/>
                  </a:lnTo>
                  <a:lnTo>
                    <a:pt x="449138" y="1117599"/>
                  </a:lnTo>
                  <a:close/>
                </a:path>
                <a:path extrusionOk="0" h="1752600" w="2571750">
                  <a:moveTo>
                    <a:pt x="483428" y="1117599"/>
                  </a:moveTo>
                  <a:lnTo>
                    <a:pt x="449138" y="1117599"/>
                  </a:lnTo>
                  <a:lnTo>
                    <a:pt x="450281" y="1130299"/>
                  </a:lnTo>
                  <a:lnTo>
                    <a:pt x="485968" y="1130299"/>
                  </a:lnTo>
                  <a:lnTo>
                    <a:pt x="483428" y="1117599"/>
                  </a:lnTo>
                  <a:close/>
                </a:path>
                <a:path extrusionOk="0" h="1752600" w="2571750">
                  <a:moveTo>
                    <a:pt x="449138" y="1117599"/>
                  </a:moveTo>
                  <a:lnTo>
                    <a:pt x="446725" y="1117599"/>
                  </a:lnTo>
                  <a:lnTo>
                    <a:pt x="449428" y="1127252"/>
                  </a:lnTo>
                  <a:lnTo>
                    <a:pt x="449138" y="1117599"/>
                  </a:lnTo>
                  <a:close/>
                </a:path>
                <a:path extrusionOk="0" h="1752600" w="2571750">
                  <a:moveTo>
                    <a:pt x="479999" y="1104899"/>
                  </a:moveTo>
                  <a:lnTo>
                    <a:pt x="445836" y="1104899"/>
                  </a:lnTo>
                  <a:lnTo>
                    <a:pt x="446344" y="1117599"/>
                  </a:lnTo>
                  <a:lnTo>
                    <a:pt x="482920" y="1117599"/>
                  </a:lnTo>
                  <a:lnTo>
                    <a:pt x="479999" y="1104899"/>
                  </a:lnTo>
                  <a:close/>
                </a:path>
                <a:path extrusionOk="0" h="1752600" w="2571750">
                  <a:moveTo>
                    <a:pt x="477332" y="1092199"/>
                  </a:moveTo>
                  <a:lnTo>
                    <a:pt x="443296" y="1092199"/>
                  </a:lnTo>
                  <a:lnTo>
                    <a:pt x="444185" y="1104899"/>
                  </a:lnTo>
                  <a:lnTo>
                    <a:pt x="479872" y="1104899"/>
                  </a:lnTo>
                  <a:lnTo>
                    <a:pt x="477332" y="1092199"/>
                  </a:lnTo>
                  <a:close/>
                </a:path>
                <a:path extrusionOk="0" h="1752600" w="2571750">
                  <a:moveTo>
                    <a:pt x="477332" y="1079499"/>
                  </a:moveTo>
                  <a:lnTo>
                    <a:pt x="440502" y="1079499"/>
                  </a:lnTo>
                  <a:lnTo>
                    <a:pt x="440629" y="1092199"/>
                  </a:lnTo>
                  <a:lnTo>
                    <a:pt x="477840" y="1092199"/>
                  </a:lnTo>
                  <a:lnTo>
                    <a:pt x="477332" y="1079499"/>
                  </a:lnTo>
                  <a:close/>
                </a:path>
                <a:path extrusionOk="0" h="1752600" w="2571750">
                  <a:moveTo>
                    <a:pt x="473776" y="1066799"/>
                  </a:moveTo>
                  <a:lnTo>
                    <a:pt x="439232" y="1066799"/>
                  </a:lnTo>
                  <a:lnTo>
                    <a:pt x="440248" y="1079499"/>
                  </a:lnTo>
                  <a:lnTo>
                    <a:pt x="474792" y="1079499"/>
                  </a:lnTo>
                  <a:lnTo>
                    <a:pt x="473776" y="1066799"/>
                  </a:lnTo>
                  <a:close/>
                </a:path>
                <a:path extrusionOk="0" h="1752600" w="2571750">
                  <a:moveTo>
                    <a:pt x="471998" y="1054099"/>
                  </a:moveTo>
                  <a:lnTo>
                    <a:pt x="437200" y="1054099"/>
                  </a:lnTo>
                  <a:lnTo>
                    <a:pt x="437581" y="1066799"/>
                  </a:lnTo>
                  <a:lnTo>
                    <a:pt x="472506" y="1066799"/>
                  </a:lnTo>
                  <a:lnTo>
                    <a:pt x="471998" y="1054099"/>
                  </a:lnTo>
                  <a:close/>
                </a:path>
                <a:path extrusionOk="0" h="1752600" w="2571750">
                  <a:moveTo>
                    <a:pt x="471998" y="1054099"/>
                  </a:moveTo>
                  <a:lnTo>
                    <a:pt x="472506" y="1066799"/>
                  </a:lnTo>
                  <a:lnTo>
                    <a:pt x="472168" y="1055511"/>
                  </a:lnTo>
                  <a:lnTo>
                    <a:pt x="471998" y="1054099"/>
                  </a:lnTo>
                  <a:close/>
                </a:path>
                <a:path extrusionOk="0" h="1752600" w="2571750">
                  <a:moveTo>
                    <a:pt x="472168" y="1055511"/>
                  </a:moveTo>
                  <a:lnTo>
                    <a:pt x="472506" y="1066799"/>
                  </a:lnTo>
                  <a:lnTo>
                    <a:pt x="473522" y="1066799"/>
                  </a:lnTo>
                  <a:lnTo>
                    <a:pt x="472168" y="1055511"/>
                  </a:lnTo>
                  <a:close/>
                </a:path>
                <a:path extrusionOk="0" h="1752600" w="2571750">
                  <a:moveTo>
                    <a:pt x="472125" y="1054099"/>
                  </a:moveTo>
                  <a:lnTo>
                    <a:pt x="471998" y="1054099"/>
                  </a:lnTo>
                  <a:lnTo>
                    <a:pt x="472168" y="1055511"/>
                  </a:lnTo>
                  <a:lnTo>
                    <a:pt x="472125" y="1054099"/>
                  </a:lnTo>
                  <a:close/>
                </a:path>
                <a:path extrusionOk="0" h="1752600" w="2571750">
                  <a:moveTo>
                    <a:pt x="468315" y="1041399"/>
                  </a:moveTo>
                  <a:lnTo>
                    <a:pt x="434660" y="1041399"/>
                  </a:lnTo>
                  <a:lnTo>
                    <a:pt x="434787" y="1054099"/>
                  </a:lnTo>
                  <a:lnTo>
                    <a:pt x="471617" y="1054099"/>
                  </a:lnTo>
                  <a:lnTo>
                    <a:pt x="468315" y="1041399"/>
                  </a:lnTo>
                  <a:close/>
                </a:path>
                <a:path extrusionOk="0" h="1752600" w="2571750">
                  <a:moveTo>
                    <a:pt x="468696" y="1028699"/>
                  </a:moveTo>
                  <a:lnTo>
                    <a:pt x="431866" y="1028699"/>
                  </a:lnTo>
                  <a:lnTo>
                    <a:pt x="432374" y="1041399"/>
                  </a:lnTo>
                  <a:lnTo>
                    <a:pt x="469204" y="1041399"/>
                  </a:lnTo>
                  <a:lnTo>
                    <a:pt x="468696" y="1028699"/>
                  </a:lnTo>
                  <a:close/>
                </a:path>
                <a:path extrusionOk="0" h="1752600" w="2571750">
                  <a:moveTo>
                    <a:pt x="466410" y="1015999"/>
                  </a:moveTo>
                  <a:lnTo>
                    <a:pt x="429707" y="1015999"/>
                  </a:lnTo>
                  <a:lnTo>
                    <a:pt x="432247" y="1028699"/>
                  </a:lnTo>
                  <a:lnTo>
                    <a:pt x="466664" y="1028699"/>
                  </a:lnTo>
                  <a:lnTo>
                    <a:pt x="466410" y="1015999"/>
                  </a:lnTo>
                  <a:close/>
                </a:path>
                <a:path extrusionOk="0" h="1752600" w="2571750">
                  <a:moveTo>
                    <a:pt x="462981" y="1003299"/>
                  </a:moveTo>
                  <a:lnTo>
                    <a:pt x="428564" y="1003299"/>
                  </a:lnTo>
                  <a:lnTo>
                    <a:pt x="428945" y="1015999"/>
                  </a:lnTo>
                  <a:lnTo>
                    <a:pt x="463870" y="1015999"/>
                  </a:lnTo>
                  <a:lnTo>
                    <a:pt x="462981" y="1003299"/>
                  </a:lnTo>
                  <a:close/>
                </a:path>
                <a:path extrusionOk="0" h="1752600" w="2571750">
                  <a:moveTo>
                    <a:pt x="462981" y="1003299"/>
                  </a:moveTo>
                  <a:lnTo>
                    <a:pt x="463870" y="1015999"/>
                  </a:lnTo>
                  <a:lnTo>
                    <a:pt x="463579" y="1006288"/>
                  </a:lnTo>
                  <a:lnTo>
                    <a:pt x="462981" y="1003299"/>
                  </a:lnTo>
                  <a:close/>
                </a:path>
                <a:path extrusionOk="0" h="1752600" w="2571750">
                  <a:moveTo>
                    <a:pt x="463579" y="1006288"/>
                  </a:moveTo>
                  <a:lnTo>
                    <a:pt x="463870" y="1015999"/>
                  </a:lnTo>
                  <a:lnTo>
                    <a:pt x="465521" y="1015999"/>
                  </a:lnTo>
                  <a:lnTo>
                    <a:pt x="463579" y="1006288"/>
                  </a:lnTo>
                  <a:close/>
                </a:path>
                <a:path extrusionOk="0" h="1752600" w="2571750">
                  <a:moveTo>
                    <a:pt x="463489" y="1003299"/>
                  </a:moveTo>
                  <a:lnTo>
                    <a:pt x="462981" y="1003299"/>
                  </a:lnTo>
                  <a:lnTo>
                    <a:pt x="463579" y="1006288"/>
                  </a:lnTo>
                  <a:lnTo>
                    <a:pt x="463489" y="1003299"/>
                  </a:lnTo>
                  <a:close/>
                </a:path>
                <a:path extrusionOk="0" h="1752600" w="2571750">
                  <a:moveTo>
                    <a:pt x="462092" y="977899"/>
                  </a:moveTo>
                  <a:lnTo>
                    <a:pt x="427167" y="977899"/>
                  </a:lnTo>
                  <a:lnTo>
                    <a:pt x="427167" y="1003299"/>
                  </a:lnTo>
                  <a:lnTo>
                    <a:pt x="462092" y="1003299"/>
                  </a:lnTo>
                  <a:lnTo>
                    <a:pt x="461838" y="990599"/>
                  </a:lnTo>
                  <a:lnTo>
                    <a:pt x="462092" y="990599"/>
                  </a:lnTo>
                  <a:lnTo>
                    <a:pt x="462092" y="977899"/>
                  </a:lnTo>
                  <a:close/>
                </a:path>
                <a:path extrusionOk="0" h="1752600" w="2571750">
                  <a:moveTo>
                    <a:pt x="461838" y="990599"/>
                  </a:moveTo>
                  <a:lnTo>
                    <a:pt x="462092" y="1003299"/>
                  </a:lnTo>
                  <a:lnTo>
                    <a:pt x="462092" y="992909"/>
                  </a:lnTo>
                  <a:lnTo>
                    <a:pt x="461838" y="990599"/>
                  </a:lnTo>
                  <a:close/>
                </a:path>
                <a:path extrusionOk="0" h="1752600" w="2571750">
                  <a:moveTo>
                    <a:pt x="462092" y="992909"/>
                  </a:moveTo>
                  <a:lnTo>
                    <a:pt x="462092" y="1003299"/>
                  </a:lnTo>
                  <a:lnTo>
                    <a:pt x="463235" y="1003299"/>
                  </a:lnTo>
                  <a:lnTo>
                    <a:pt x="462092" y="992909"/>
                  </a:lnTo>
                  <a:close/>
                </a:path>
                <a:path extrusionOk="0" h="1752600" w="2571750">
                  <a:moveTo>
                    <a:pt x="462092" y="990599"/>
                  </a:moveTo>
                  <a:lnTo>
                    <a:pt x="461838" y="990599"/>
                  </a:lnTo>
                  <a:lnTo>
                    <a:pt x="462092" y="992909"/>
                  </a:lnTo>
                  <a:lnTo>
                    <a:pt x="462092" y="990599"/>
                  </a:lnTo>
                  <a:close/>
                </a:path>
                <a:path extrusionOk="0" h="1752600" w="2571750">
                  <a:moveTo>
                    <a:pt x="460441" y="965199"/>
                  </a:moveTo>
                  <a:lnTo>
                    <a:pt x="425643" y="965199"/>
                  </a:lnTo>
                  <a:lnTo>
                    <a:pt x="425897" y="977899"/>
                  </a:lnTo>
                  <a:lnTo>
                    <a:pt x="461838" y="977899"/>
                  </a:lnTo>
                  <a:lnTo>
                    <a:pt x="460441" y="965199"/>
                  </a:lnTo>
                  <a:close/>
                </a:path>
                <a:path extrusionOk="0" h="1752600" w="2571750">
                  <a:moveTo>
                    <a:pt x="457139" y="939799"/>
                  </a:moveTo>
                  <a:lnTo>
                    <a:pt x="422595" y="939799"/>
                  </a:lnTo>
                  <a:lnTo>
                    <a:pt x="424119" y="952499"/>
                  </a:lnTo>
                  <a:lnTo>
                    <a:pt x="425516" y="965199"/>
                  </a:lnTo>
                  <a:lnTo>
                    <a:pt x="460187" y="965199"/>
                  </a:lnTo>
                  <a:lnTo>
                    <a:pt x="460060" y="952499"/>
                  </a:lnTo>
                  <a:lnTo>
                    <a:pt x="458663" y="952499"/>
                  </a:lnTo>
                  <a:lnTo>
                    <a:pt x="457139" y="939799"/>
                  </a:lnTo>
                  <a:close/>
                </a:path>
                <a:path extrusionOk="0" h="1752600" w="2571750">
                  <a:moveTo>
                    <a:pt x="457012" y="927099"/>
                  </a:moveTo>
                  <a:lnTo>
                    <a:pt x="422087" y="927099"/>
                  </a:lnTo>
                  <a:lnTo>
                    <a:pt x="422468" y="939799"/>
                  </a:lnTo>
                  <a:lnTo>
                    <a:pt x="457393" y="939799"/>
                  </a:lnTo>
                  <a:lnTo>
                    <a:pt x="457012" y="927099"/>
                  </a:lnTo>
                  <a:close/>
                </a:path>
                <a:path extrusionOk="0" h="1752600" w="2571750">
                  <a:moveTo>
                    <a:pt x="455361" y="888999"/>
                  </a:moveTo>
                  <a:lnTo>
                    <a:pt x="419039" y="888999"/>
                  </a:lnTo>
                  <a:lnTo>
                    <a:pt x="420817" y="901699"/>
                  </a:lnTo>
                  <a:lnTo>
                    <a:pt x="420690" y="901699"/>
                  </a:lnTo>
                  <a:lnTo>
                    <a:pt x="420690" y="914399"/>
                  </a:lnTo>
                  <a:lnTo>
                    <a:pt x="420817" y="927099"/>
                  </a:lnTo>
                  <a:lnTo>
                    <a:pt x="456885" y="927099"/>
                  </a:lnTo>
                  <a:lnTo>
                    <a:pt x="455361" y="914399"/>
                  </a:lnTo>
                  <a:lnTo>
                    <a:pt x="455615" y="914399"/>
                  </a:lnTo>
                  <a:lnTo>
                    <a:pt x="455615" y="901699"/>
                  </a:lnTo>
                  <a:lnTo>
                    <a:pt x="455361" y="888999"/>
                  </a:lnTo>
                  <a:close/>
                </a:path>
                <a:path extrusionOk="0" h="1752600" w="2571750">
                  <a:moveTo>
                    <a:pt x="451932" y="647699"/>
                  </a:moveTo>
                  <a:lnTo>
                    <a:pt x="417007" y="647699"/>
                  </a:lnTo>
                  <a:lnTo>
                    <a:pt x="417007" y="863599"/>
                  </a:lnTo>
                  <a:lnTo>
                    <a:pt x="418531" y="876299"/>
                  </a:lnTo>
                  <a:lnTo>
                    <a:pt x="418912" y="888999"/>
                  </a:lnTo>
                  <a:lnTo>
                    <a:pt x="453710" y="888999"/>
                  </a:lnTo>
                  <a:lnTo>
                    <a:pt x="453456" y="876299"/>
                  </a:lnTo>
                  <a:lnTo>
                    <a:pt x="451932" y="863599"/>
                  </a:lnTo>
                  <a:lnTo>
                    <a:pt x="451932" y="647699"/>
                  </a:lnTo>
                  <a:close/>
                </a:path>
                <a:path extrusionOk="0" h="1752600" w="2571750">
                  <a:moveTo>
                    <a:pt x="2536383" y="757381"/>
                  </a:moveTo>
                  <a:lnTo>
                    <a:pt x="2536383" y="761999"/>
                  </a:lnTo>
                  <a:lnTo>
                    <a:pt x="2536891" y="761999"/>
                  </a:lnTo>
                  <a:lnTo>
                    <a:pt x="2536383" y="757381"/>
                  </a:lnTo>
                  <a:close/>
                </a:path>
                <a:path extrusionOk="0" h="1752600" w="2571750">
                  <a:moveTo>
                    <a:pt x="2536383" y="756355"/>
                  </a:moveTo>
                  <a:lnTo>
                    <a:pt x="2536383" y="757381"/>
                  </a:lnTo>
                  <a:lnTo>
                    <a:pt x="2536891" y="761999"/>
                  </a:lnTo>
                  <a:lnTo>
                    <a:pt x="2537399" y="761999"/>
                  </a:lnTo>
                  <a:lnTo>
                    <a:pt x="2536383" y="756355"/>
                  </a:lnTo>
                  <a:close/>
                </a:path>
                <a:path extrusionOk="0" h="1752600" w="2571750">
                  <a:moveTo>
                    <a:pt x="2536383" y="754184"/>
                  </a:moveTo>
                  <a:lnTo>
                    <a:pt x="2536383" y="756355"/>
                  </a:lnTo>
                  <a:lnTo>
                    <a:pt x="2537399" y="761999"/>
                  </a:lnTo>
                  <a:lnTo>
                    <a:pt x="2538415" y="761999"/>
                  </a:lnTo>
                  <a:lnTo>
                    <a:pt x="2536383" y="754184"/>
                  </a:lnTo>
                  <a:close/>
                </a:path>
                <a:path extrusionOk="0" h="1752600" w="2571750">
                  <a:moveTo>
                    <a:pt x="2552766" y="736599"/>
                  </a:moveTo>
                  <a:lnTo>
                    <a:pt x="2536383" y="736599"/>
                  </a:lnTo>
                  <a:lnTo>
                    <a:pt x="2536383" y="754184"/>
                  </a:lnTo>
                  <a:lnTo>
                    <a:pt x="2538415" y="761999"/>
                  </a:lnTo>
                  <a:lnTo>
                    <a:pt x="2571308" y="761999"/>
                  </a:lnTo>
                  <a:lnTo>
                    <a:pt x="2571308" y="749299"/>
                  </a:lnTo>
                  <a:lnTo>
                    <a:pt x="2568768" y="749299"/>
                  </a:lnTo>
                  <a:lnTo>
                    <a:pt x="2568454" y="748134"/>
                  </a:lnTo>
                  <a:lnTo>
                    <a:pt x="2552766" y="736599"/>
                  </a:lnTo>
                  <a:close/>
                </a:path>
                <a:path extrusionOk="0" h="1752600" w="2571750">
                  <a:moveTo>
                    <a:pt x="2536093" y="754742"/>
                  </a:moveTo>
                  <a:lnTo>
                    <a:pt x="2536383" y="757381"/>
                  </a:lnTo>
                  <a:lnTo>
                    <a:pt x="2536383" y="756355"/>
                  </a:lnTo>
                  <a:lnTo>
                    <a:pt x="2536093" y="754742"/>
                  </a:lnTo>
                  <a:close/>
                </a:path>
                <a:path extrusionOk="0" h="1752600" w="2571750">
                  <a:moveTo>
                    <a:pt x="2535774" y="751839"/>
                  </a:moveTo>
                  <a:lnTo>
                    <a:pt x="2536093" y="754742"/>
                  </a:lnTo>
                  <a:lnTo>
                    <a:pt x="2536383" y="756355"/>
                  </a:lnTo>
                  <a:lnTo>
                    <a:pt x="2536383" y="754184"/>
                  </a:lnTo>
                  <a:lnTo>
                    <a:pt x="2535774" y="751839"/>
                  </a:lnTo>
                  <a:close/>
                </a:path>
                <a:path extrusionOk="0" h="1752600" w="2571750">
                  <a:moveTo>
                    <a:pt x="2535113" y="749299"/>
                  </a:moveTo>
                  <a:lnTo>
                    <a:pt x="2536093" y="754742"/>
                  </a:lnTo>
                  <a:lnTo>
                    <a:pt x="2535774" y="751839"/>
                  </a:lnTo>
                  <a:lnTo>
                    <a:pt x="2535113" y="749299"/>
                  </a:lnTo>
                  <a:close/>
                </a:path>
                <a:path extrusionOk="0" h="1752600" w="2571750">
                  <a:moveTo>
                    <a:pt x="2536383" y="736599"/>
                  </a:moveTo>
                  <a:lnTo>
                    <a:pt x="2530541" y="736599"/>
                  </a:lnTo>
                  <a:lnTo>
                    <a:pt x="2533335" y="749299"/>
                  </a:lnTo>
                  <a:lnTo>
                    <a:pt x="2535494" y="749299"/>
                  </a:lnTo>
                  <a:lnTo>
                    <a:pt x="2535774" y="751839"/>
                  </a:lnTo>
                  <a:lnTo>
                    <a:pt x="2536383" y="754184"/>
                  </a:lnTo>
                  <a:lnTo>
                    <a:pt x="2536383" y="736599"/>
                  </a:lnTo>
                  <a:close/>
                </a:path>
                <a:path extrusionOk="0" h="1752600" w="2571750">
                  <a:moveTo>
                    <a:pt x="2568454" y="748134"/>
                  </a:moveTo>
                  <a:lnTo>
                    <a:pt x="2568768" y="749299"/>
                  </a:lnTo>
                  <a:lnTo>
                    <a:pt x="2568710" y="748323"/>
                  </a:lnTo>
                  <a:lnTo>
                    <a:pt x="2568454" y="748134"/>
                  </a:lnTo>
                  <a:close/>
                </a:path>
                <a:path extrusionOk="0" h="1752600" w="2571750">
                  <a:moveTo>
                    <a:pt x="2568710" y="748323"/>
                  </a:moveTo>
                  <a:lnTo>
                    <a:pt x="2568768" y="749299"/>
                  </a:lnTo>
                  <a:lnTo>
                    <a:pt x="2570038" y="749299"/>
                  </a:lnTo>
                  <a:lnTo>
                    <a:pt x="2568710" y="748323"/>
                  </a:lnTo>
                  <a:close/>
                </a:path>
                <a:path extrusionOk="0" h="1752600" w="2571750">
                  <a:moveTo>
                    <a:pt x="2569149" y="736599"/>
                  </a:moveTo>
                  <a:lnTo>
                    <a:pt x="2568006" y="736599"/>
                  </a:lnTo>
                  <a:lnTo>
                    <a:pt x="2568710" y="748323"/>
                  </a:lnTo>
                  <a:lnTo>
                    <a:pt x="2570038" y="749299"/>
                  </a:lnTo>
                  <a:lnTo>
                    <a:pt x="2569149" y="736599"/>
                  </a:lnTo>
                  <a:close/>
                </a:path>
                <a:path extrusionOk="0" h="1752600" w="2571750">
                  <a:moveTo>
                    <a:pt x="2569403" y="736599"/>
                  </a:moveTo>
                  <a:lnTo>
                    <a:pt x="2569149" y="736599"/>
                  </a:lnTo>
                  <a:lnTo>
                    <a:pt x="2570038" y="749299"/>
                  </a:lnTo>
                  <a:lnTo>
                    <a:pt x="2571308" y="749299"/>
                  </a:lnTo>
                  <a:lnTo>
                    <a:pt x="2569403" y="736599"/>
                  </a:lnTo>
                  <a:close/>
                </a:path>
                <a:path extrusionOk="0" h="1752600" w="2571750">
                  <a:moveTo>
                    <a:pt x="2571308" y="736599"/>
                  </a:moveTo>
                  <a:lnTo>
                    <a:pt x="2569403" y="736599"/>
                  </a:lnTo>
                  <a:lnTo>
                    <a:pt x="2571308" y="749299"/>
                  </a:lnTo>
                  <a:lnTo>
                    <a:pt x="2571308" y="736599"/>
                  </a:lnTo>
                  <a:close/>
                </a:path>
                <a:path extrusionOk="0" h="1752600" w="2571750">
                  <a:moveTo>
                    <a:pt x="2568006" y="736599"/>
                  </a:moveTo>
                  <a:lnTo>
                    <a:pt x="2565339" y="736599"/>
                  </a:lnTo>
                  <a:lnTo>
                    <a:pt x="2568454" y="748134"/>
                  </a:lnTo>
                  <a:lnTo>
                    <a:pt x="2568710" y="748323"/>
                  </a:lnTo>
                  <a:lnTo>
                    <a:pt x="2568006" y="736599"/>
                  </a:lnTo>
                  <a:close/>
                </a:path>
                <a:path extrusionOk="0" h="1752600" w="2571750">
                  <a:moveTo>
                    <a:pt x="2565339" y="736599"/>
                  </a:moveTo>
                  <a:lnTo>
                    <a:pt x="2552766" y="736599"/>
                  </a:lnTo>
                  <a:lnTo>
                    <a:pt x="2568454" y="748134"/>
                  </a:lnTo>
                  <a:lnTo>
                    <a:pt x="2565339" y="736599"/>
                  </a:lnTo>
                  <a:close/>
                </a:path>
                <a:path extrusionOk="0" h="1752600" w="2571750">
                  <a:moveTo>
                    <a:pt x="2564450" y="723899"/>
                  </a:moveTo>
                  <a:lnTo>
                    <a:pt x="2520254" y="723899"/>
                  </a:lnTo>
                  <a:lnTo>
                    <a:pt x="2524318" y="736599"/>
                  </a:lnTo>
                  <a:lnTo>
                    <a:pt x="2565847" y="736599"/>
                  </a:lnTo>
                  <a:lnTo>
                    <a:pt x="2564450" y="723899"/>
                  </a:lnTo>
                  <a:close/>
                </a:path>
                <a:path extrusionOk="0" h="1752600" w="2571750">
                  <a:moveTo>
                    <a:pt x="2555941" y="711199"/>
                  </a:moveTo>
                  <a:lnTo>
                    <a:pt x="2510856" y="711199"/>
                  </a:lnTo>
                  <a:lnTo>
                    <a:pt x="2517714" y="723899"/>
                  </a:lnTo>
                  <a:lnTo>
                    <a:pt x="2558862" y="723899"/>
                  </a:lnTo>
                  <a:lnTo>
                    <a:pt x="2555941" y="711199"/>
                  </a:lnTo>
                  <a:close/>
                </a:path>
                <a:path extrusionOk="0" h="1752600" w="2571750">
                  <a:moveTo>
                    <a:pt x="2556576" y="711199"/>
                  </a:moveTo>
                  <a:lnTo>
                    <a:pt x="2558862" y="723899"/>
                  </a:lnTo>
                  <a:lnTo>
                    <a:pt x="2559116" y="723899"/>
                  </a:lnTo>
                  <a:lnTo>
                    <a:pt x="2556576" y="711199"/>
                  </a:lnTo>
                  <a:close/>
                </a:path>
                <a:path extrusionOk="0" h="1752600" w="2571750">
                  <a:moveTo>
                    <a:pt x="2545654" y="698499"/>
                  </a:moveTo>
                  <a:lnTo>
                    <a:pt x="2504379" y="698499"/>
                  </a:lnTo>
                  <a:lnTo>
                    <a:pt x="2509459" y="711199"/>
                  </a:lnTo>
                  <a:lnTo>
                    <a:pt x="2548575" y="711199"/>
                  </a:lnTo>
                  <a:lnTo>
                    <a:pt x="2545654" y="698499"/>
                  </a:lnTo>
                  <a:close/>
                </a:path>
                <a:path extrusionOk="0" h="1752600" w="2571750">
                  <a:moveTo>
                    <a:pt x="2547813" y="698499"/>
                  </a:moveTo>
                  <a:lnTo>
                    <a:pt x="2548575" y="711199"/>
                  </a:lnTo>
                  <a:lnTo>
                    <a:pt x="2551750" y="711199"/>
                  </a:lnTo>
                  <a:lnTo>
                    <a:pt x="2547813" y="698499"/>
                  </a:lnTo>
                  <a:close/>
                </a:path>
                <a:path extrusionOk="0" h="1752600" w="2571750">
                  <a:moveTo>
                    <a:pt x="2534224" y="685799"/>
                  </a:moveTo>
                  <a:lnTo>
                    <a:pt x="2492949" y="685799"/>
                  </a:lnTo>
                  <a:lnTo>
                    <a:pt x="2499045" y="698499"/>
                  </a:lnTo>
                  <a:lnTo>
                    <a:pt x="2539177" y="698499"/>
                  </a:lnTo>
                  <a:lnTo>
                    <a:pt x="2534224" y="685799"/>
                  </a:lnTo>
                  <a:close/>
                </a:path>
                <a:path extrusionOk="0" h="1752600" w="2571750">
                  <a:moveTo>
                    <a:pt x="2537780" y="685799"/>
                  </a:moveTo>
                  <a:lnTo>
                    <a:pt x="2539177" y="698499"/>
                  </a:lnTo>
                  <a:lnTo>
                    <a:pt x="2544638" y="698499"/>
                  </a:lnTo>
                  <a:lnTo>
                    <a:pt x="2537780" y="685799"/>
                  </a:lnTo>
                  <a:close/>
                </a:path>
                <a:path extrusionOk="0" h="1752600" w="2571750">
                  <a:moveTo>
                    <a:pt x="2528001" y="673099"/>
                  </a:moveTo>
                  <a:lnTo>
                    <a:pt x="2482281" y="673099"/>
                  </a:lnTo>
                  <a:lnTo>
                    <a:pt x="2488758" y="685799"/>
                  </a:lnTo>
                  <a:lnTo>
                    <a:pt x="2533843" y="685799"/>
                  </a:lnTo>
                  <a:lnTo>
                    <a:pt x="2528001" y="673099"/>
                  </a:lnTo>
                  <a:close/>
                </a:path>
                <a:path extrusionOk="0" h="1752600" w="2571750">
                  <a:moveTo>
                    <a:pt x="2521651" y="660399"/>
                  </a:moveTo>
                  <a:lnTo>
                    <a:pt x="2476693" y="660399"/>
                  </a:lnTo>
                  <a:lnTo>
                    <a:pt x="2482789" y="673099"/>
                  </a:lnTo>
                  <a:lnTo>
                    <a:pt x="2521778" y="673099"/>
                  </a:lnTo>
                  <a:lnTo>
                    <a:pt x="2521651" y="660399"/>
                  </a:lnTo>
                  <a:close/>
                </a:path>
                <a:path extrusionOk="0" h="1752600" w="2571750">
                  <a:moveTo>
                    <a:pt x="2510983" y="647699"/>
                  </a:moveTo>
                  <a:lnTo>
                    <a:pt x="2469962" y="647699"/>
                  </a:lnTo>
                  <a:lnTo>
                    <a:pt x="2474915" y="660399"/>
                  </a:lnTo>
                  <a:lnTo>
                    <a:pt x="2517460" y="660399"/>
                  </a:lnTo>
                  <a:lnTo>
                    <a:pt x="2510983" y="647699"/>
                  </a:lnTo>
                  <a:close/>
                </a:path>
                <a:path extrusionOk="0" h="1752600" w="2571750">
                  <a:moveTo>
                    <a:pt x="454726" y="622299"/>
                  </a:moveTo>
                  <a:lnTo>
                    <a:pt x="420055" y="622299"/>
                  </a:lnTo>
                  <a:lnTo>
                    <a:pt x="417261" y="647699"/>
                  </a:lnTo>
                  <a:lnTo>
                    <a:pt x="451805" y="647699"/>
                  </a:lnTo>
                  <a:lnTo>
                    <a:pt x="453202" y="634999"/>
                  </a:lnTo>
                  <a:lnTo>
                    <a:pt x="453329" y="634999"/>
                  </a:lnTo>
                  <a:lnTo>
                    <a:pt x="454726" y="622299"/>
                  </a:lnTo>
                  <a:close/>
                </a:path>
                <a:path extrusionOk="0" h="1752600" w="2571750">
                  <a:moveTo>
                    <a:pt x="2500950" y="634999"/>
                  </a:moveTo>
                  <a:lnTo>
                    <a:pt x="2463612" y="634999"/>
                  </a:lnTo>
                  <a:lnTo>
                    <a:pt x="2464501" y="647699"/>
                  </a:lnTo>
                  <a:lnTo>
                    <a:pt x="2506030" y="647699"/>
                  </a:lnTo>
                  <a:lnTo>
                    <a:pt x="2500950" y="634999"/>
                  </a:lnTo>
                  <a:close/>
                </a:path>
                <a:path extrusionOk="0" h="1752600" w="2571750">
                  <a:moveTo>
                    <a:pt x="816549" y="622299"/>
                  </a:moveTo>
                  <a:lnTo>
                    <a:pt x="811977" y="622299"/>
                  </a:lnTo>
                  <a:lnTo>
                    <a:pt x="814771" y="634999"/>
                  </a:lnTo>
                  <a:lnTo>
                    <a:pt x="820486" y="634999"/>
                  </a:lnTo>
                  <a:lnTo>
                    <a:pt x="816549" y="622299"/>
                  </a:lnTo>
                  <a:close/>
                </a:path>
                <a:path extrusionOk="0" h="1752600" w="2571750">
                  <a:moveTo>
                    <a:pt x="1045403" y="622299"/>
                  </a:moveTo>
                  <a:lnTo>
                    <a:pt x="816549" y="622299"/>
                  </a:lnTo>
                  <a:lnTo>
                    <a:pt x="823534" y="634999"/>
                  </a:lnTo>
                  <a:lnTo>
                    <a:pt x="1038291" y="634999"/>
                  </a:lnTo>
                  <a:lnTo>
                    <a:pt x="1045403" y="622299"/>
                  </a:lnTo>
                  <a:close/>
                </a:path>
                <a:path extrusionOk="0" h="1752600" w="2571750">
                  <a:moveTo>
                    <a:pt x="2494092" y="622299"/>
                  </a:moveTo>
                  <a:lnTo>
                    <a:pt x="2454849" y="622299"/>
                  </a:lnTo>
                  <a:lnTo>
                    <a:pt x="2459929" y="634999"/>
                  </a:lnTo>
                  <a:lnTo>
                    <a:pt x="2500188" y="634999"/>
                  </a:lnTo>
                  <a:lnTo>
                    <a:pt x="2494092" y="622299"/>
                  </a:lnTo>
                  <a:close/>
                </a:path>
                <a:path extrusionOk="0" h="1752600" w="2571750">
                  <a:moveTo>
                    <a:pt x="461457" y="596899"/>
                  </a:moveTo>
                  <a:lnTo>
                    <a:pt x="425643" y="596899"/>
                  </a:lnTo>
                  <a:lnTo>
                    <a:pt x="422341" y="609599"/>
                  </a:lnTo>
                  <a:lnTo>
                    <a:pt x="420309" y="622299"/>
                  </a:lnTo>
                  <a:lnTo>
                    <a:pt x="455996" y="622299"/>
                  </a:lnTo>
                  <a:lnTo>
                    <a:pt x="459298" y="609599"/>
                  </a:lnTo>
                  <a:lnTo>
                    <a:pt x="459679" y="609599"/>
                  </a:lnTo>
                  <a:lnTo>
                    <a:pt x="461457" y="596899"/>
                  </a:lnTo>
                  <a:close/>
                </a:path>
                <a:path extrusionOk="0" h="1752600" w="2571750">
                  <a:moveTo>
                    <a:pt x="1070930" y="609599"/>
                  </a:moveTo>
                  <a:lnTo>
                    <a:pt x="775274" y="609599"/>
                  </a:lnTo>
                  <a:lnTo>
                    <a:pt x="780989" y="622299"/>
                  </a:lnTo>
                  <a:lnTo>
                    <a:pt x="1060897" y="622299"/>
                  </a:lnTo>
                  <a:lnTo>
                    <a:pt x="1070930" y="609599"/>
                  </a:lnTo>
                  <a:close/>
                </a:path>
                <a:path extrusionOk="0" h="1752600" w="2571750">
                  <a:moveTo>
                    <a:pt x="2489393" y="609599"/>
                  </a:moveTo>
                  <a:lnTo>
                    <a:pt x="2449388" y="609599"/>
                  </a:lnTo>
                  <a:lnTo>
                    <a:pt x="2454087" y="622299"/>
                  </a:lnTo>
                  <a:lnTo>
                    <a:pt x="2490409" y="622299"/>
                  </a:lnTo>
                  <a:lnTo>
                    <a:pt x="2489393" y="609599"/>
                  </a:lnTo>
                  <a:close/>
                </a:path>
                <a:path extrusionOk="0" h="1752600" w="2571750">
                  <a:moveTo>
                    <a:pt x="858205" y="596899"/>
                  </a:moveTo>
                  <a:lnTo>
                    <a:pt x="748096" y="596899"/>
                  </a:lnTo>
                  <a:lnTo>
                    <a:pt x="749874" y="609599"/>
                  </a:lnTo>
                  <a:lnTo>
                    <a:pt x="860618" y="609599"/>
                  </a:lnTo>
                  <a:lnTo>
                    <a:pt x="858205" y="596899"/>
                  </a:lnTo>
                  <a:close/>
                </a:path>
                <a:path extrusionOk="0" h="1752600" w="2571750">
                  <a:moveTo>
                    <a:pt x="1003493" y="596899"/>
                  </a:moveTo>
                  <a:lnTo>
                    <a:pt x="995492" y="609599"/>
                  </a:lnTo>
                  <a:lnTo>
                    <a:pt x="1003239" y="609599"/>
                  </a:lnTo>
                  <a:lnTo>
                    <a:pt x="1003493" y="596899"/>
                  </a:lnTo>
                  <a:close/>
                </a:path>
                <a:path extrusionOk="0" h="1752600" w="2571750">
                  <a:moveTo>
                    <a:pt x="1086805" y="596899"/>
                  </a:moveTo>
                  <a:lnTo>
                    <a:pt x="1012637" y="596899"/>
                  </a:lnTo>
                  <a:lnTo>
                    <a:pt x="1003239" y="609599"/>
                  </a:lnTo>
                  <a:lnTo>
                    <a:pt x="1085154" y="609599"/>
                  </a:lnTo>
                  <a:lnTo>
                    <a:pt x="1086805" y="596899"/>
                  </a:lnTo>
                  <a:close/>
                </a:path>
                <a:path extrusionOk="0" h="1752600" w="2571750">
                  <a:moveTo>
                    <a:pt x="2436053" y="584199"/>
                  </a:moveTo>
                  <a:lnTo>
                    <a:pt x="2438974" y="596899"/>
                  </a:lnTo>
                  <a:lnTo>
                    <a:pt x="2444054" y="609599"/>
                  </a:lnTo>
                  <a:lnTo>
                    <a:pt x="2443292" y="596899"/>
                  </a:lnTo>
                  <a:lnTo>
                    <a:pt x="2440117" y="596899"/>
                  </a:lnTo>
                  <a:lnTo>
                    <a:pt x="2436053" y="584199"/>
                  </a:lnTo>
                  <a:close/>
                </a:path>
                <a:path extrusionOk="0" h="1752600" w="2571750">
                  <a:moveTo>
                    <a:pt x="2480376" y="596899"/>
                  </a:moveTo>
                  <a:lnTo>
                    <a:pt x="2443292" y="596899"/>
                  </a:lnTo>
                  <a:lnTo>
                    <a:pt x="2446975" y="609599"/>
                  </a:lnTo>
                  <a:lnTo>
                    <a:pt x="2485075" y="609599"/>
                  </a:lnTo>
                  <a:lnTo>
                    <a:pt x="2480376" y="596899"/>
                  </a:lnTo>
                  <a:close/>
                </a:path>
                <a:path extrusionOk="0" h="1752600" w="2571750">
                  <a:moveTo>
                    <a:pt x="466410" y="571499"/>
                  </a:moveTo>
                  <a:lnTo>
                    <a:pt x="430596" y="571499"/>
                  </a:lnTo>
                  <a:lnTo>
                    <a:pt x="427421" y="584199"/>
                  </a:lnTo>
                  <a:lnTo>
                    <a:pt x="427040" y="584199"/>
                  </a:lnTo>
                  <a:lnTo>
                    <a:pt x="425262" y="596899"/>
                  </a:lnTo>
                  <a:lnTo>
                    <a:pt x="461076" y="596899"/>
                  </a:lnTo>
                  <a:lnTo>
                    <a:pt x="464378" y="584199"/>
                  </a:lnTo>
                  <a:lnTo>
                    <a:pt x="466410" y="571499"/>
                  </a:lnTo>
                  <a:close/>
                </a:path>
                <a:path extrusionOk="0" h="1752600" w="2571750">
                  <a:moveTo>
                    <a:pt x="807913" y="584199"/>
                  </a:moveTo>
                  <a:lnTo>
                    <a:pt x="731713" y="584199"/>
                  </a:lnTo>
                  <a:lnTo>
                    <a:pt x="734253" y="596899"/>
                  </a:lnTo>
                  <a:lnTo>
                    <a:pt x="811850" y="596899"/>
                  </a:lnTo>
                  <a:lnTo>
                    <a:pt x="807913" y="584199"/>
                  </a:lnTo>
                  <a:close/>
                </a:path>
                <a:path extrusionOk="0" h="1752600" w="2571750">
                  <a:moveTo>
                    <a:pt x="809056" y="584199"/>
                  </a:moveTo>
                  <a:lnTo>
                    <a:pt x="811850" y="596899"/>
                  </a:lnTo>
                  <a:lnTo>
                    <a:pt x="814390" y="596899"/>
                  </a:lnTo>
                  <a:lnTo>
                    <a:pt x="809056" y="584199"/>
                  </a:lnTo>
                  <a:close/>
                </a:path>
                <a:path extrusionOk="0" h="1752600" w="2571750">
                  <a:moveTo>
                    <a:pt x="1039688" y="584199"/>
                  </a:moveTo>
                  <a:lnTo>
                    <a:pt x="1032068" y="596899"/>
                  </a:lnTo>
                  <a:lnTo>
                    <a:pt x="1039053" y="596899"/>
                  </a:lnTo>
                  <a:lnTo>
                    <a:pt x="1039688" y="584199"/>
                  </a:lnTo>
                  <a:close/>
                </a:path>
                <a:path extrusionOk="0" h="1752600" w="2571750">
                  <a:moveTo>
                    <a:pt x="1100648" y="584199"/>
                  </a:moveTo>
                  <a:lnTo>
                    <a:pt x="1045149" y="584199"/>
                  </a:lnTo>
                  <a:lnTo>
                    <a:pt x="1039053" y="596899"/>
                  </a:lnTo>
                  <a:lnTo>
                    <a:pt x="1094679" y="596899"/>
                  </a:lnTo>
                  <a:lnTo>
                    <a:pt x="1100648" y="584199"/>
                  </a:lnTo>
                  <a:close/>
                </a:path>
                <a:path extrusionOk="0" h="1752600" w="2571750">
                  <a:moveTo>
                    <a:pt x="1100648" y="584199"/>
                  </a:moveTo>
                  <a:lnTo>
                    <a:pt x="1094679" y="596899"/>
                  </a:lnTo>
                  <a:lnTo>
                    <a:pt x="1097727" y="596899"/>
                  </a:lnTo>
                  <a:lnTo>
                    <a:pt x="1100648" y="584199"/>
                  </a:lnTo>
                  <a:close/>
                </a:path>
                <a:path extrusionOk="0" h="1752600" w="2571750">
                  <a:moveTo>
                    <a:pt x="1104204" y="584199"/>
                  </a:moveTo>
                  <a:lnTo>
                    <a:pt x="1100648" y="584199"/>
                  </a:lnTo>
                  <a:lnTo>
                    <a:pt x="1097727" y="596899"/>
                  </a:lnTo>
                  <a:lnTo>
                    <a:pt x="1100140" y="596899"/>
                  </a:lnTo>
                  <a:lnTo>
                    <a:pt x="1104204" y="584199"/>
                  </a:lnTo>
                  <a:close/>
                </a:path>
                <a:path extrusionOk="0" h="1752600" w="2571750">
                  <a:moveTo>
                    <a:pt x="2436053" y="584199"/>
                  </a:moveTo>
                  <a:lnTo>
                    <a:pt x="2433640" y="584199"/>
                  </a:lnTo>
                  <a:lnTo>
                    <a:pt x="2436180" y="596899"/>
                  </a:lnTo>
                  <a:lnTo>
                    <a:pt x="2438974" y="596899"/>
                  </a:lnTo>
                  <a:lnTo>
                    <a:pt x="2436053" y="584199"/>
                  </a:lnTo>
                  <a:close/>
                </a:path>
                <a:path extrusionOk="0" h="1752600" w="2571750">
                  <a:moveTo>
                    <a:pt x="2469200" y="571499"/>
                  </a:moveTo>
                  <a:lnTo>
                    <a:pt x="2469327" y="584199"/>
                  </a:lnTo>
                  <a:lnTo>
                    <a:pt x="2436053" y="584199"/>
                  </a:lnTo>
                  <a:lnTo>
                    <a:pt x="2440117" y="596899"/>
                  </a:lnTo>
                  <a:lnTo>
                    <a:pt x="2478344" y="596899"/>
                  </a:lnTo>
                  <a:lnTo>
                    <a:pt x="2474280" y="584199"/>
                  </a:lnTo>
                  <a:lnTo>
                    <a:pt x="2469200" y="571499"/>
                  </a:lnTo>
                  <a:close/>
                </a:path>
                <a:path extrusionOk="0" h="1752600" w="2571750">
                  <a:moveTo>
                    <a:pt x="766003" y="571499"/>
                  </a:moveTo>
                  <a:lnTo>
                    <a:pt x="718505" y="571499"/>
                  </a:lnTo>
                  <a:lnTo>
                    <a:pt x="720918" y="584199"/>
                  </a:lnTo>
                  <a:lnTo>
                    <a:pt x="774893" y="584199"/>
                  </a:lnTo>
                  <a:lnTo>
                    <a:pt x="766003" y="571499"/>
                  </a:lnTo>
                  <a:close/>
                </a:path>
                <a:path extrusionOk="0" h="1752600" w="2571750">
                  <a:moveTo>
                    <a:pt x="772226" y="571499"/>
                  </a:moveTo>
                  <a:lnTo>
                    <a:pt x="766003" y="571499"/>
                  </a:lnTo>
                  <a:lnTo>
                    <a:pt x="774893" y="584199"/>
                  </a:lnTo>
                  <a:lnTo>
                    <a:pt x="773623" y="577849"/>
                  </a:lnTo>
                  <a:lnTo>
                    <a:pt x="772226" y="571499"/>
                  </a:lnTo>
                  <a:close/>
                </a:path>
                <a:path extrusionOk="0" h="1752600" w="2571750">
                  <a:moveTo>
                    <a:pt x="773623" y="577849"/>
                  </a:moveTo>
                  <a:lnTo>
                    <a:pt x="774893" y="584199"/>
                  </a:lnTo>
                  <a:lnTo>
                    <a:pt x="773623" y="577849"/>
                  </a:lnTo>
                  <a:close/>
                </a:path>
                <a:path extrusionOk="0" h="1752600" w="2571750">
                  <a:moveTo>
                    <a:pt x="774385" y="571499"/>
                  </a:moveTo>
                  <a:lnTo>
                    <a:pt x="772353" y="571499"/>
                  </a:lnTo>
                  <a:lnTo>
                    <a:pt x="772441" y="571937"/>
                  </a:lnTo>
                  <a:lnTo>
                    <a:pt x="778449" y="584199"/>
                  </a:lnTo>
                  <a:lnTo>
                    <a:pt x="774385" y="571499"/>
                  </a:lnTo>
                  <a:close/>
                </a:path>
                <a:path extrusionOk="0" h="1752600" w="2571750">
                  <a:moveTo>
                    <a:pt x="1119063" y="571499"/>
                  </a:moveTo>
                  <a:lnTo>
                    <a:pt x="1065469" y="571499"/>
                  </a:lnTo>
                  <a:lnTo>
                    <a:pt x="1057595" y="584199"/>
                  </a:lnTo>
                  <a:lnTo>
                    <a:pt x="1117920" y="584199"/>
                  </a:lnTo>
                  <a:lnTo>
                    <a:pt x="1119063" y="571499"/>
                  </a:lnTo>
                  <a:close/>
                </a:path>
                <a:path extrusionOk="0" h="1752600" w="2571750">
                  <a:moveTo>
                    <a:pt x="2465390" y="571499"/>
                  </a:moveTo>
                  <a:lnTo>
                    <a:pt x="2405827" y="571499"/>
                  </a:lnTo>
                  <a:lnTo>
                    <a:pt x="2425893" y="584199"/>
                  </a:lnTo>
                  <a:lnTo>
                    <a:pt x="2469327" y="584199"/>
                  </a:lnTo>
                  <a:lnTo>
                    <a:pt x="2465390" y="571499"/>
                  </a:lnTo>
                  <a:close/>
                </a:path>
                <a:path extrusionOk="0" h="1752600" w="2571750">
                  <a:moveTo>
                    <a:pt x="772226" y="571499"/>
                  </a:moveTo>
                  <a:lnTo>
                    <a:pt x="773623" y="577849"/>
                  </a:lnTo>
                  <a:lnTo>
                    <a:pt x="772441" y="571937"/>
                  </a:lnTo>
                  <a:lnTo>
                    <a:pt x="772226" y="571499"/>
                  </a:lnTo>
                  <a:close/>
                </a:path>
                <a:path extrusionOk="0" h="1752600" w="2571750">
                  <a:moveTo>
                    <a:pt x="772353" y="571499"/>
                  </a:moveTo>
                  <a:lnTo>
                    <a:pt x="772441" y="571937"/>
                  </a:lnTo>
                  <a:lnTo>
                    <a:pt x="772353" y="571499"/>
                  </a:lnTo>
                  <a:close/>
                </a:path>
                <a:path extrusionOk="0" h="1752600" w="2571750">
                  <a:moveTo>
                    <a:pt x="468950" y="558799"/>
                  </a:moveTo>
                  <a:lnTo>
                    <a:pt x="432501" y="558799"/>
                  </a:lnTo>
                  <a:lnTo>
                    <a:pt x="432120" y="571499"/>
                  </a:lnTo>
                  <a:lnTo>
                    <a:pt x="466029" y="571499"/>
                  </a:lnTo>
                  <a:lnTo>
                    <a:pt x="468950" y="558799"/>
                  </a:lnTo>
                  <a:close/>
                </a:path>
                <a:path extrusionOk="0" h="1752600" w="2571750">
                  <a:moveTo>
                    <a:pt x="755843" y="558799"/>
                  </a:moveTo>
                  <a:lnTo>
                    <a:pt x="707456" y="558799"/>
                  </a:lnTo>
                  <a:lnTo>
                    <a:pt x="710377" y="571499"/>
                  </a:lnTo>
                  <a:lnTo>
                    <a:pt x="759780" y="571499"/>
                  </a:lnTo>
                  <a:lnTo>
                    <a:pt x="755843" y="558799"/>
                  </a:lnTo>
                  <a:close/>
                </a:path>
                <a:path extrusionOk="0" h="1752600" w="2571750">
                  <a:moveTo>
                    <a:pt x="1133033" y="558799"/>
                  </a:moveTo>
                  <a:lnTo>
                    <a:pt x="1078296" y="558799"/>
                  </a:lnTo>
                  <a:lnTo>
                    <a:pt x="1075883" y="571499"/>
                  </a:lnTo>
                  <a:lnTo>
                    <a:pt x="1127699" y="571499"/>
                  </a:lnTo>
                  <a:lnTo>
                    <a:pt x="1133033" y="558799"/>
                  </a:lnTo>
                  <a:close/>
                </a:path>
                <a:path extrusionOk="0" h="1752600" w="2571750">
                  <a:moveTo>
                    <a:pt x="2456627" y="558799"/>
                  </a:moveTo>
                  <a:lnTo>
                    <a:pt x="2391476" y="558799"/>
                  </a:lnTo>
                  <a:lnTo>
                    <a:pt x="2407986" y="571499"/>
                  </a:lnTo>
                  <a:lnTo>
                    <a:pt x="2460945" y="571499"/>
                  </a:lnTo>
                  <a:lnTo>
                    <a:pt x="2456627" y="558799"/>
                  </a:lnTo>
                  <a:close/>
                </a:path>
                <a:path extrusionOk="0" h="1752600" w="2571750">
                  <a:moveTo>
                    <a:pt x="2458278" y="558799"/>
                  </a:moveTo>
                  <a:lnTo>
                    <a:pt x="2460945" y="571499"/>
                  </a:lnTo>
                  <a:lnTo>
                    <a:pt x="2462342" y="571499"/>
                  </a:lnTo>
                  <a:lnTo>
                    <a:pt x="2458278" y="558799"/>
                  </a:lnTo>
                  <a:close/>
                </a:path>
                <a:path extrusionOk="0" h="1752600" w="2571750">
                  <a:moveTo>
                    <a:pt x="473776" y="546099"/>
                  </a:moveTo>
                  <a:lnTo>
                    <a:pt x="436819" y="546099"/>
                  </a:lnTo>
                  <a:lnTo>
                    <a:pt x="435041" y="558799"/>
                  </a:lnTo>
                  <a:lnTo>
                    <a:pt x="470474" y="558799"/>
                  </a:lnTo>
                  <a:lnTo>
                    <a:pt x="473776" y="546099"/>
                  </a:lnTo>
                  <a:close/>
                </a:path>
                <a:path extrusionOk="0" h="1752600" w="2571750">
                  <a:moveTo>
                    <a:pt x="702122" y="546099"/>
                  </a:moveTo>
                  <a:lnTo>
                    <a:pt x="701868" y="546099"/>
                  </a:lnTo>
                  <a:lnTo>
                    <a:pt x="704281" y="558799"/>
                  </a:lnTo>
                  <a:lnTo>
                    <a:pt x="702122" y="546099"/>
                  </a:lnTo>
                  <a:close/>
                </a:path>
                <a:path extrusionOk="0" h="1752600" w="2571750">
                  <a:moveTo>
                    <a:pt x="743016" y="546099"/>
                  </a:moveTo>
                  <a:lnTo>
                    <a:pt x="702122" y="546099"/>
                  </a:lnTo>
                  <a:lnTo>
                    <a:pt x="704916" y="558799"/>
                  </a:lnTo>
                  <a:lnTo>
                    <a:pt x="745556" y="558799"/>
                  </a:lnTo>
                  <a:lnTo>
                    <a:pt x="743016" y="546099"/>
                  </a:lnTo>
                  <a:close/>
                </a:path>
                <a:path extrusionOk="0" h="1752600" w="2571750">
                  <a:moveTo>
                    <a:pt x="743143" y="546099"/>
                  </a:moveTo>
                  <a:lnTo>
                    <a:pt x="745556" y="558799"/>
                  </a:lnTo>
                  <a:lnTo>
                    <a:pt x="745683" y="558799"/>
                  </a:lnTo>
                  <a:lnTo>
                    <a:pt x="743143" y="546099"/>
                  </a:lnTo>
                  <a:close/>
                </a:path>
                <a:path extrusionOk="0" h="1752600" w="2571750">
                  <a:moveTo>
                    <a:pt x="1096965" y="546099"/>
                  </a:moveTo>
                  <a:lnTo>
                    <a:pt x="1091504" y="558799"/>
                  </a:lnTo>
                  <a:lnTo>
                    <a:pt x="1092774" y="558799"/>
                  </a:lnTo>
                  <a:lnTo>
                    <a:pt x="1096965" y="546099"/>
                  </a:lnTo>
                  <a:close/>
                </a:path>
                <a:path extrusionOk="0" h="1752600" w="2571750">
                  <a:moveTo>
                    <a:pt x="1143066" y="546099"/>
                  </a:moveTo>
                  <a:lnTo>
                    <a:pt x="1097346" y="546099"/>
                  </a:lnTo>
                  <a:lnTo>
                    <a:pt x="1092774" y="558799"/>
                  </a:lnTo>
                  <a:lnTo>
                    <a:pt x="1140907" y="558799"/>
                  </a:lnTo>
                  <a:lnTo>
                    <a:pt x="1143066" y="546099"/>
                  </a:lnTo>
                  <a:close/>
                </a:path>
                <a:path extrusionOk="0" h="1752600" w="2571750">
                  <a:moveTo>
                    <a:pt x="2434783" y="546099"/>
                  </a:moveTo>
                  <a:lnTo>
                    <a:pt x="2359980" y="546099"/>
                  </a:lnTo>
                  <a:lnTo>
                    <a:pt x="2377633" y="558799"/>
                  </a:lnTo>
                  <a:lnTo>
                    <a:pt x="2444816" y="558799"/>
                  </a:lnTo>
                  <a:lnTo>
                    <a:pt x="2434783" y="546099"/>
                  </a:lnTo>
                  <a:close/>
                </a:path>
                <a:path extrusionOk="0" h="1752600" w="2571750">
                  <a:moveTo>
                    <a:pt x="443677" y="520699"/>
                  </a:moveTo>
                  <a:lnTo>
                    <a:pt x="440629" y="533399"/>
                  </a:lnTo>
                  <a:lnTo>
                    <a:pt x="437327" y="546099"/>
                  </a:lnTo>
                  <a:lnTo>
                    <a:pt x="473649" y="546099"/>
                  </a:lnTo>
                  <a:lnTo>
                    <a:pt x="476443" y="533399"/>
                  </a:lnTo>
                  <a:lnTo>
                    <a:pt x="443042" y="533399"/>
                  </a:lnTo>
                  <a:lnTo>
                    <a:pt x="443677" y="520699"/>
                  </a:lnTo>
                  <a:close/>
                </a:path>
                <a:path extrusionOk="0" h="1752600" w="2571750">
                  <a:moveTo>
                    <a:pt x="732856" y="533399"/>
                  </a:moveTo>
                  <a:lnTo>
                    <a:pt x="693359" y="533399"/>
                  </a:lnTo>
                  <a:lnTo>
                    <a:pt x="694629" y="546099"/>
                  </a:lnTo>
                  <a:lnTo>
                    <a:pt x="735777" y="546099"/>
                  </a:lnTo>
                  <a:lnTo>
                    <a:pt x="732856" y="533399"/>
                  </a:lnTo>
                  <a:close/>
                </a:path>
                <a:path extrusionOk="0" h="1752600" w="2571750">
                  <a:moveTo>
                    <a:pt x="733491" y="533399"/>
                  </a:moveTo>
                  <a:lnTo>
                    <a:pt x="735777" y="546099"/>
                  </a:lnTo>
                  <a:lnTo>
                    <a:pt x="736031" y="546099"/>
                  </a:lnTo>
                  <a:lnTo>
                    <a:pt x="733491" y="533399"/>
                  </a:lnTo>
                  <a:close/>
                </a:path>
                <a:path extrusionOk="0" h="1752600" w="2571750">
                  <a:moveTo>
                    <a:pt x="1151067" y="533399"/>
                  </a:moveTo>
                  <a:lnTo>
                    <a:pt x="1107633" y="533399"/>
                  </a:lnTo>
                  <a:lnTo>
                    <a:pt x="1102172" y="546099"/>
                  </a:lnTo>
                  <a:lnTo>
                    <a:pt x="1149797" y="546099"/>
                  </a:lnTo>
                  <a:lnTo>
                    <a:pt x="1151067" y="533399"/>
                  </a:lnTo>
                  <a:close/>
                </a:path>
                <a:path extrusionOk="0" h="1752600" w="2571750">
                  <a:moveTo>
                    <a:pt x="2422464" y="533399"/>
                  </a:moveTo>
                  <a:lnTo>
                    <a:pt x="2345883" y="533399"/>
                  </a:lnTo>
                  <a:lnTo>
                    <a:pt x="2360361" y="546099"/>
                  </a:lnTo>
                  <a:lnTo>
                    <a:pt x="2424623" y="546099"/>
                  </a:lnTo>
                  <a:lnTo>
                    <a:pt x="2422464" y="533399"/>
                  </a:lnTo>
                  <a:close/>
                </a:path>
                <a:path extrusionOk="0" h="1752600" w="2571750">
                  <a:moveTo>
                    <a:pt x="486603" y="495299"/>
                  </a:moveTo>
                  <a:lnTo>
                    <a:pt x="452440" y="495299"/>
                  </a:lnTo>
                  <a:lnTo>
                    <a:pt x="449265" y="507999"/>
                  </a:lnTo>
                  <a:lnTo>
                    <a:pt x="447106" y="507999"/>
                  </a:lnTo>
                  <a:lnTo>
                    <a:pt x="446344" y="520699"/>
                  </a:lnTo>
                  <a:lnTo>
                    <a:pt x="443042" y="533399"/>
                  </a:lnTo>
                  <a:lnTo>
                    <a:pt x="477078" y="533399"/>
                  </a:lnTo>
                  <a:lnTo>
                    <a:pt x="480253" y="520699"/>
                  </a:lnTo>
                  <a:lnTo>
                    <a:pt x="483174" y="520699"/>
                  </a:lnTo>
                  <a:lnTo>
                    <a:pt x="486476" y="507999"/>
                  </a:lnTo>
                  <a:lnTo>
                    <a:pt x="486603" y="495299"/>
                  </a:lnTo>
                  <a:close/>
                </a:path>
                <a:path extrusionOk="0" h="1752600" w="2571750">
                  <a:moveTo>
                    <a:pt x="688152" y="520699"/>
                  </a:moveTo>
                  <a:lnTo>
                    <a:pt x="687898" y="520699"/>
                  </a:lnTo>
                  <a:lnTo>
                    <a:pt x="689295" y="533399"/>
                  </a:lnTo>
                  <a:lnTo>
                    <a:pt x="688152" y="520699"/>
                  </a:lnTo>
                  <a:close/>
                </a:path>
                <a:path extrusionOk="0" h="1752600" w="2571750">
                  <a:moveTo>
                    <a:pt x="722696" y="520699"/>
                  </a:moveTo>
                  <a:lnTo>
                    <a:pt x="688152" y="520699"/>
                  </a:lnTo>
                  <a:lnTo>
                    <a:pt x="689549" y="533399"/>
                  </a:lnTo>
                  <a:lnTo>
                    <a:pt x="726379" y="533399"/>
                  </a:lnTo>
                  <a:lnTo>
                    <a:pt x="722696" y="520699"/>
                  </a:lnTo>
                  <a:close/>
                </a:path>
                <a:path extrusionOk="0" h="1752600" w="2571750">
                  <a:moveTo>
                    <a:pt x="724982" y="520699"/>
                  </a:moveTo>
                  <a:lnTo>
                    <a:pt x="722696" y="520699"/>
                  </a:lnTo>
                  <a:lnTo>
                    <a:pt x="726379" y="533399"/>
                  </a:lnTo>
                  <a:lnTo>
                    <a:pt x="724982" y="520699"/>
                  </a:lnTo>
                  <a:close/>
                </a:path>
                <a:path extrusionOk="0" h="1752600" w="2571750">
                  <a:moveTo>
                    <a:pt x="727268" y="520699"/>
                  </a:moveTo>
                  <a:lnTo>
                    <a:pt x="724982" y="520699"/>
                  </a:lnTo>
                  <a:lnTo>
                    <a:pt x="726379" y="533399"/>
                  </a:lnTo>
                  <a:lnTo>
                    <a:pt x="730062" y="533399"/>
                  </a:lnTo>
                  <a:lnTo>
                    <a:pt x="727268" y="520699"/>
                  </a:lnTo>
                  <a:close/>
                </a:path>
                <a:path extrusionOk="0" h="1752600" w="2571750">
                  <a:moveTo>
                    <a:pt x="1158179" y="520699"/>
                  </a:moveTo>
                  <a:lnTo>
                    <a:pt x="1116904" y="520699"/>
                  </a:lnTo>
                  <a:lnTo>
                    <a:pt x="1114110" y="533399"/>
                  </a:lnTo>
                  <a:lnTo>
                    <a:pt x="1153861" y="533399"/>
                  </a:lnTo>
                  <a:lnTo>
                    <a:pt x="1158179" y="520699"/>
                  </a:lnTo>
                  <a:close/>
                </a:path>
                <a:path extrusionOk="0" h="1752600" w="2571750">
                  <a:moveTo>
                    <a:pt x="2394397" y="520699"/>
                  </a:moveTo>
                  <a:lnTo>
                    <a:pt x="2318197" y="520699"/>
                  </a:lnTo>
                  <a:lnTo>
                    <a:pt x="2330389" y="533399"/>
                  </a:lnTo>
                  <a:lnTo>
                    <a:pt x="2406970" y="533399"/>
                  </a:lnTo>
                  <a:lnTo>
                    <a:pt x="2394397" y="520699"/>
                  </a:lnTo>
                  <a:close/>
                </a:path>
                <a:path extrusionOk="0" h="1752600" w="2571750">
                  <a:moveTo>
                    <a:pt x="683199" y="507999"/>
                  </a:moveTo>
                  <a:lnTo>
                    <a:pt x="681548" y="507999"/>
                  </a:lnTo>
                  <a:lnTo>
                    <a:pt x="683326" y="520699"/>
                  </a:lnTo>
                  <a:lnTo>
                    <a:pt x="683580" y="520699"/>
                  </a:lnTo>
                  <a:lnTo>
                    <a:pt x="683199" y="507999"/>
                  </a:lnTo>
                  <a:close/>
                </a:path>
                <a:path extrusionOk="0" h="1752600" w="2571750">
                  <a:moveTo>
                    <a:pt x="683199" y="507999"/>
                  </a:moveTo>
                  <a:lnTo>
                    <a:pt x="683580" y="520699"/>
                  </a:lnTo>
                  <a:lnTo>
                    <a:pt x="685866" y="520699"/>
                  </a:lnTo>
                  <a:lnTo>
                    <a:pt x="683199" y="507999"/>
                  </a:lnTo>
                  <a:close/>
                </a:path>
                <a:path extrusionOk="0" h="1752600" w="2571750">
                  <a:moveTo>
                    <a:pt x="719648" y="507999"/>
                  </a:moveTo>
                  <a:lnTo>
                    <a:pt x="683199" y="507999"/>
                  </a:lnTo>
                  <a:lnTo>
                    <a:pt x="685866" y="520699"/>
                  </a:lnTo>
                  <a:lnTo>
                    <a:pt x="720918" y="520699"/>
                  </a:lnTo>
                  <a:lnTo>
                    <a:pt x="719648" y="507999"/>
                  </a:lnTo>
                  <a:close/>
                </a:path>
                <a:path extrusionOk="0" h="1752600" w="2571750">
                  <a:moveTo>
                    <a:pt x="719902" y="507999"/>
                  </a:moveTo>
                  <a:lnTo>
                    <a:pt x="722061" y="520699"/>
                  </a:lnTo>
                  <a:lnTo>
                    <a:pt x="722315" y="520699"/>
                  </a:lnTo>
                  <a:lnTo>
                    <a:pt x="719902" y="507999"/>
                  </a:lnTo>
                  <a:close/>
                </a:path>
                <a:path extrusionOk="0" h="1752600" w="2571750">
                  <a:moveTo>
                    <a:pt x="1165418" y="507999"/>
                  </a:moveTo>
                  <a:lnTo>
                    <a:pt x="1127191" y="507999"/>
                  </a:lnTo>
                  <a:lnTo>
                    <a:pt x="1122746" y="520699"/>
                  </a:lnTo>
                  <a:lnTo>
                    <a:pt x="1160973" y="520699"/>
                  </a:lnTo>
                  <a:lnTo>
                    <a:pt x="1165418" y="507999"/>
                  </a:lnTo>
                  <a:close/>
                </a:path>
                <a:path extrusionOk="0" h="1752600" w="2571750">
                  <a:moveTo>
                    <a:pt x="2362139" y="507999"/>
                  </a:moveTo>
                  <a:lnTo>
                    <a:pt x="2295464" y="507999"/>
                  </a:lnTo>
                  <a:lnTo>
                    <a:pt x="2304862" y="520699"/>
                  </a:lnTo>
                  <a:lnTo>
                    <a:pt x="2376490" y="520699"/>
                  </a:lnTo>
                  <a:lnTo>
                    <a:pt x="2362139" y="507999"/>
                  </a:lnTo>
                  <a:close/>
                </a:path>
                <a:path extrusionOk="0" h="1752600" w="2571750">
                  <a:moveTo>
                    <a:pt x="678458" y="506588"/>
                  </a:moveTo>
                  <a:lnTo>
                    <a:pt x="678500" y="507999"/>
                  </a:lnTo>
                  <a:lnTo>
                    <a:pt x="678458" y="506588"/>
                  </a:lnTo>
                  <a:close/>
                </a:path>
                <a:path extrusionOk="0" h="1752600" w="2571750">
                  <a:moveTo>
                    <a:pt x="678119" y="495299"/>
                  </a:moveTo>
                  <a:lnTo>
                    <a:pt x="678458" y="506588"/>
                  </a:lnTo>
                  <a:lnTo>
                    <a:pt x="678627" y="507999"/>
                  </a:lnTo>
                  <a:lnTo>
                    <a:pt x="681167" y="507999"/>
                  </a:lnTo>
                  <a:lnTo>
                    <a:pt x="678119" y="495299"/>
                  </a:lnTo>
                  <a:close/>
                </a:path>
                <a:path extrusionOk="0" h="1752600" w="2571750">
                  <a:moveTo>
                    <a:pt x="712790" y="495299"/>
                  </a:moveTo>
                  <a:lnTo>
                    <a:pt x="678119" y="495299"/>
                  </a:lnTo>
                  <a:lnTo>
                    <a:pt x="681167" y="507999"/>
                  </a:lnTo>
                  <a:lnTo>
                    <a:pt x="715457" y="507999"/>
                  </a:lnTo>
                  <a:lnTo>
                    <a:pt x="712790" y="495299"/>
                  </a:lnTo>
                  <a:close/>
                </a:path>
                <a:path extrusionOk="0" h="1752600" w="2571750">
                  <a:moveTo>
                    <a:pt x="712790" y="495299"/>
                  </a:moveTo>
                  <a:lnTo>
                    <a:pt x="715457" y="507999"/>
                  </a:lnTo>
                  <a:lnTo>
                    <a:pt x="715457" y="503903"/>
                  </a:lnTo>
                  <a:lnTo>
                    <a:pt x="712790" y="495299"/>
                  </a:lnTo>
                  <a:close/>
                </a:path>
                <a:path extrusionOk="0" h="1752600" w="2571750">
                  <a:moveTo>
                    <a:pt x="715457" y="503903"/>
                  </a:moveTo>
                  <a:lnTo>
                    <a:pt x="715457" y="507999"/>
                  </a:lnTo>
                  <a:lnTo>
                    <a:pt x="716727" y="507999"/>
                  </a:lnTo>
                  <a:lnTo>
                    <a:pt x="715457" y="503903"/>
                  </a:lnTo>
                  <a:close/>
                </a:path>
                <a:path extrusionOk="0" h="1752600" w="2571750">
                  <a:moveTo>
                    <a:pt x="1171260" y="495299"/>
                  </a:moveTo>
                  <a:lnTo>
                    <a:pt x="1134303" y="495299"/>
                  </a:lnTo>
                  <a:lnTo>
                    <a:pt x="1129985" y="507999"/>
                  </a:lnTo>
                  <a:lnTo>
                    <a:pt x="1168339" y="507999"/>
                  </a:lnTo>
                  <a:lnTo>
                    <a:pt x="1171260" y="495299"/>
                  </a:lnTo>
                  <a:close/>
                </a:path>
                <a:path extrusionOk="0" h="1752600" w="2571750">
                  <a:moveTo>
                    <a:pt x="2348169" y="495299"/>
                  </a:moveTo>
                  <a:lnTo>
                    <a:pt x="2278192" y="495299"/>
                  </a:lnTo>
                  <a:lnTo>
                    <a:pt x="2287590" y="507999"/>
                  </a:lnTo>
                  <a:lnTo>
                    <a:pt x="2363282" y="507999"/>
                  </a:lnTo>
                  <a:lnTo>
                    <a:pt x="2348169" y="495299"/>
                  </a:lnTo>
                  <a:close/>
                </a:path>
                <a:path extrusionOk="0" h="1752600" w="2571750">
                  <a:moveTo>
                    <a:pt x="678119" y="495299"/>
                  </a:moveTo>
                  <a:lnTo>
                    <a:pt x="677103" y="495299"/>
                  </a:lnTo>
                  <a:lnTo>
                    <a:pt x="678458" y="506588"/>
                  </a:lnTo>
                  <a:lnTo>
                    <a:pt x="678119" y="495299"/>
                  </a:lnTo>
                  <a:close/>
                </a:path>
                <a:path extrusionOk="0" h="1752600" w="2571750">
                  <a:moveTo>
                    <a:pt x="715457" y="495299"/>
                  </a:moveTo>
                  <a:lnTo>
                    <a:pt x="712790" y="495299"/>
                  </a:lnTo>
                  <a:lnTo>
                    <a:pt x="715457" y="503903"/>
                  </a:lnTo>
                  <a:lnTo>
                    <a:pt x="715457" y="495299"/>
                  </a:lnTo>
                  <a:close/>
                </a:path>
                <a:path extrusionOk="0" h="1752600" w="2571750">
                  <a:moveTo>
                    <a:pt x="490159" y="482599"/>
                  </a:moveTo>
                  <a:lnTo>
                    <a:pt x="453710" y="482599"/>
                  </a:lnTo>
                  <a:lnTo>
                    <a:pt x="452313" y="495299"/>
                  </a:lnTo>
                  <a:lnTo>
                    <a:pt x="487238" y="495299"/>
                  </a:lnTo>
                  <a:lnTo>
                    <a:pt x="490159" y="482599"/>
                  </a:lnTo>
                  <a:close/>
                </a:path>
                <a:path extrusionOk="0" h="1752600" w="2571750">
                  <a:moveTo>
                    <a:pt x="707329" y="482599"/>
                  </a:moveTo>
                  <a:lnTo>
                    <a:pt x="673039" y="482599"/>
                  </a:lnTo>
                  <a:lnTo>
                    <a:pt x="673293" y="495299"/>
                  </a:lnTo>
                  <a:lnTo>
                    <a:pt x="710377" y="495299"/>
                  </a:lnTo>
                  <a:lnTo>
                    <a:pt x="707329" y="482599"/>
                  </a:lnTo>
                  <a:close/>
                </a:path>
                <a:path extrusionOk="0" h="1752600" w="2571750">
                  <a:moveTo>
                    <a:pt x="707329" y="482599"/>
                  </a:moveTo>
                  <a:lnTo>
                    <a:pt x="710377" y="495299"/>
                  </a:lnTo>
                  <a:lnTo>
                    <a:pt x="710263" y="491489"/>
                  </a:lnTo>
                  <a:lnTo>
                    <a:pt x="707329" y="482599"/>
                  </a:lnTo>
                  <a:close/>
                </a:path>
                <a:path extrusionOk="0" h="1752600" w="2571750">
                  <a:moveTo>
                    <a:pt x="710263" y="491489"/>
                  </a:moveTo>
                  <a:lnTo>
                    <a:pt x="710377" y="495299"/>
                  </a:lnTo>
                  <a:lnTo>
                    <a:pt x="711520" y="495299"/>
                  </a:lnTo>
                  <a:lnTo>
                    <a:pt x="710263" y="491489"/>
                  </a:lnTo>
                  <a:close/>
                </a:path>
                <a:path extrusionOk="0" h="1752600" w="2571750">
                  <a:moveTo>
                    <a:pt x="1173927" y="482599"/>
                  </a:moveTo>
                  <a:lnTo>
                    <a:pt x="1137097" y="482599"/>
                  </a:lnTo>
                  <a:lnTo>
                    <a:pt x="1134176" y="495299"/>
                  </a:lnTo>
                  <a:lnTo>
                    <a:pt x="1172530" y="495299"/>
                  </a:lnTo>
                  <a:lnTo>
                    <a:pt x="1173927" y="482599"/>
                  </a:lnTo>
                  <a:close/>
                </a:path>
                <a:path extrusionOk="0" h="1752600" w="2571750">
                  <a:moveTo>
                    <a:pt x="1175578" y="482599"/>
                  </a:moveTo>
                  <a:lnTo>
                    <a:pt x="1173927" y="482599"/>
                  </a:lnTo>
                  <a:lnTo>
                    <a:pt x="1173038" y="495299"/>
                  </a:lnTo>
                  <a:lnTo>
                    <a:pt x="1175578" y="482599"/>
                  </a:lnTo>
                  <a:close/>
                </a:path>
                <a:path extrusionOk="0" h="1752600" w="2571750">
                  <a:moveTo>
                    <a:pt x="2323150" y="482599"/>
                  </a:moveTo>
                  <a:lnTo>
                    <a:pt x="2263841" y="482599"/>
                  </a:lnTo>
                  <a:lnTo>
                    <a:pt x="2271969" y="495299"/>
                  </a:lnTo>
                  <a:lnTo>
                    <a:pt x="2335088" y="495299"/>
                  </a:lnTo>
                  <a:lnTo>
                    <a:pt x="2323150" y="482599"/>
                  </a:lnTo>
                  <a:close/>
                </a:path>
                <a:path extrusionOk="0" h="1752600" w="2571750">
                  <a:moveTo>
                    <a:pt x="709996" y="482599"/>
                  </a:moveTo>
                  <a:lnTo>
                    <a:pt x="707329" y="482599"/>
                  </a:lnTo>
                  <a:lnTo>
                    <a:pt x="710263" y="491489"/>
                  </a:lnTo>
                  <a:lnTo>
                    <a:pt x="709996" y="482599"/>
                  </a:lnTo>
                  <a:close/>
                </a:path>
                <a:path extrusionOk="0" h="1752600" w="2571750">
                  <a:moveTo>
                    <a:pt x="457393" y="469899"/>
                  </a:moveTo>
                  <a:lnTo>
                    <a:pt x="454472" y="482599"/>
                  </a:lnTo>
                  <a:lnTo>
                    <a:pt x="456631" y="482599"/>
                  </a:lnTo>
                  <a:lnTo>
                    <a:pt x="457393" y="469899"/>
                  </a:lnTo>
                  <a:close/>
                </a:path>
                <a:path extrusionOk="0" h="1752600" w="2571750">
                  <a:moveTo>
                    <a:pt x="494223" y="469899"/>
                  </a:moveTo>
                  <a:lnTo>
                    <a:pt x="458409" y="469899"/>
                  </a:lnTo>
                  <a:lnTo>
                    <a:pt x="456631" y="482599"/>
                  </a:lnTo>
                  <a:lnTo>
                    <a:pt x="491302" y="482599"/>
                  </a:lnTo>
                  <a:lnTo>
                    <a:pt x="494223" y="469899"/>
                  </a:lnTo>
                  <a:close/>
                </a:path>
                <a:path extrusionOk="0" h="1752600" w="2571750">
                  <a:moveTo>
                    <a:pt x="668774" y="474717"/>
                  </a:moveTo>
                  <a:lnTo>
                    <a:pt x="669483" y="482599"/>
                  </a:lnTo>
                  <a:lnTo>
                    <a:pt x="670626" y="482599"/>
                  </a:lnTo>
                  <a:lnTo>
                    <a:pt x="670528" y="479334"/>
                  </a:lnTo>
                  <a:lnTo>
                    <a:pt x="668774" y="474717"/>
                  </a:lnTo>
                  <a:close/>
                </a:path>
                <a:path extrusionOk="0" h="1752600" w="2571750">
                  <a:moveTo>
                    <a:pt x="670528" y="479334"/>
                  </a:moveTo>
                  <a:lnTo>
                    <a:pt x="670626" y="482599"/>
                  </a:lnTo>
                  <a:lnTo>
                    <a:pt x="671769" y="482599"/>
                  </a:lnTo>
                  <a:lnTo>
                    <a:pt x="670528" y="479334"/>
                  </a:lnTo>
                  <a:close/>
                </a:path>
                <a:path extrusionOk="0" h="1752600" w="2571750">
                  <a:moveTo>
                    <a:pt x="670508" y="478658"/>
                  </a:moveTo>
                  <a:lnTo>
                    <a:pt x="670528" y="479334"/>
                  </a:lnTo>
                  <a:lnTo>
                    <a:pt x="671769" y="482599"/>
                  </a:lnTo>
                  <a:lnTo>
                    <a:pt x="670508" y="478658"/>
                  </a:lnTo>
                  <a:close/>
                </a:path>
                <a:path extrusionOk="0" h="1752600" w="2571750">
                  <a:moveTo>
                    <a:pt x="670245" y="469899"/>
                  </a:moveTo>
                  <a:lnTo>
                    <a:pt x="670508" y="478658"/>
                  </a:lnTo>
                  <a:lnTo>
                    <a:pt x="671769" y="482599"/>
                  </a:lnTo>
                  <a:lnTo>
                    <a:pt x="673674" y="482599"/>
                  </a:lnTo>
                  <a:lnTo>
                    <a:pt x="670245" y="469899"/>
                  </a:lnTo>
                  <a:close/>
                </a:path>
                <a:path extrusionOk="0" h="1752600" w="2571750">
                  <a:moveTo>
                    <a:pt x="706440" y="469899"/>
                  </a:moveTo>
                  <a:lnTo>
                    <a:pt x="670245" y="469899"/>
                  </a:lnTo>
                  <a:lnTo>
                    <a:pt x="673674" y="482599"/>
                  </a:lnTo>
                  <a:lnTo>
                    <a:pt x="707456" y="482599"/>
                  </a:lnTo>
                  <a:lnTo>
                    <a:pt x="706440" y="469899"/>
                  </a:lnTo>
                  <a:close/>
                </a:path>
                <a:path extrusionOk="0" h="1752600" w="2571750">
                  <a:moveTo>
                    <a:pt x="1179261" y="469899"/>
                  </a:moveTo>
                  <a:lnTo>
                    <a:pt x="1143574" y="469899"/>
                  </a:lnTo>
                  <a:lnTo>
                    <a:pt x="1141034" y="482599"/>
                  </a:lnTo>
                  <a:lnTo>
                    <a:pt x="1176467" y="482599"/>
                  </a:lnTo>
                  <a:lnTo>
                    <a:pt x="1179261" y="469899"/>
                  </a:lnTo>
                  <a:close/>
                </a:path>
                <a:path extrusionOk="0" h="1752600" w="2571750">
                  <a:moveTo>
                    <a:pt x="1181293" y="469899"/>
                  </a:moveTo>
                  <a:lnTo>
                    <a:pt x="1179261" y="469899"/>
                  </a:lnTo>
                  <a:lnTo>
                    <a:pt x="1178372" y="482599"/>
                  </a:lnTo>
                  <a:lnTo>
                    <a:pt x="1181293" y="469899"/>
                  </a:lnTo>
                  <a:close/>
                </a:path>
                <a:path extrusionOk="0" h="1752600" w="2571750">
                  <a:moveTo>
                    <a:pt x="2308164" y="469899"/>
                  </a:moveTo>
                  <a:lnTo>
                    <a:pt x="2251395" y="469899"/>
                  </a:lnTo>
                  <a:lnTo>
                    <a:pt x="2252411" y="482599"/>
                  </a:lnTo>
                  <a:lnTo>
                    <a:pt x="2316165" y="482599"/>
                  </a:lnTo>
                  <a:lnTo>
                    <a:pt x="2308164" y="469899"/>
                  </a:lnTo>
                  <a:close/>
                </a:path>
                <a:path extrusionOk="0" h="1752600" w="2571750">
                  <a:moveTo>
                    <a:pt x="668589" y="472660"/>
                  </a:moveTo>
                  <a:lnTo>
                    <a:pt x="668774" y="474717"/>
                  </a:lnTo>
                  <a:lnTo>
                    <a:pt x="670528" y="479334"/>
                  </a:lnTo>
                  <a:lnTo>
                    <a:pt x="670508" y="478658"/>
                  </a:lnTo>
                  <a:lnTo>
                    <a:pt x="668589" y="472660"/>
                  </a:lnTo>
                  <a:close/>
                </a:path>
                <a:path extrusionOk="0" h="1752600" w="2571750">
                  <a:moveTo>
                    <a:pt x="670245" y="469899"/>
                  </a:moveTo>
                  <a:lnTo>
                    <a:pt x="668340" y="469899"/>
                  </a:lnTo>
                  <a:lnTo>
                    <a:pt x="668589" y="472660"/>
                  </a:lnTo>
                  <a:lnTo>
                    <a:pt x="670508" y="478658"/>
                  </a:lnTo>
                  <a:lnTo>
                    <a:pt x="670245" y="469899"/>
                  </a:lnTo>
                  <a:close/>
                </a:path>
                <a:path extrusionOk="0" h="1752600" w="2571750">
                  <a:moveTo>
                    <a:pt x="665419" y="457199"/>
                  </a:moveTo>
                  <a:lnTo>
                    <a:pt x="665419" y="459441"/>
                  </a:lnTo>
                  <a:lnTo>
                    <a:pt x="667197" y="469899"/>
                  </a:lnTo>
                  <a:lnTo>
                    <a:pt x="666943" y="469899"/>
                  </a:lnTo>
                  <a:lnTo>
                    <a:pt x="668774" y="474717"/>
                  </a:lnTo>
                  <a:lnTo>
                    <a:pt x="668589" y="472660"/>
                  </a:lnTo>
                  <a:lnTo>
                    <a:pt x="667705" y="469899"/>
                  </a:lnTo>
                  <a:lnTo>
                    <a:pt x="665419" y="457199"/>
                  </a:lnTo>
                  <a:close/>
                </a:path>
                <a:path extrusionOk="0" h="1752600" w="2571750">
                  <a:moveTo>
                    <a:pt x="520893" y="419099"/>
                  </a:moveTo>
                  <a:lnTo>
                    <a:pt x="480126" y="419099"/>
                  </a:lnTo>
                  <a:lnTo>
                    <a:pt x="474284" y="431799"/>
                  </a:lnTo>
                  <a:lnTo>
                    <a:pt x="471490" y="444499"/>
                  </a:lnTo>
                  <a:lnTo>
                    <a:pt x="465648" y="457199"/>
                  </a:lnTo>
                  <a:lnTo>
                    <a:pt x="462600" y="457199"/>
                  </a:lnTo>
                  <a:lnTo>
                    <a:pt x="459806" y="469899"/>
                  </a:lnTo>
                  <a:lnTo>
                    <a:pt x="496890" y="469899"/>
                  </a:lnTo>
                  <a:lnTo>
                    <a:pt x="502732" y="457199"/>
                  </a:lnTo>
                  <a:lnTo>
                    <a:pt x="505526" y="444499"/>
                  </a:lnTo>
                  <a:lnTo>
                    <a:pt x="511368" y="444499"/>
                  </a:lnTo>
                  <a:lnTo>
                    <a:pt x="514289" y="431799"/>
                  </a:lnTo>
                  <a:lnTo>
                    <a:pt x="516575" y="431799"/>
                  </a:lnTo>
                  <a:lnTo>
                    <a:pt x="520893" y="419099"/>
                  </a:lnTo>
                  <a:close/>
                </a:path>
                <a:path extrusionOk="0" h="1752600" w="2571750">
                  <a:moveTo>
                    <a:pt x="665419" y="465137"/>
                  </a:moveTo>
                  <a:lnTo>
                    <a:pt x="665419" y="469899"/>
                  </a:lnTo>
                  <a:lnTo>
                    <a:pt x="665800" y="469899"/>
                  </a:lnTo>
                  <a:lnTo>
                    <a:pt x="665419" y="465137"/>
                  </a:lnTo>
                  <a:close/>
                </a:path>
                <a:path extrusionOk="0" h="1752600" w="2571750">
                  <a:moveTo>
                    <a:pt x="665419" y="464670"/>
                  </a:moveTo>
                  <a:lnTo>
                    <a:pt x="665419" y="465137"/>
                  </a:lnTo>
                  <a:lnTo>
                    <a:pt x="665800" y="469899"/>
                  </a:lnTo>
                  <a:lnTo>
                    <a:pt x="667197" y="469899"/>
                  </a:lnTo>
                  <a:lnTo>
                    <a:pt x="665419" y="464670"/>
                  </a:lnTo>
                  <a:close/>
                </a:path>
                <a:path extrusionOk="0" h="1752600" w="2571750">
                  <a:moveTo>
                    <a:pt x="665419" y="459441"/>
                  </a:moveTo>
                  <a:lnTo>
                    <a:pt x="665419" y="464670"/>
                  </a:lnTo>
                  <a:lnTo>
                    <a:pt x="667197" y="469899"/>
                  </a:lnTo>
                  <a:lnTo>
                    <a:pt x="665419" y="459441"/>
                  </a:lnTo>
                  <a:close/>
                </a:path>
                <a:path extrusionOk="0" h="1752600" w="2571750">
                  <a:moveTo>
                    <a:pt x="699455" y="457199"/>
                  </a:moveTo>
                  <a:lnTo>
                    <a:pt x="665419" y="457199"/>
                  </a:lnTo>
                  <a:lnTo>
                    <a:pt x="667705" y="469899"/>
                  </a:lnTo>
                  <a:lnTo>
                    <a:pt x="702884" y="469899"/>
                  </a:lnTo>
                  <a:lnTo>
                    <a:pt x="699455" y="457199"/>
                  </a:lnTo>
                  <a:close/>
                </a:path>
                <a:path extrusionOk="0" h="1752600" w="2571750">
                  <a:moveTo>
                    <a:pt x="699455" y="457199"/>
                  </a:moveTo>
                  <a:lnTo>
                    <a:pt x="702884" y="469899"/>
                  </a:lnTo>
                  <a:lnTo>
                    <a:pt x="702738" y="467457"/>
                  </a:lnTo>
                  <a:lnTo>
                    <a:pt x="699455" y="457199"/>
                  </a:lnTo>
                  <a:close/>
                </a:path>
                <a:path extrusionOk="0" h="1752600" w="2571750">
                  <a:moveTo>
                    <a:pt x="702738" y="467457"/>
                  </a:moveTo>
                  <a:lnTo>
                    <a:pt x="702884" y="469899"/>
                  </a:lnTo>
                  <a:lnTo>
                    <a:pt x="703519" y="469899"/>
                  </a:lnTo>
                  <a:lnTo>
                    <a:pt x="702738" y="467457"/>
                  </a:lnTo>
                  <a:close/>
                </a:path>
                <a:path extrusionOk="0" h="1752600" w="2571750">
                  <a:moveTo>
                    <a:pt x="1185865" y="457199"/>
                  </a:moveTo>
                  <a:lnTo>
                    <a:pt x="1149289" y="457199"/>
                  </a:lnTo>
                  <a:lnTo>
                    <a:pt x="1145606" y="469899"/>
                  </a:lnTo>
                  <a:lnTo>
                    <a:pt x="1185103" y="469899"/>
                  </a:lnTo>
                  <a:lnTo>
                    <a:pt x="1185865" y="457199"/>
                  </a:lnTo>
                  <a:close/>
                </a:path>
                <a:path extrusionOk="0" h="1752600" w="2571750">
                  <a:moveTo>
                    <a:pt x="2285050" y="457199"/>
                  </a:moveTo>
                  <a:lnTo>
                    <a:pt x="2235520" y="457199"/>
                  </a:lnTo>
                  <a:lnTo>
                    <a:pt x="2241362" y="469899"/>
                  </a:lnTo>
                  <a:lnTo>
                    <a:pt x="2292670" y="469899"/>
                  </a:lnTo>
                  <a:lnTo>
                    <a:pt x="2285050" y="457199"/>
                  </a:lnTo>
                  <a:close/>
                </a:path>
                <a:path extrusionOk="0" h="1752600" w="2571750">
                  <a:moveTo>
                    <a:pt x="2292162" y="457199"/>
                  </a:moveTo>
                  <a:lnTo>
                    <a:pt x="2292670" y="469899"/>
                  </a:lnTo>
                  <a:lnTo>
                    <a:pt x="2298258" y="469899"/>
                  </a:lnTo>
                  <a:lnTo>
                    <a:pt x="2292162" y="457199"/>
                  </a:lnTo>
                  <a:close/>
                </a:path>
                <a:path extrusionOk="0" h="1752600" w="2571750">
                  <a:moveTo>
                    <a:pt x="702122" y="457199"/>
                  </a:moveTo>
                  <a:lnTo>
                    <a:pt x="699455" y="457199"/>
                  </a:lnTo>
                  <a:lnTo>
                    <a:pt x="702738" y="467457"/>
                  </a:lnTo>
                  <a:lnTo>
                    <a:pt x="702122" y="457199"/>
                  </a:lnTo>
                  <a:close/>
                </a:path>
                <a:path extrusionOk="0" h="1752600" w="2571750">
                  <a:moveTo>
                    <a:pt x="664784" y="457199"/>
                  </a:moveTo>
                  <a:lnTo>
                    <a:pt x="662879" y="457199"/>
                  </a:lnTo>
                  <a:lnTo>
                    <a:pt x="665370" y="464526"/>
                  </a:lnTo>
                  <a:lnTo>
                    <a:pt x="664784" y="457199"/>
                  </a:lnTo>
                  <a:close/>
                </a:path>
                <a:path extrusionOk="0" h="1752600" w="2571750">
                  <a:moveTo>
                    <a:pt x="665419" y="457199"/>
                  </a:moveTo>
                  <a:lnTo>
                    <a:pt x="665038" y="457199"/>
                  </a:lnTo>
                  <a:lnTo>
                    <a:pt x="665419" y="459441"/>
                  </a:lnTo>
                  <a:lnTo>
                    <a:pt x="665419" y="457199"/>
                  </a:lnTo>
                  <a:close/>
                </a:path>
                <a:path extrusionOk="0" h="1752600" w="2571750">
                  <a:moveTo>
                    <a:pt x="660593" y="444499"/>
                  </a:moveTo>
                  <a:lnTo>
                    <a:pt x="658053" y="444499"/>
                  </a:lnTo>
                  <a:lnTo>
                    <a:pt x="658942" y="457199"/>
                  </a:lnTo>
                  <a:lnTo>
                    <a:pt x="660974" y="457199"/>
                  </a:lnTo>
                  <a:lnTo>
                    <a:pt x="660593" y="444499"/>
                  </a:lnTo>
                  <a:close/>
                </a:path>
                <a:path extrusionOk="0" h="1752600" w="2571750">
                  <a:moveTo>
                    <a:pt x="660593" y="444499"/>
                  </a:moveTo>
                  <a:lnTo>
                    <a:pt x="660974" y="457199"/>
                  </a:lnTo>
                  <a:lnTo>
                    <a:pt x="664657" y="457199"/>
                  </a:lnTo>
                  <a:lnTo>
                    <a:pt x="660593" y="444499"/>
                  </a:lnTo>
                  <a:close/>
                </a:path>
                <a:path extrusionOk="0" h="1752600" w="2571750">
                  <a:moveTo>
                    <a:pt x="696026" y="444499"/>
                  </a:moveTo>
                  <a:lnTo>
                    <a:pt x="660593" y="444499"/>
                  </a:lnTo>
                  <a:lnTo>
                    <a:pt x="664657" y="457199"/>
                  </a:lnTo>
                  <a:lnTo>
                    <a:pt x="697804" y="457199"/>
                  </a:lnTo>
                  <a:lnTo>
                    <a:pt x="696026" y="444499"/>
                  </a:lnTo>
                  <a:close/>
                </a:path>
                <a:path extrusionOk="0" h="1752600" w="2571750">
                  <a:moveTo>
                    <a:pt x="696661" y="444499"/>
                  </a:moveTo>
                  <a:lnTo>
                    <a:pt x="696026" y="444499"/>
                  </a:lnTo>
                  <a:lnTo>
                    <a:pt x="697804" y="457199"/>
                  </a:lnTo>
                  <a:lnTo>
                    <a:pt x="697804" y="454890"/>
                  </a:lnTo>
                  <a:lnTo>
                    <a:pt x="696661" y="444499"/>
                  </a:lnTo>
                  <a:close/>
                </a:path>
                <a:path extrusionOk="0" h="1752600" w="2571750">
                  <a:moveTo>
                    <a:pt x="697804" y="454890"/>
                  </a:moveTo>
                  <a:lnTo>
                    <a:pt x="697804" y="457199"/>
                  </a:lnTo>
                  <a:lnTo>
                    <a:pt x="698058" y="457199"/>
                  </a:lnTo>
                  <a:lnTo>
                    <a:pt x="697804" y="454890"/>
                  </a:lnTo>
                  <a:close/>
                </a:path>
                <a:path extrusionOk="0" h="1752600" w="2571750">
                  <a:moveTo>
                    <a:pt x="1153480" y="444499"/>
                  </a:moveTo>
                  <a:lnTo>
                    <a:pt x="1150940" y="457199"/>
                  </a:lnTo>
                  <a:lnTo>
                    <a:pt x="1152718" y="457199"/>
                  </a:lnTo>
                  <a:lnTo>
                    <a:pt x="1153480" y="444499"/>
                  </a:lnTo>
                  <a:close/>
                </a:path>
                <a:path extrusionOk="0" h="1752600" w="2571750">
                  <a:moveTo>
                    <a:pt x="1191580" y="444499"/>
                  </a:moveTo>
                  <a:lnTo>
                    <a:pt x="1154115" y="444499"/>
                  </a:lnTo>
                  <a:lnTo>
                    <a:pt x="1152718" y="457199"/>
                  </a:lnTo>
                  <a:lnTo>
                    <a:pt x="1187770" y="457199"/>
                  </a:lnTo>
                  <a:lnTo>
                    <a:pt x="1191580" y="444499"/>
                  </a:lnTo>
                  <a:close/>
                </a:path>
                <a:path extrusionOk="0" h="1752600" w="2571750">
                  <a:moveTo>
                    <a:pt x="1191580" y="444499"/>
                  </a:moveTo>
                  <a:lnTo>
                    <a:pt x="1187770" y="457199"/>
                  </a:lnTo>
                  <a:lnTo>
                    <a:pt x="1190056" y="457199"/>
                  </a:lnTo>
                  <a:lnTo>
                    <a:pt x="1191580" y="444499"/>
                  </a:lnTo>
                  <a:close/>
                </a:path>
                <a:path extrusionOk="0" h="1752600" w="2571750">
                  <a:moveTo>
                    <a:pt x="1192596" y="444499"/>
                  </a:moveTo>
                  <a:lnTo>
                    <a:pt x="1191580" y="444499"/>
                  </a:lnTo>
                  <a:lnTo>
                    <a:pt x="1190056" y="457199"/>
                  </a:lnTo>
                  <a:lnTo>
                    <a:pt x="1190310" y="457199"/>
                  </a:lnTo>
                  <a:lnTo>
                    <a:pt x="1192596" y="444499"/>
                  </a:lnTo>
                  <a:close/>
                </a:path>
                <a:path extrusionOk="0" h="1752600" w="2571750">
                  <a:moveTo>
                    <a:pt x="2274255" y="444499"/>
                  </a:moveTo>
                  <a:lnTo>
                    <a:pt x="2216343" y="444499"/>
                  </a:lnTo>
                  <a:lnTo>
                    <a:pt x="2222439" y="457199"/>
                  </a:lnTo>
                  <a:lnTo>
                    <a:pt x="2279589" y="457199"/>
                  </a:lnTo>
                  <a:lnTo>
                    <a:pt x="2274255" y="444499"/>
                  </a:lnTo>
                  <a:close/>
                </a:path>
                <a:path extrusionOk="0" h="1752600" w="2571750">
                  <a:moveTo>
                    <a:pt x="697804" y="444499"/>
                  </a:moveTo>
                  <a:lnTo>
                    <a:pt x="696661" y="444499"/>
                  </a:lnTo>
                  <a:lnTo>
                    <a:pt x="697804" y="454890"/>
                  </a:lnTo>
                  <a:lnTo>
                    <a:pt x="697804" y="444499"/>
                  </a:lnTo>
                  <a:close/>
                </a:path>
                <a:path extrusionOk="0" h="1752600" w="2571750">
                  <a:moveTo>
                    <a:pt x="656783" y="433387"/>
                  </a:moveTo>
                  <a:lnTo>
                    <a:pt x="656783" y="444499"/>
                  </a:lnTo>
                  <a:lnTo>
                    <a:pt x="657672" y="444499"/>
                  </a:lnTo>
                  <a:lnTo>
                    <a:pt x="656783" y="433387"/>
                  </a:lnTo>
                  <a:close/>
                </a:path>
                <a:path extrusionOk="0" h="1752600" w="2571750">
                  <a:moveTo>
                    <a:pt x="656783" y="431799"/>
                  </a:moveTo>
                  <a:lnTo>
                    <a:pt x="656783" y="433387"/>
                  </a:lnTo>
                  <a:lnTo>
                    <a:pt x="657672" y="444499"/>
                  </a:lnTo>
                  <a:lnTo>
                    <a:pt x="656783" y="431799"/>
                  </a:lnTo>
                  <a:close/>
                </a:path>
                <a:path extrusionOk="0" h="1752600" w="2571750">
                  <a:moveTo>
                    <a:pt x="689803" y="419099"/>
                  </a:moveTo>
                  <a:lnTo>
                    <a:pt x="652084" y="419099"/>
                  </a:lnTo>
                  <a:lnTo>
                    <a:pt x="656783" y="431799"/>
                  </a:lnTo>
                  <a:lnTo>
                    <a:pt x="657672" y="444499"/>
                  </a:lnTo>
                  <a:lnTo>
                    <a:pt x="691708" y="444499"/>
                  </a:lnTo>
                  <a:lnTo>
                    <a:pt x="690720" y="437444"/>
                  </a:lnTo>
                  <a:lnTo>
                    <a:pt x="688914" y="431799"/>
                  </a:lnTo>
                  <a:lnTo>
                    <a:pt x="690565" y="431799"/>
                  </a:lnTo>
                  <a:lnTo>
                    <a:pt x="689803" y="419099"/>
                  </a:lnTo>
                  <a:close/>
                </a:path>
                <a:path extrusionOk="0" h="1752600" w="2571750">
                  <a:moveTo>
                    <a:pt x="690720" y="437444"/>
                  </a:moveTo>
                  <a:lnTo>
                    <a:pt x="691708" y="444499"/>
                  </a:lnTo>
                  <a:lnTo>
                    <a:pt x="691708" y="440531"/>
                  </a:lnTo>
                  <a:lnTo>
                    <a:pt x="690720" y="437444"/>
                  </a:lnTo>
                  <a:close/>
                </a:path>
                <a:path extrusionOk="0" h="1752600" w="2571750">
                  <a:moveTo>
                    <a:pt x="691708" y="440531"/>
                  </a:moveTo>
                  <a:lnTo>
                    <a:pt x="691708" y="444499"/>
                  </a:lnTo>
                  <a:lnTo>
                    <a:pt x="692343" y="444499"/>
                  </a:lnTo>
                  <a:lnTo>
                    <a:pt x="692252" y="442232"/>
                  </a:lnTo>
                  <a:lnTo>
                    <a:pt x="691708" y="440531"/>
                  </a:lnTo>
                  <a:close/>
                </a:path>
                <a:path extrusionOk="0" h="1752600" w="2571750">
                  <a:moveTo>
                    <a:pt x="692053" y="437242"/>
                  </a:moveTo>
                  <a:lnTo>
                    <a:pt x="692252" y="442232"/>
                  </a:lnTo>
                  <a:lnTo>
                    <a:pt x="692978" y="444499"/>
                  </a:lnTo>
                  <a:lnTo>
                    <a:pt x="693359" y="444499"/>
                  </a:lnTo>
                  <a:lnTo>
                    <a:pt x="692053" y="437242"/>
                  </a:lnTo>
                  <a:close/>
                </a:path>
                <a:path extrusionOk="0" h="1752600" w="2571750">
                  <a:moveTo>
                    <a:pt x="1201105" y="431799"/>
                  </a:moveTo>
                  <a:lnTo>
                    <a:pt x="1158433" y="431799"/>
                  </a:lnTo>
                  <a:lnTo>
                    <a:pt x="1157798" y="444499"/>
                  </a:lnTo>
                  <a:lnTo>
                    <a:pt x="1197676" y="444499"/>
                  </a:lnTo>
                  <a:lnTo>
                    <a:pt x="1201105" y="431799"/>
                  </a:lnTo>
                  <a:close/>
                </a:path>
                <a:path extrusionOk="0" h="1752600" w="2571750">
                  <a:moveTo>
                    <a:pt x="2256475" y="431799"/>
                  </a:moveTo>
                  <a:lnTo>
                    <a:pt x="2191832" y="431799"/>
                  </a:lnTo>
                  <a:lnTo>
                    <a:pt x="2199706" y="444499"/>
                  </a:lnTo>
                  <a:lnTo>
                    <a:pt x="2262317" y="444499"/>
                  </a:lnTo>
                  <a:lnTo>
                    <a:pt x="2256475" y="431799"/>
                  </a:lnTo>
                  <a:close/>
                </a:path>
                <a:path extrusionOk="0" h="1752600" w="2571750">
                  <a:moveTo>
                    <a:pt x="691708" y="435327"/>
                  </a:moveTo>
                  <a:lnTo>
                    <a:pt x="691708" y="440531"/>
                  </a:lnTo>
                  <a:lnTo>
                    <a:pt x="692252" y="442232"/>
                  </a:lnTo>
                  <a:lnTo>
                    <a:pt x="692053" y="437242"/>
                  </a:lnTo>
                  <a:lnTo>
                    <a:pt x="691708" y="435327"/>
                  </a:lnTo>
                  <a:close/>
                </a:path>
                <a:path extrusionOk="0" h="1752600" w="2571750">
                  <a:moveTo>
                    <a:pt x="691073" y="431799"/>
                  </a:moveTo>
                  <a:lnTo>
                    <a:pt x="689930" y="431799"/>
                  </a:lnTo>
                  <a:lnTo>
                    <a:pt x="690720" y="437444"/>
                  </a:lnTo>
                  <a:lnTo>
                    <a:pt x="691708" y="440531"/>
                  </a:lnTo>
                  <a:lnTo>
                    <a:pt x="691708" y="435327"/>
                  </a:lnTo>
                  <a:lnTo>
                    <a:pt x="691073" y="431799"/>
                  </a:lnTo>
                  <a:close/>
                </a:path>
                <a:path extrusionOk="0" h="1752600" w="2571750">
                  <a:moveTo>
                    <a:pt x="689930" y="431799"/>
                  </a:moveTo>
                  <a:lnTo>
                    <a:pt x="688914" y="431799"/>
                  </a:lnTo>
                  <a:lnTo>
                    <a:pt x="690720" y="437444"/>
                  </a:lnTo>
                  <a:lnTo>
                    <a:pt x="689930" y="431799"/>
                  </a:lnTo>
                  <a:close/>
                </a:path>
                <a:path extrusionOk="0" h="1752600" w="2571750">
                  <a:moveTo>
                    <a:pt x="691835" y="431799"/>
                  </a:moveTo>
                  <a:lnTo>
                    <a:pt x="691708" y="431799"/>
                  </a:lnTo>
                  <a:lnTo>
                    <a:pt x="691708" y="435327"/>
                  </a:lnTo>
                  <a:lnTo>
                    <a:pt x="692053" y="437242"/>
                  </a:lnTo>
                  <a:lnTo>
                    <a:pt x="691835" y="431799"/>
                  </a:lnTo>
                  <a:close/>
                </a:path>
                <a:path extrusionOk="0" h="1752600" w="2571750">
                  <a:moveTo>
                    <a:pt x="691708" y="431799"/>
                  </a:moveTo>
                  <a:lnTo>
                    <a:pt x="691073" y="431799"/>
                  </a:lnTo>
                  <a:lnTo>
                    <a:pt x="691708" y="435327"/>
                  </a:lnTo>
                  <a:lnTo>
                    <a:pt x="691708" y="431799"/>
                  </a:lnTo>
                  <a:close/>
                </a:path>
                <a:path extrusionOk="0" h="1752600" w="2571750">
                  <a:moveTo>
                    <a:pt x="652084" y="419099"/>
                  </a:moveTo>
                  <a:lnTo>
                    <a:pt x="653227" y="431799"/>
                  </a:lnTo>
                  <a:lnTo>
                    <a:pt x="656656" y="431799"/>
                  </a:lnTo>
                  <a:lnTo>
                    <a:pt x="656783" y="433387"/>
                  </a:lnTo>
                  <a:lnTo>
                    <a:pt x="656783" y="431799"/>
                  </a:lnTo>
                  <a:lnTo>
                    <a:pt x="652084" y="419099"/>
                  </a:lnTo>
                  <a:close/>
                </a:path>
                <a:path extrusionOk="0" h="1752600" w="2571750">
                  <a:moveTo>
                    <a:pt x="652084" y="419099"/>
                  </a:moveTo>
                  <a:lnTo>
                    <a:pt x="650687" y="419099"/>
                  </a:lnTo>
                  <a:lnTo>
                    <a:pt x="652211" y="431799"/>
                  </a:lnTo>
                  <a:lnTo>
                    <a:pt x="653227" y="431799"/>
                  </a:lnTo>
                  <a:lnTo>
                    <a:pt x="652084" y="419099"/>
                  </a:lnTo>
                  <a:close/>
                </a:path>
                <a:path extrusionOk="0" h="1752600" w="2571750">
                  <a:moveTo>
                    <a:pt x="689803" y="419099"/>
                  </a:moveTo>
                  <a:lnTo>
                    <a:pt x="690565" y="431799"/>
                  </a:lnTo>
                  <a:lnTo>
                    <a:pt x="690413" y="426719"/>
                  </a:lnTo>
                  <a:lnTo>
                    <a:pt x="689803" y="419099"/>
                  </a:lnTo>
                  <a:close/>
                </a:path>
                <a:path extrusionOk="0" h="1752600" w="2571750">
                  <a:moveTo>
                    <a:pt x="690413" y="426719"/>
                  </a:moveTo>
                  <a:lnTo>
                    <a:pt x="690565" y="431799"/>
                  </a:lnTo>
                  <a:lnTo>
                    <a:pt x="690819" y="431799"/>
                  </a:lnTo>
                  <a:lnTo>
                    <a:pt x="690413" y="426719"/>
                  </a:lnTo>
                  <a:close/>
                </a:path>
                <a:path extrusionOk="0" h="1752600" w="2571750">
                  <a:moveTo>
                    <a:pt x="1209741" y="419099"/>
                  </a:moveTo>
                  <a:lnTo>
                    <a:pt x="1167450" y="419099"/>
                  </a:lnTo>
                  <a:lnTo>
                    <a:pt x="1165037" y="431799"/>
                  </a:lnTo>
                  <a:lnTo>
                    <a:pt x="1206058" y="431799"/>
                  </a:lnTo>
                  <a:lnTo>
                    <a:pt x="1209741" y="419099"/>
                  </a:lnTo>
                  <a:close/>
                </a:path>
                <a:path extrusionOk="0" h="1752600" w="2571750">
                  <a:moveTo>
                    <a:pt x="2242251" y="419099"/>
                  </a:moveTo>
                  <a:lnTo>
                    <a:pt x="2173290" y="419099"/>
                  </a:lnTo>
                  <a:lnTo>
                    <a:pt x="2181926" y="431799"/>
                  </a:lnTo>
                  <a:lnTo>
                    <a:pt x="2249871" y="431799"/>
                  </a:lnTo>
                  <a:lnTo>
                    <a:pt x="2242251" y="419099"/>
                  </a:lnTo>
                  <a:close/>
                </a:path>
                <a:path extrusionOk="0" h="1752600" w="2571750">
                  <a:moveTo>
                    <a:pt x="690184" y="419099"/>
                  </a:moveTo>
                  <a:lnTo>
                    <a:pt x="689803" y="419099"/>
                  </a:lnTo>
                  <a:lnTo>
                    <a:pt x="690413" y="426719"/>
                  </a:lnTo>
                  <a:lnTo>
                    <a:pt x="690184" y="419099"/>
                  </a:lnTo>
                  <a:close/>
                </a:path>
                <a:path extrusionOk="0" h="1752600" w="2571750">
                  <a:moveTo>
                    <a:pt x="534609" y="406399"/>
                  </a:moveTo>
                  <a:lnTo>
                    <a:pt x="488889" y="406399"/>
                  </a:lnTo>
                  <a:lnTo>
                    <a:pt x="484571" y="419099"/>
                  </a:lnTo>
                  <a:lnTo>
                    <a:pt x="530291" y="419099"/>
                  </a:lnTo>
                  <a:lnTo>
                    <a:pt x="534609" y="406399"/>
                  </a:lnTo>
                  <a:close/>
                </a:path>
                <a:path extrusionOk="0" h="1752600" w="2571750">
                  <a:moveTo>
                    <a:pt x="641797" y="406399"/>
                  </a:moveTo>
                  <a:lnTo>
                    <a:pt x="640273" y="406399"/>
                  </a:lnTo>
                  <a:lnTo>
                    <a:pt x="642813" y="419099"/>
                  </a:lnTo>
                  <a:lnTo>
                    <a:pt x="641797" y="406399"/>
                  </a:lnTo>
                  <a:close/>
                </a:path>
                <a:path extrusionOk="0" h="1752600" w="2571750">
                  <a:moveTo>
                    <a:pt x="641924" y="406399"/>
                  </a:moveTo>
                  <a:lnTo>
                    <a:pt x="644337" y="419099"/>
                  </a:lnTo>
                  <a:lnTo>
                    <a:pt x="641924" y="406399"/>
                  </a:lnTo>
                  <a:close/>
                </a:path>
                <a:path extrusionOk="0" h="1752600" w="2571750">
                  <a:moveTo>
                    <a:pt x="684215" y="406399"/>
                  </a:moveTo>
                  <a:lnTo>
                    <a:pt x="641924" y="406399"/>
                  </a:lnTo>
                  <a:lnTo>
                    <a:pt x="644464" y="419099"/>
                  </a:lnTo>
                  <a:lnTo>
                    <a:pt x="685231" y="419099"/>
                  </a:lnTo>
                  <a:lnTo>
                    <a:pt x="684215" y="406399"/>
                  </a:lnTo>
                  <a:close/>
                </a:path>
                <a:path extrusionOk="0" h="1752600" w="2571750">
                  <a:moveTo>
                    <a:pt x="684342" y="406399"/>
                  </a:moveTo>
                  <a:lnTo>
                    <a:pt x="685231" y="419099"/>
                  </a:lnTo>
                  <a:lnTo>
                    <a:pt x="685866" y="419099"/>
                  </a:lnTo>
                  <a:lnTo>
                    <a:pt x="684342" y="406399"/>
                  </a:lnTo>
                  <a:close/>
                </a:path>
                <a:path extrusionOk="0" h="1752600" w="2571750">
                  <a:moveTo>
                    <a:pt x="1219012" y="406399"/>
                  </a:moveTo>
                  <a:lnTo>
                    <a:pt x="1173800" y="406399"/>
                  </a:lnTo>
                  <a:lnTo>
                    <a:pt x="1171006" y="419099"/>
                  </a:lnTo>
                  <a:lnTo>
                    <a:pt x="1215837" y="419099"/>
                  </a:lnTo>
                  <a:lnTo>
                    <a:pt x="1219012" y="406399"/>
                  </a:lnTo>
                  <a:close/>
                </a:path>
                <a:path extrusionOk="0" h="1752600" w="2571750">
                  <a:moveTo>
                    <a:pt x="2154367" y="406399"/>
                  </a:moveTo>
                  <a:lnTo>
                    <a:pt x="2148398" y="406399"/>
                  </a:lnTo>
                  <a:lnTo>
                    <a:pt x="2155891" y="419099"/>
                  </a:lnTo>
                  <a:lnTo>
                    <a:pt x="2154367" y="406399"/>
                  </a:lnTo>
                  <a:close/>
                </a:path>
                <a:path extrusionOk="0" h="1752600" w="2571750">
                  <a:moveTo>
                    <a:pt x="2225233" y="406399"/>
                  </a:moveTo>
                  <a:lnTo>
                    <a:pt x="2154367" y="406399"/>
                  </a:lnTo>
                  <a:lnTo>
                    <a:pt x="2160082" y="419099"/>
                  </a:lnTo>
                  <a:lnTo>
                    <a:pt x="2227392" y="419099"/>
                  </a:lnTo>
                  <a:lnTo>
                    <a:pt x="2225233" y="406399"/>
                  </a:lnTo>
                  <a:close/>
                </a:path>
                <a:path extrusionOk="0" h="1752600" w="2571750">
                  <a:moveTo>
                    <a:pt x="543753" y="393699"/>
                  </a:moveTo>
                  <a:lnTo>
                    <a:pt x="497271" y="393699"/>
                  </a:lnTo>
                  <a:lnTo>
                    <a:pt x="492953" y="406399"/>
                  </a:lnTo>
                  <a:lnTo>
                    <a:pt x="538292" y="406399"/>
                  </a:lnTo>
                  <a:lnTo>
                    <a:pt x="543753" y="393699"/>
                  </a:lnTo>
                  <a:close/>
                </a:path>
                <a:path extrusionOk="0" h="1752600" w="2571750">
                  <a:moveTo>
                    <a:pt x="622596" y="403980"/>
                  </a:moveTo>
                  <a:lnTo>
                    <a:pt x="623128" y="406399"/>
                  </a:lnTo>
                  <a:lnTo>
                    <a:pt x="623636" y="406399"/>
                  </a:lnTo>
                  <a:lnTo>
                    <a:pt x="622596" y="403980"/>
                  </a:lnTo>
                  <a:close/>
                </a:path>
                <a:path extrusionOk="0" h="1752600" w="2571750">
                  <a:moveTo>
                    <a:pt x="620334" y="393699"/>
                  </a:moveTo>
                  <a:lnTo>
                    <a:pt x="622596" y="403980"/>
                  </a:lnTo>
                  <a:lnTo>
                    <a:pt x="623636" y="406399"/>
                  </a:lnTo>
                  <a:lnTo>
                    <a:pt x="620334" y="393699"/>
                  </a:lnTo>
                  <a:close/>
                </a:path>
                <a:path extrusionOk="0" h="1752600" w="2571750">
                  <a:moveTo>
                    <a:pt x="675833" y="393699"/>
                  </a:moveTo>
                  <a:lnTo>
                    <a:pt x="620334" y="393699"/>
                  </a:lnTo>
                  <a:lnTo>
                    <a:pt x="623636" y="406399"/>
                  </a:lnTo>
                  <a:lnTo>
                    <a:pt x="678627" y="406399"/>
                  </a:lnTo>
                  <a:lnTo>
                    <a:pt x="675833" y="393699"/>
                  </a:lnTo>
                  <a:close/>
                </a:path>
                <a:path extrusionOk="0" h="1752600" w="2571750">
                  <a:moveTo>
                    <a:pt x="1227775" y="393699"/>
                  </a:moveTo>
                  <a:lnTo>
                    <a:pt x="1182436" y="393699"/>
                  </a:lnTo>
                  <a:lnTo>
                    <a:pt x="1180658" y="406399"/>
                  </a:lnTo>
                  <a:lnTo>
                    <a:pt x="1224854" y="406399"/>
                  </a:lnTo>
                  <a:lnTo>
                    <a:pt x="1227775" y="393699"/>
                  </a:lnTo>
                  <a:close/>
                </a:path>
                <a:path extrusionOk="0" h="1752600" w="2571750">
                  <a:moveTo>
                    <a:pt x="1228918" y="393699"/>
                  </a:moveTo>
                  <a:lnTo>
                    <a:pt x="1227775" y="393699"/>
                  </a:lnTo>
                  <a:lnTo>
                    <a:pt x="1224981" y="406399"/>
                  </a:lnTo>
                  <a:lnTo>
                    <a:pt x="1228918" y="393699"/>
                  </a:lnTo>
                  <a:close/>
                </a:path>
                <a:path extrusionOk="0" h="1752600" w="2571750">
                  <a:moveTo>
                    <a:pt x="2195007" y="393699"/>
                  </a:moveTo>
                  <a:lnTo>
                    <a:pt x="2122871" y="393699"/>
                  </a:lnTo>
                  <a:lnTo>
                    <a:pt x="2130491" y="406399"/>
                  </a:lnTo>
                  <a:lnTo>
                    <a:pt x="2203643" y="406399"/>
                  </a:lnTo>
                  <a:lnTo>
                    <a:pt x="2195007" y="393699"/>
                  </a:lnTo>
                  <a:close/>
                </a:path>
                <a:path extrusionOk="0" h="1752600" w="2571750">
                  <a:moveTo>
                    <a:pt x="2198436" y="393699"/>
                  </a:moveTo>
                  <a:lnTo>
                    <a:pt x="2203643" y="406399"/>
                  </a:lnTo>
                  <a:lnTo>
                    <a:pt x="2207834" y="406399"/>
                  </a:lnTo>
                  <a:lnTo>
                    <a:pt x="2198436" y="393699"/>
                  </a:lnTo>
                  <a:close/>
                </a:path>
                <a:path extrusionOk="0" h="1752600" w="2571750">
                  <a:moveTo>
                    <a:pt x="620334" y="393699"/>
                  </a:moveTo>
                  <a:lnTo>
                    <a:pt x="618175" y="393699"/>
                  </a:lnTo>
                  <a:lnTo>
                    <a:pt x="622596" y="403980"/>
                  </a:lnTo>
                  <a:lnTo>
                    <a:pt x="620334" y="393699"/>
                  </a:lnTo>
                  <a:close/>
                </a:path>
                <a:path extrusionOk="0" h="1752600" w="2571750">
                  <a:moveTo>
                    <a:pt x="663006" y="380999"/>
                  </a:moveTo>
                  <a:lnTo>
                    <a:pt x="507304" y="380999"/>
                  </a:lnTo>
                  <a:lnTo>
                    <a:pt x="502986" y="393699"/>
                  </a:lnTo>
                  <a:lnTo>
                    <a:pt x="666435" y="393699"/>
                  </a:lnTo>
                  <a:lnTo>
                    <a:pt x="663006" y="380999"/>
                  </a:lnTo>
                  <a:close/>
                </a:path>
                <a:path extrusionOk="0" h="1752600" w="2571750">
                  <a:moveTo>
                    <a:pt x="1237808" y="380999"/>
                  </a:moveTo>
                  <a:lnTo>
                    <a:pt x="1196533" y="380999"/>
                  </a:lnTo>
                  <a:lnTo>
                    <a:pt x="1191072" y="393699"/>
                  </a:lnTo>
                  <a:lnTo>
                    <a:pt x="1234887" y="393699"/>
                  </a:lnTo>
                  <a:lnTo>
                    <a:pt x="1237808" y="380999"/>
                  </a:lnTo>
                  <a:close/>
                </a:path>
                <a:path extrusionOk="0" h="1752600" w="2571750">
                  <a:moveTo>
                    <a:pt x="2177735" y="380999"/>
                  </a:moveTo>
                  <a:lnTo>
                    <a:pt x="2098233" y="380999"/>
                  </a:lnTo>
                  <a:lnTo>
                    <a:pt x="2107631" y="393699"/>
                  </a:lnTo>
                  <a:lnTo>
                    <a:pt x="2185736" y="393699"/>
                  </a:lnTo>
                  <a:lnTo>
                    <a:pt x="2177735" y="380999"/>
                  </a:lnTo>
                  <a:close/>
                </a:path>
                <a:path extrusionOk="0" h="1752600" w="2571750">
                  <a:moveTo>
                    <a:pt x="647004" y="368299"/>
                  </a:moveTo>
                  <a:lnTo>
                    <a:pt x="522925" y="368299"/>
                  </a:lnTo>
                  <a:lnTo>
                    <a:pt x="518226" y="380999"/>
                  </a:lnTo>
                  <a:lnTo>
                    <a:pt x="650941" y="380999"/>
                  </a:lnTo>
                  <a:lnTo>
                    <a:pt x="647004" y="368299"/>
                  </a:lnTo>
                  <a:close/>
                </a:path>
                <a:path extrusionOk="0" h="1752600" w="2571750">
                  <a:moveTo>
                    <a:pt x="1246952" y="368299"/>
                  </a:moveTo>
                  <a:lnTo>
                    <a:pt x="1203264" y="368299"/>
                  </a:lnTo>
                  <a:lnTo>
                    <a:pt x="1199200" y="380999"/>
                  </a:lnTo>
                  <a:lnTo>
                    <a:pt x="1244412" y="380999"/>
                  </a:lnTo>
                  <a:lnTo>
                    <a:pt x="1246952" y="368299"/>
                  </a:lnTo>
                  <a:close/>
                </a:path>
                <a:path extrusionOk="0" h="1752600" w="2571750">
                  <a:moveTo>
                    <a:pt x="2154240" y="368299"/>
                  </a:moveTo>
                  <a:lnTo>
                    <a:pt x="2072706" y="368299"/>
                  </a:lnTo>
                  <a:lnTo>
                    <a:pt x="2079945" y="380999"/>
                  </a:lnTo>
                  <a:lnTo>
                    <a:pt x="2158558" y="380999"/>
                  </a:lnTo>
                  <a:lnTo>
                    <a:pt x="2154240" y="368299"/>
                  </a:lnTo>
                  <a:close/>
                </a:path>
                <a:path extrusionOk="0" h="1752600" w="2571750">
                  <a:moveTo>
                    <a:pt x="539816" y="355599"/>
                  </a:moveTo>
                  <a:lnTo>
                    <a:pt x="538927" y="355599"/>
                  </a:lnTo>
                  <a:lnTo>
                    <a:pt x="535371" y="368299"/>
                  </a:lnTo>
                  <a:lnTo>
                    <a:pt x="539816" y="355599"/>
                  </a:lnTo>
                  <a:close/>
                </a:path>
                <a:path extrusionOk="0" h="1752600" w="2571750">
                  <a:moveTo>
                    <a:pt x="620842" y="355599"/>
                  </a:moveTo>
                  <a:lnTo>
                    <a:pt x="539816" y="355599"/>
                  </a:lnTo>
                  <a:lnTo>
                    <a:pt x="535498" y="368299"/>
                  </a:lnTo>
                  <a:lnTo>
                    <a:pt x="625160" y="368299"/>
                  </a:lnTo>
                  <a:lnTo>
                    <a:pt x="620842" y="355599"/>
                  </a:lnTo>
                  <a:close/>
                </a:path>
                <a:path extrusionOk="0" h="1752600" w="2571750">
                  <a:moveTo>
                    <a:pt x="1258128" y="355599"/>
                  </a:moveTo>
                  <a:lnTo>
                    <a:pt x="1213170" y="355599"/>
                  </a:lnTo>
                  <a:lnTo>
                    <a:pt x="1209233" y="368299"/>
                  </a:lnTo>
                  <a:lnTo>
                    <a:pt x="1253429" y="368299"/>
                  </a:lnTo>
                  <a:lnTo>
                    <a:pt x="1258128" y="355599"/>
                  </a:lnTo>
                  <a:close/>
                </a:path>
                <a:path extrusionOk="0" h="1752600" w="2571750">
                  <a:moveTo>
                    <a:pt x="2122236" y="355599"/>
                  </a:moveTo>
                  <a:lnTo>
                    <a:pt x="2059371" y="355599"/>
                  </a:lnTo>
                  <a:lnTo>
                    <a:pt x="2066991" y="368299"/>
                  </a:lnTo>
                  <a:lnTo>
                    <a:pt x="2130237" y="368299"/>
                  </a:lnTo>
                  <a:lnTo>
                    <a:pt x="2122236" y="355599"/>
                  </a:lnTo>
                  <a:close/>
                </a:path>
                <a:path extrusionOk="0" h="1752600" w="2571750">
                  <a:moveTo>
                    <a:pt x="1269685" y="342899"/>
                  </a:moveTo>
                  <a:lnTo>
                    <a:pt x="1220155" y="342899"/>
                  </a:lnTo>
                  <a:lnTo>
                    <a:pt x="1219012" y="355599"/>
                  </a:lnTo>
                  <a:lnTo>
                    <a:pt x="1268034" y="355599"/>
                  </a:lnTo>
                  <a:lnTo>
                    <a:pt x="1269685" y="342899"/>
                  </a:lnTo>
                  <a:close/>
                </a:path>
                <a:path extrusionOk="0" h="1752600" w="2571750">
                  <a:moveTo>
                    <a:pt x="2097725" y="342899"/>
                  </a:moveTo>
                  <a:lnTo>
                    <a:pt x="2041083" y="342899"/>
                  </a:lnTo>
                  <a:lnTo>
                    <a:pt x="2046925" y="355599"/>
                  </a:lnTo>
                  <a:lnTo>
                    <a:pt x="2105345" y="355599"/>
                  </a:lnTo>
                  <a:lnTo>
                    <a:pt x="2097725" y="342899"/>
                  </a:lnTo>
                  <a:close/>
                </a:path>
                <a:path extrusionOk="0" h="1752600" w="2571750">
                  <a:moveTo>
                    <a:pt x="1283274" y="330199"/>
                  </a:moveTo>
                  <a:lnTo>
                    <a:pt x="1237173" y="330199"/>
                  </a:lnTo>
                  <a:lnTo>
                    <a:pt x="1231839" y="342899"/>
                  </a:lnTo>
                  <a:lnTo>
                    <a:pt x="1278575" y="342899"/>
                  </a:lnTo>
                  <a:lnTo>
                    <a:pt x="1283274" y="330199"/>
                  </a:lnTo>
                  <a:close/>
                </a:path>
                <a:path extrusionOk="0" h="1752600" w="2571750">
                  <a:moveTo>
                    <a:pt x="2080580" y="330199"/>
                  </a:moveTo>
                  <a:lnTo>
                    <a:pt x="2029653" y="330199"/>
                  </a:lnTo>
                  <a:lnTo>
                    <a:pt x="2035368" y="342899"/>
                  </a:lnTo>
                  <a:lnTo>
                    <a:pt x="2088200" y="342899"/>
                  </a:lnTo>
                  <a:lnTo>
                    <a:pt x="2080580" y="330199"/>
                  </a:lnTo>
                  <a:close/>
                </a:path>
                <a:path extrusionOk="0" h="1752600" w="2571750">
                  <a:moveTo>
                    <a:pt x="1295212" y="317499"/>
                  </a:moveTo>
                  <a:lnTo>
                    <a:pt x="1246063" y="317499"/>
                  </a:lnTo>
                  <a:lnTo>
                    <a:pt x="1241745" y="330199"/>
                  </a:lnTo>
                  <a:lnTo>
                    <a:pt x="1293561" y="330199"/>
                  </a:lnTo>
                  <a:lnTo>
                    <a:pt x="1295212" y="317499"/>
                  </a:lnTo>
                  <a:close/>
                </a:path>
                <a:path extrusionOk="0" h="1752600" w="2571750">
                  <a:moveTo>
                    <a:pt x="2064959" y="317499"/>
                  </a:moveTo>
                  <a:lnTo>
                    <a:pt x="2014540" y="317499"/>
                  </a:lnTo>
                  <a:lnTo>
                    <a:pt x="2019874" y="330199"/>
                  </a:lnTo>
                  <a:lnTo>
                    <a:pt x="2070801" y="330199"/>
                  </a:lnTo>
                  <a:lnTo>
                    <a:pt x="2064959" y="317499"/>
                  </a:lnTo>
                  <a:close/>
                </a:path>
                <a:path extrusionOk="0" h="1752600" w="2571750">
                  <a:moveTo>
                    <a:pt x="1308928" y="304799"/>
                  </a:moveTo>
                  <a:lnTo>
                    <a:pt x="1256858" y="304799"/>
                  </a:lnTo>
                  <a:lnTo>
                    <a:pt x="1252159" y="317499"/>
                  </a:lnTo>
                  <a:lnTo>
                    <a:pt x="1304610" y="317499"/>
                  </a:lnTo>
                  <a:lnTo>
                    <a:pt x="1308928" y="304799"/>
                  </a:lnTo>
                  <a:close/>
                </a:path>
                <a:path extrusionOk="0" h="1752600" w="2571750">
                  <a:moveTo>
                    <a:pt x="2053529" y="304799"/>
                  </a:moveTo>
                  <a:lnTo>
                    <a:pt x="2003491" y="304799"/>
                  </a:lnTo>
                  <a:lnTo>
                    <a:pt x="2006666" y="317499"/>
                  </a:lnTo>
                  <a:lnTo>
                    <a:pt x="2059244" y="317499"/>
                  </a:lnTo>
                  <a:lnTo>
                    <a:pt x="2053529" y="304799"/>
                  </a:lnTo>
                  <a:close/>
                </a:path>
                <a:path extrusionOk="0" h="1752600" w="2571750">
                  <a:moveTo>
                    <a:pt x="1319088" y="292099"/>
                  </a:moveTo>
                  <a:lnTo>
                    <a:pt x="1271590" y="292099"/>
                  </a:lnTo>
                  <a:lnTo>
                    <a:pt x="1267272" y="304799"/>
                  </a:lnTo>
                  <a:lnTo>
                    <a:pt x="1313373" y="304799"/>
                  </a:lnTo>
                  <a:lnTo>
                    <a:pt x="1319088" y="292099"/>
                  </a:lnTo>
                  <a:close/>
                </a:path>
                <a:path extrusionOk="0" h="1752600" w="2571750">
                  <a:moveTo>
                    <a:pt x="1323025" y="292099"/>
                  </a:moveTo>
                  <a:lnTo>
                    <a:pt x="1319088" y="292099"/>
                  </a:lnTo>
                  <a:lnTo>
                    <a:pt x="1315405" y="304799"/>
                  </a:lnTo>
                  <a:lnTo>
                    <a:pt x="1323025" y="292099"/>
                  </a:lnTo>
                  <a:close/>
                </a:path>
                <a:path extrusionOk="0" h="1752600" w="2571750">
                  <a:moveTo>
                    <a:pt x="1993363" y="300037"/>
                  </a:moveTo>
                  <a:lnTo>
                    <a:pt x="1994601" y="304799"/>
                  </a:lnTo>
                  <a:lnTo>
                    <a:pt x="1995363" y="304799"/>
                  </a:lnTo>
                  <a:lnTo>
                    <a:pt x="1993363" y="300037"/>
                  </a:lnTo>
                  <a:close/>
                </a:path>
                <a:path extrusionOk="0" h="1752600" w="2571750">
                  <a:moveTo>
                    <a:pt x="1991299" y="292099"/>
                  </a:moveTo>
                  <a:lnTo>
                    <a:pt x="1993363" y="300037"/>
                  </a:lnTo>
                  <a:lnTo>
                    <a:pt x="1995363" y="304799"/>
                  </a:lnTo>
                  <a:lnTo>
                    <a:pt x="1991299" y="292099"/>
                  </a:lnTo>
                  <a:close/>
                </a:path>
                <a:path extrusionOk="0" h="1752600" w="2571750">
                  <a:moveTo>
                    <a:pt x="2038035" y="292099"/>
                  </a:moveTo>
                  <a:lnTo>
                    <a:pt x="1991299" y="292099"/>
                  </a:lnTo>
                  <a:lnTo>
                    <a:pt x="1995363" y="304799"/>
                  </a:lnTo>
                  <a:lnTo>
                    <a:pt x="2040956" y="304799"/>
                  </a:lnTo>
                  <a:lnTo>
                    <a:pt x="2038035" y="292099"/>
                  </a:lnTo>
                  <a:close/>
                </a:path>
                <a:path extrusionOk="0" h="1752600" w="2571750">
                  <a:moveTo>
                    <a:pt x="2038289" y="292099"/>
                  </a:moveTo>
                  <a:lnTo>
                    <a:pt x="2040956" y="304799"/>
                  </a:lnTo>
                  <a:lnTo>
                    <a:pt x="2043750" y="304799"/>
                  </a:lnTo>
                  <a:lnTo>
                    <a:pt x="2038289" y="292099"/>
                  </a:lnTo>
                  <a:close/>
                </a:path>
                <a:path extrusionOk="0" h="1752600" w="2571750">
                  <a:moveTo>
                    <a:pt x="1991299" y="292099"/>
                  </a:moveTo>
                  <a:lnTo>
                    <a:pt x="1990029" y="292099"/>
                  </a:lnTo>
                  <a:lnTo>
                    <a:pt x="1993363" y="300037"/>
                  </a:lnTo>
                  <a:lnTo>
                    <a:pt x="1991299" y="292099"/>
                  </a:lnTo>
                  <a:close/>
                </a:path>
                <a:path extrusionOk="0" h="1752600" w="2571750">
                  <a:moveTo>
                    <a:pt x="1338646" y="279399"/>
                  </a:moveTo>
                  <a:lnTo>
                    <a:pt x="1281623" y="279399"/>
                  </a:lnTo>
                  <a:lnTo>
                    <a:pt x="1277305" y="292099"/>
                  </a:lnTo>
                  <a:lnTo>
                    <a:pt x="1336614" y="292099"/>
                  </a:lnTo>
                  <a:lnTo>
                    <a:pt x="1338646" y="279399"/>
                  </a:lnTo>
                  <a:close/>
                </a:path>
                <a:path extrusionOk="0" h="1752600" w="2571750">
                  <a:moveTo>
                    <a:pt x="2029653" y="279399"/>
                  </a:moveTo>
                  <a:lnTo>
                    <a:pt x="1979996" y="279399"/>
                  </a:lnTo>
                  <a:lnTo>
                    <a:pt x="1983933" y="292099"/>
                  </a:lnTo>
                  <a:lnTo>
                    <a:pt x="2032828" y="292099"/>
                  </a:lnTo>
                  <a:lnTo>
                    <a:pt x="2029653" y="279399"/>
                  </a:lnTo>
                  <a:close/>
                </a:path>
                <a:path extrusionOk="0" h="1752600" w="2571750">
                  <a:moveTo>
                    <a:pt x="1357315" y="266699"/>
                  </a:moveTo>
                  <a:lnTo>
                    <a:pt x="1298133" y="266699"/>
                  </a:lnTo>
                  <a:lnTo>
                    <a:pt x="1294450" y="279399"/>
                  </a:lnTo>
                  <a:lnTo>
                    <a:pt x="1353505" y="279399"/>
                  </a:lnTo>
                  <a:lnTo>
                    <a:pt x="1357315" y="266699"/>
                  </a:lnTo>
                  <a:close/>
                </a:path>
                <a:path extrusionOk="0" h="1752600" w="2571750">
                  <a:moveTo>
                    <a:pt x="2017207" y="266699"/>
                  </a:moveTo>
                  <a:lnTo>
                    <a:pt x="1974408" y="266699"/>
                  </a:lnTo>
                  <a:lnTo>
                    <a:pt x="1975297" y="279399"/>
                  </a:lnTo>
                  <a:lnTo>
                    <a:pt x="2018858" y="279399"/>
                  </a:lnTo>
                  <a:lnTo>
                    <a:pt x="2017207" y="266699"/>
                  </a:lnTo>
                  <a:close/>
                </a:path>
                <a:path extrusionOk="0" h="1752600" w="2571750">
                  <a:moveTo>
                    <a:pt x="1374714" y="253999"/>
                  </a:moveTo>
                  <a:lnTo>
                    <a:pt x="1318707" y="253999"/>
                  </a:lnTo>
                  <a:lnTo>
                    <a:pt x="1311468" y="266699"/>
                  </a:lnTo>
                  <a:lnTo>
                    <a:pt x="1367094" y="266699"/>
                  </a:lnTo>
                  <a:lnTo>
                    <a:pt x="1374714" y="253999"/>
                  </a:lnTo>
                  <a:close/>
                </a:path>
                <a:path extrusionOk="0" h="1752600" w="2571750">
                  <a:moveTo>
                    <a:pt x="1965899" y="253999"/>
                  </a:moveTo>
                  <a:lnTo>
                    <a:pt x="1967296" y="266699"/>
                  </a:lnTo>
                  <a:lnTo>
                    <a:pt x="1968693" y="266699"/>
                  </a:lnTo>
                  <a:lnTo>
                    <a:pt x="1965899" y="253999"/>
                  </a:lnTo>
                  <a:close/>
                </a:path>
                <a:path extrusionOk="0" h="1752600" w="2571750">
                  <a:moveTo>
                    <a:pt x="2007301" y="253999"/>
                  </a:moveTo>
                  <a:lnTo>
                    <a:pt x="1966153" y="253999"/>
                  </a:lnTo>
                  <a:lnTo>
                    <a:pt x="1968693" y="266699"/>
                  </a:lnTo>
                  <a:lnTo>
                    <a:pt x="2009714" y="266699"/>
                  </a:lnTo>
                  <a:lnTo>
                    <a:pt x="2007301" y="253999"/>
                  </a:lnTo>
                  <a:close/>
                </a:path>
                <a:path extrusionOk="0" h="1752600" w="2571750">
                  <a:moveTo>
                    <a:pt x="1392748" y="241299"/>
                  </a:moveTo>
                  <a:lnTo>
                    <a:pt x="1330645" y="241299"/>
                  </a:lnTo>
                  <a:lnTo>
                    <a:pt x="1327216" y="253999"/>
                  </a:lnTo>
                  <a:lnTo>
                    <a:pt x="1382715" y="253999"/>
                  </a:lnTo>
                  <a:lnTo>
                    <a:pt x="1392748" y="241299"/>
                  </a:lnTo>
                  <a:close/>
                </a:path>
                <a:path extrusionOk="0" h="1752600" w="2571750">
                  <a:moveTo>
                    <a:pt x="1958406" y="241299"/>
                  </a:moveTo>
                  <a:lnTo>
                    <a:pt x="1955993" y="241299"/>
                  </a:lnTo>
                  <a:lnTo>
                    <a:pt x="1958406" y="253999"/>
                  </a:lnTo>
                  <a:lnTo>
                    <a:pt x="1959803" y="253999"/>
                  </a:lnTo>
                  <a:lnTo>
                    <a:pt x="1958406" y="241299"/>
                  </a:lnTo>
                  <a:close/>
                </a:path>
                <a:path extrusionOk="0" h="1752600" w="2571750">
                  <a:moveTo>
                    <a:pt x="1958406" y="241299"/>
                  </a:moveTo>
                  <a:lnTo>
                    <a:pt x="1959803" y="253999"/>
                  </a:lnTo>
                  <a:lnTo>
                    <a:pt x="1960565" y="253999"/>
                  </a:lnTo>
                  <a:lnTo>
                    <a:pt x="1958406" y="241299"/>
                  </a:lnTo>
                  <a:close/>
                </a:path>
                <a:path extrusionOk="0" h="1752600" w="2571750">
                  <a:moveTo>
                    <a:pt x="2000570" y="241299"/>
                  </a:moveTo>
                  <a:lnTo>
                    <a:pt x="1958406" y="241299"/>
                  </a:lnTo>
                  <a:lnTo>
                    <a:pt x="1960565" y="253999"/>
                  </a:lnTo>
                  <a:lnTo>
                    <a:pt x="2002348" y="253999"/>
                  </a:lnTo>
                  <a:lnTo>
                    <a:pt x="2000570" y="241299"/>
                  </a:lnTo>
                  <a:close/>
                </a:path>
                <a:path extrusionOk="0" h="1752600" w="2571750">
                  <a:moveTo>
                    <a:pt x="1345631" y="228599"/>
                  </a:moveTo>
                  <a:lnTo>
                    <a:pt x="1339916" y="241299"/>
                  </a:lnTo>
                  <a:lnTo>
                    <a:pt x="1345123" y="241299"/>
                  </a:lnTo>
                  <a:lnTo>
                    <a:pt x="1345631" y="228599"/>
                  </a:lnTo>
                  <a:close/>
                </a:path>
                <a:path extrusionOk="0" h="1752600" w="2571750">
                  <a:moveTo>
                    <a:pt x="1405067" y="228599"/>
                  </a:moveTo>
                  <a:lnTo>
                    <a:pt x="1352743" y="228599"/>
                  </a:lnTo>
                  <a:lnTo>
                    <a:pt x="1345123" y="241299"/>
                  </a:lnTo>
                  <a:lnTo>
                    <a:pt x="1402400" y="241299"/>
                  </a:lnTo>
                  <a:lnTo>
                    <a:pt x="1405067" y="228599"/>
                  </a:lnTo>
                  <a:close/>
                </a:path>
                <a:path extrusionOk="0" h="1752600" w="2571750">
                  <a:moveTo>
                    <a:pt x="1951421" y="228599"/>
                  </a:moveTo>
                  <a:lnTo>
                    <a:pt x="1949516" y="228599"/>
                  </a:lnTo>
                  <a:lnTo>
                    <a:pt x="1951675" y="241299"/>
                  </a:lnTo>
                  <a:lnTo>
                    <a:pt x="1951421" y="228599"/>
                  </a:lnTo>
                  <a:close/>
                </a:path>
                <a:path extrusionOk="0" h="1752600" w="2571750">
                  <a:moveTo>
                    <a:pt x="1988378" y="228599"/>
                  </a:moveTo>
                  <a:lnTo>
                    <a:pt x="1951421" y="228599"/>
                  </a:lnTo>
                  <a:lnTo>
                    <a:pt x="1952818" y="241299"/>
                  </a:lnTo>
                  <a:lnTo>
                    <a:pt x="1992188" y="241299"/>
                  </a:lnTo>
                  <a:lnTo>
                    <a:pt x="1988378" y="228599"/>
                  </a:lnTo>
                  <a:close/>
                </a:path>
                <a:path extrusionOk="0" h="1752600" w="2571750">
                  <a:moveTo>
                    <a:pt x="1988378" y="228599"/>
                  </a:moveTo>
                  <a:lnTo>
                    <a:pt x="1992188" y="241299"/>
                  </a:lnTo>
                  <a:lnTo>
                    <a:pt x="1991706" y="236920"/>
                  </a:lnTo>
                  <a:lnTo>
                    <a:pt x="1988378" y="228599"/>
                  </a:lnTo>
                  <a:close/>
                </a:path>
                <a:path extrusionOk="0" h="1752600" w="2571750">
                  <a:moveTo>
                    <a:pt x="1991706" y="236920"/>
                  </a:moveTo>
                  <a:lnTo>
                    <a:pt x="1992188" y="241299"/>
                  </a:lnTo>
                  <a:lnTo>
                    <a:pt x="1993458" y="241299"/>
                  </a:lnTo>
                  <a:lnTo>
                    <a:pt x="1991706" y="236920"/>
                  </a:lnTo>
                  <a:close/>
                </a:path>
                <a:path extrusionOk="0" h="1752600" w="2571750">
                  <a:moveTo>
                    <a:pt x="1990791" y="228599"/>
                  </a:moveTo>
                  <a:lnTo>
                    <a:pt x="1988378" y="228599"/>
                  </a:lnTo>
                  <a:lnTo>
                    <a:pt x="1991706" y="236920"/>
                  </a:lnTo>
                  <a:lnTo>
                    <a:pt x="1990791" y="228599"/>
                  </a:lnTo>
                  <a:close/>
                </a:path>
                <a:path extrusionOk="0" h="1752600" w="2571750">
                  <a:moveTo>
                    <a:pt x="1428181" y="215899"/>
                  </a:moveTo>
                  <a:lnTo>
                    <a:pt x="1370650" y="215899"/>
                  </a:lnTo>
                  <a:lnTo>
                    <a:pt x="1360490" y="228599"/>
                  </a:lnTo>
                  <a:lnTo>
                    <a:pt x="1412052" y="228599"/>
                  </a:lnTo>
                  <a:lnTo>
                    <a:pt x="1428181" y="215899"/>
                  </a:lnTo>
                  <a:close/>
                </a:path>
                <a:path extrusionOk="0" h="1752600" w="2571750">
                  <a:moveTo>
                    <a:pt x="1945474" y="218660"/>
                  </a:moveTo>
                  <a:lnTo>
                    <a:pt x="1946468" y="228599"/>
                  </a:lnTo>
                  <a:lnTo>
                    <a:pt x="1947738" y="228599"/>
                  </a:lnTo>
                  <a:lnTo>
                    <a:pt x="1947557" y="224971"/>
                  </a:lnTo>
                  <a:lnTo>
                    <a:pt x="1945474" y="218660"/>
                  </a:lnTo>
                  <a:close/>
                </a:path>
                <a:path extrusionOk="0" h="1752600" w="2571750">
                  <a:moveTo>
                    <a:pt x="1947557" y="224971"/>
                  </a:moveTo>
                  <a:lnTo>
                    <a:pt x="1947738" y="228599"/>
                  </a:lnTo>
                  <a:lnTo>
                    <a:pt x="1948754" y="228599"/>
                  </a:lnTo>
                  <a:lnTo>
                    <a:pt x="1947557" y="224971"/>
                  </a:lnTo>
                  <a:close/>
                </a:path>
                <a:path extrusionOk="0" h="1752600" w="2571750">
                  <a:moveTo>
                    <a:pt x="1947315" y="220133"/>
                  </a:moveTo>
                  <a:lnTo>
                    <a:pt x="1947557" y="224971"/>
                  </a:lnTo>
                  <a:lnTo>
                    <a:pt x="1948754" y="228599"/>
                  </a:lnTo>
                  <a:lnTo>
                    <a:pt x="1947315" y="220133"/>
                  </a:lnTo>
                  <a:close/>
                </a:path>
                <a:path extrusionOk="0" h="1752600" w="2571750">
                  <a:moveTo>
                    <a:pt x="1947103" y="215899"/>
                  </a:moveTo>
                  <a:lnTo>
                    <a:pt x="1947315" y="220133"/>
                  </a:lnTo>
                  <a:lnTo>
                    <a:pt x="1948754" y="228599"/>
                  </a:lnTo>
                  <a:lnTo>
                    <a:pt x="1950532" y="228599"/>
                  </a:lnTo>
                  <a:lnTo>
                    <a:pt x="1947103" y="215899"/>
                  </a:lnTo>
                  <a:close/>
                </a:path>
                <a:path extrusionOk="0" h="1752600" w="2571750">
                  <a:moveTo>
                    <a:pt x="1983171" y="215899"/>
                  </a:moveTo>
                  <a:lnTo>
                    <a:pt x="1947103" y="215899"/>
                  </a:lnTo>
                  <a:lnTo>
                    <a:pt x="1950532" y="228599"/>
                  </a:lnTo>
                  <a:lnTo>
                    <a:pt x="1985711" y="228599"/>
                  </a:lnTo>
                  <a:lnTo>
                    <a:pt x="1983171" y="215899"/>
                  </a:lnTo>
                  <a:close/>
                </a:path>
                <a:path extrusionOk="0" h="1752600" w="2571750">
                  <a:moveTo>
                    <a:pt x="1947103" y="215899"/>
                  </a:moveTo>
                  <a:lnTo>
                    <a:pt x="1946595" y="215899"/>
                  </a:lnTo>
                  <a:lnTo>
                    <a:pt x="1947315" y="220133"/>
                  </a:lnTo>
                  <a:lnTo>
                    <a:pt x="1947103" y="215899"/>
                  </a:lnTo>
                  <a:close/>
                </a:path>
                <a:path extrusionOk="0" h="1752600" w="2571750">
                  <a:moveTo>
                    <a:pt x="1945198" y="215899"/>
                  </a:moveTo>
                  <a:lnTo>
                    <a:pt x="1944563" y="215899"/>
                  </a:lnTo>
                  <a:lnTo>
                    <a:pt x="1945474" y="218660"/>
                  </a:lnTo>
                  <a:lnTo>
                    <a:pt x="1945198" y="215899"/>
                  </a:lnTo>
                  <a:close/>
                </a:path>
                <a:path extrusionOk="0" h="1752600" w="2571750">
                  <a:moveTo>
                    <a:pt x="1445453" y="203199"/>
                  </a:moveTo>
                  <a:lnTo>
                    <a:pt x="1383985" y="203199"/>
                  </a:lnTo>
                  <a:lnTo>
                    <a:pt x="1372428" y="215899"/>
                  </a:lnTo>
                  <a:lnTo>
                    <a:pt x="1430975" y="215899"/>
                  </a:lnTo>
                  <a:lnTo>
                    <a:pt x="1445453" y="203199"/>
                  </a:lnTo>
                  <a:close/>
                </a:path>
                <a:path extrusionOk="0" h="1752600" w="2571750">
                  <a:moveTo>
                    <a:pt x="1942023" y="203199"/>
                  </a:moveTo>
                  <a:lnTo>
                    <a:pt x="1942404" y="215899"/>
                  </a:lnTo>
                  <a:lnTo>
                    <a:pt x="1943166" y="215899"/>
                  </a:lnTo>
                  <a:lnTo>
                    <a:pt x="1942023" y="203199"/>
                  </a:lnTo>
                  <a:close/>
                </a:path>
                <a:path extrusionOk="0" h="1752600" w="2571750">
                  <a:moveTo>
                    <a:pt x="1976313" y="203199"/>
                  </a:moveTo>
                  <a:lnTo>
                    <a:pt x="1942023" y="203199"/>
                  </a:lnTo>
                  <a:lnTo>
                    <a:pt x="1943166" y="215899"/>
                  </a:lnTo>
                  <a:lnTo>
                    <a:pt x="1979361" y="215899"/>
                  </a:lnTo>
                  <a:lnTo>
                    <a:pt x="1979331" y="214376"/>
                  </a:lnTo>
                  <a:lnTo>
                    <a:pt x="1976313" y="203199"/>
                  </a:lnTo>
                  <a:close/>
                </a:path>
                <a:path extrusionOk="0" h="1752600" w="2571750">
                  <a:moveTo>
                    <a:pt x="1979205" y="208084"/>
                  </a:moveTo>
                  <a:lnTo>
                    <a:pt x="1979331" y="214376"/>
                  </a:lnTo>
                  <a:lnTo>
                    <a:pt x="1979742" y="215899"/>
                  </a:lnTo>
                  <a:lnTo>
                    <a:pt x="1980377" y="215899"/>
                  </a:lnTo>
                  <a:lnTo>
                    <a:pt x="1979205" y="208084"/>
                  </a:lnTo>
                  <a:close/>
                </a:path>
                <a:path extrusionOk="0" h="1752600" w="2571750">
                  <a:moveTo>
                    <a:pt x="1978472" y="203199"/>
                  </a:moveTo>
                  <a:lnTo>
                    <a:pt x="1976313" y="203199"/>
                  </a:lnTo>
                  <a:lnTo>
                    <a:pt x="1979331" y="214376"/>
                  </a:lnTo>
                  <a:lnTo>
                    <a:pt x="1979205" y="208084"/>
                  </a:lnTo>
                  <a:lnTo>
                    <a:pt x="1978472" y="203199"/>
                  </a:lnTo>
                  <a:close/>
                </a:path>
                <a:path extrusionOk="0" h="1752600" w="2571750">
                  <a:moveTo>
                    <a:pt x="1979107" y="203199"/>
                  </a:moveTo>
                  <a:lnTo>
                    <a:pt x="1978472" y="203199"/>
                  </a:lnTo>
                  <a:lnTo>
                    <a:pt x="1979205" y="208084"/>
                  </a:lnTo>
                  <a:lnTo>
                    <a:pt x="1979107" y="203199"/>
                  </a:lnTo>
                  <a:close/>
                </a:path>
                <a:path extrusionOk="0" h="1752600" w="2571750">
                  <a:moveTo>
                    <a:pt x="1462090" y="190499"/>
                  </a:moveTo>
                  <a:lnTo>
                    <a:pt x="1396685" y="190499"/>
                  </a:lnTo>
                  <a:lnTo>
                    <a:pt x="1392367" y="203199"/>
                  </a:lnTo>
                  <a:lnTo>
                    <a:pt x="1443802" y="203199"/>
                  </a:lnTo>
                  <a:lnTo>
                    <a:pt x="1462090" y="190499"/>
                  </a:lnTo>
                  <a:close/>
                </a:path>
                <a:path extrusionOk="0" h="1752600" w="2571750">
                  <a:moveTo>
                    <a:pt x="1937197" y="190499"/>
                  </a:moveTo>
                  <a:lnTo>
                    <a:pt x="1937451" y="203199"/>
                  </a:lnTo>
                  <a:lnTo>
                    <a:pt x="1938340" y="203199"/>
                  </a:lnTo>
                  <a:lnTo>
                    <a:pt x="1937197" y="190499"/>
                  </a:lnTo>
                  <a:close/>
                </a:path>
                <a:path extrusionOk="0" h="1752600" w="2571750">
                  <a:moveTo>
                    <a:pt x="1973773" y="190499"/>
                  </a:moveTo>
                  <a:lnTo>
                    <a:pt x="1937324" y="190499"/>
                  </a:lnTo>
                  <a:lnTo>
                    <a:pt x="1938340" y="203199"/>
                  </a:lnTo>
                  <a:lnTo>
                    <a:pt x="1974662" y="203199"/>
                  </a:lnTo>
                  <a:lnTo>
                    <a:pt x="1973773" y="190499"/>
                  </a:lnTo>
                  <a:close/>
                </a:path>
                <a:path extrusionOk="0" h="1752600" w="2571750">
                  <a:moveTo>
                    <a:pt x="1974027" y="190499"/>
                  </a:moveTo>
                  <a:lnTo>
                    <a:pt x="1974662" y="203199"/>
                  </a:lnTo>
                  <a:lnTo>
                    <a:pt x="1975170" y="203199"/>
                  </a:lnTo>
                  <a:lnTo>
                    <a:pt x="1974027" y="190499"/>
                  </a:lnTo>
                  <a:close/>
                </a:path>
                <a:path extrusionOk="0" h="1752600" w="2571750">
                  <a:moveTo>
                    <a:pt x="1503365" y="165099"/>
                  </a:moveTo>
                  <a:lnTo>
                    <a:pt x="1443675" y="165099"/>
                  </a:lnTo>
                  <a:lnTo>
                    <a:pt x="1426022" y="177799"/>
                  </a:lnTo>
                  <a:lnTo>
                    <a:pt x="1410020" y="190499"/>
                  </a:lnTo>
                  <a:lnTo>
                    <a:pt x="1478981" y="190499"/>
                  </a:lnTo>
                  <a:lnTo>
                    <a:pt x="1492189" y="177799"/>
                  </a:lnTo>
                  <a:lnTo>
                    <a:pt x="1489268" y="177799"/>
                  </a:lnTo>
                  <a:lnTo>
                    <a:pt x="1503365" y="165099"/>
                  </a:lnTo>
                  <a:close/>
                </a:path>
                <a:path extrusionOk="0" h="1752600" w="2571750">
                  <a:moveTo>
                    <a:pt x="1968058" y="177799"/>
                  </a:moveTo>
                  <a:lnTo>
                    <a:pt x="1931228" y="177799"/>
                  </a:lnTo>
                  <a:lnTo>
                    <a:pt x="1932752" y="190499"/>
                  </a:lnTo>
                  <a:lnTo>
                    <a:pt x="1969582" y="190499"/>
                  </a:lnTo>
                  <a:lnTo>
                    <a:pt x="1968428" y="178954"/>
                  </a:lnTo>
                  <a:lnTo>
                    <a:pt x="1968058" y="177799"/>
                  </a:lnTo>
                  <a:close/>
                </a:path>
                <a:path extrusionOk="0" h="1752600" w="2571750">
                  <a:moveTo>
                    <a:pt x="1968428" y="178954"/>
                  </a:moveTo>
                  <a:lnTo>
                    <a:pt x="1969582" y="190499"/>
                  </a:lnTo>
                  <a:lnTo>
                    <a:pt x="1969319" y="181741"/>
                  </a:lnTo>
                  <a:lnTo>
                    <a:pt x="1968428" y="178954"/>
                  </a:lnTo>
                  <a:close/>
                </a:path>
                <a:path extrusionOk="0" h="1752600" w="2571750">
                  <a:moveTo>
                    <a:pt x="1969319" y="181741"/>
                  </a:moveTo>
                  <a:lnTo>
                    <a:pt x="1969582" y="190499"/>
                  </a:lnTo>
                  <a:lnTo>
                    <a:pt x="1970471" y="190499"/>
                  </a:lnTo>
                  <a:lnTo>
                    <a:pt x="1969921" y="183620"/>
                  </a:lnTo>
                  <a:lnTo>
                    <a:pt x="1969319" y="181741"/>
                  </a:lnTo>
                  <a:close/>
                </a:path>
                <a:path extrusionOk="0" h="1752600" w="2571750">
                  <a:moveTo>
                    <a:pt x="1969885" y="183173"/>
                  </a:moveTo>
                  <a:lnTo>
                    <a:pt x="1969921" y="183620"/>
                  </a:lnTo>
                  <a:lnTo>
                    <a:pt x="1972122" y="190499"/>
                  </a:lnTo>
                  <a:lnTo>
                    <a:pt x="1972376" y="190499"/>
                  </a:lnTo>
                  <a:lnTo>
                    <a:pt x="1969885" y="183173"/>
                  </a:lnTo>
                  <a:close/>
                </a:path>
                <a:path extrusionOk="0" h="1752600" w="2571750">
                  <a:moveTo>
                    <a:pt x="1969312" y="181487"/>
                  </a:moveTo>
                  <a:lnTo>
                    <a:pt x="1969319" y="181741"/>
                  </a:lnTo>
                  <a:lnTo>
                    <a:pt x="1969921" y="183620"/>
                  </a:lnTo>
                  <a:lnTo>
                    <a:pt x="1969885" y="183173"/>
                  </a:lnTo>
                  <a:lnTo>
                    <a:pt x="1969312" y="181487"/>
                  </a:lnTo>
                  <a:close/>
                </a:path>
                <a:path extrusionOk="0" h="1752600" w="2571750">
                  <a:moveTo>
                    <a:pt x="1969455" y="177799"/>
                  </a:moveTo>
                  <a:lnTo>
                    <a:pt x="1969201" y="177799"/>
                  </a:lnTo>
                  <a:lnTo>
                    <a:pt x="1969312" y="181487"/>
                  </a:lnTo>
                  <a:lnTo>
                    <a:pt x="1969885" y="183173"/>
                  </a:lnTo>
                  <a:lnTo>
                    <a:pt x="1969455" y="177799"/>
                  </a:lnTo>
                  <a:close/>
                </a:path>
                <a:path extrusionOk="0" h="1752600" w="2571750">
                  <a:moveTo>
                    <a:pt x="1968418" y="178858"/>
                  </a:moveTo>
                  <a:lnTo>
                    <a:pt x="1969319" y="181741"/>
                  </a:lnTo>
                  <a:lnTo>
                    <a:pt x="1969312" y="181487"/>
                  </a:lnTo>
                  <a:lnTo>
                    <a:pt x="1968418" y="178858"/>
                  </a:lnTo>
                  <a:close/>
                </a:path>
                <a:path extrusionOk="0" h="1752600" w="2571750">
                  <a:moveTo>
                    <a:pt x="1969201" y="177799"/>
                  </a:moveTo>
                  <a:lnTo>
                    <a:pt x="1968312" y="177799"/>
                  </a:lnTo>
                  <a:lnTo>
                    <a:pt x="1968418" y="178858"/>
                  </a:lnTo>
                  <a:lnTo>
                    <a:pt x="1969312" y="181487"/>
                  </a:lnTo>
                  <a:lnTo>
                    <a:pt x="1969201" y="177799"/>
                  </a:lnTo>
                  <a:close/>
                </a:path>
                <a:path extrusionOk="0" h="1752600" w="2571750">
                  <a:moveTo>
                    <a:pt x="1968058" y="177799"/>
                  </a:moveTo>
                  <a:lnTo>
                    <a:pt x="1968428" y="178954"/>
                  </a:lnTo>
                  <a:lnTo>
                    <a:pt x="1968058" y="177799"/>
                  </a:lnTo>
                  <a:close/>
                </a:path>
                <a:path extrusionOk="0" h="1752600" w="2571750">
                  <a:moveTo>
                    <a:pt x="1968312" y="177799"/>
                  </a:moveTo>
                  <a:lnTo>
                    <a:pt x="1968058" y="177799"/>
                  </a:lnTo>
                  <a:lnTo>
                    <a:pt x="1968418" y="178858"/>
                  </a:lnTo>
                  <a:lnTo>
                    <a:pt x="1968312" y="177799"/>
                  </a:lnTo>
                  <a:close/>
                </a:path>
                <a:path extrusionOk="0" h="1752600" w="2571750">
                  <a:moveTo>
                    <a:pt x="1962089" y="165099"/>
                  </a:moveTo>
                  <a:lnTo>
                    <a:pt x="1920306" y="165099"/>
                  </a:lnTo>
                  <a:lnTo>
                    <a:pt x="1922592" y="177799"/>
                  </a:lnTo>
                  <a:lnTo>
                    <a:pt x="1964756" y="177799"/>
                  </a:lnTo>
                  <a:lnTo>
                    <a:pt x="1964434" y="172426"/>
                  </a:lnTo>
                  <a:lnTo>
                    <a:pt x="1962089" y="165099"/>
                  </a:lnTo>
                  <a:close/>
                </a:path>
                <a:path extrusionOk="0" h="1752600" w="2571750">
                  <a:moveTo>
                    <a:pt x="1964351" y="171053"/>
                  </a:moveTo>
                  <a:lnTo>
                    <a:pt x="1964434" y="172426"/>
                  </a:lnTo>
                  <a:lnTo>
                    <a:pt x="1966153" y="177799"/>
                  </a:lnTo>
                  <a:lnTo>
                    <a:pt x="1966915" y="177799"/>
                  </a:lnTo>
                  <a:lnTo>
                    <a:pt x="1964351" y="171053"/>
                  </a:lnTo>
                  <a:close/>
                </a:path>
                <a:path extrusionOk="0" h="1752600" w="2571750">
                  <a:moveTo>
                    <a:pt x="1962089" y="165099"/>
                  </a:moveTo>
                  <a:lnTo>
                    <a:pt x="1964434" y="172426"/>
                  </a:lnTo>
                  <a:lnTo>
                    <a:pt x="1964351" y="171053"/>
                  </a:lnTo>
                  <a:lnTo>
                    <a:pt x="1962089" y="165099"/>
                  </a:lnTo>
                  <a:close/>
                </a:path>
                <a:path extrusionOk="0" h="1752600" w="2571750">
                  <a:moveTo>
                    <a:pt x="1963994" y="165099"/>
                  </a:moveTo>
                  <a:lnTo>
                    <a:pt x="1962089" y="165099"/>
                  </a:lnTo>
                  <a:lnTo>
                    <a:pt x="1964351" y="171053"/>
                  </a:lnTo>
                  <a:lnTo>
                    <a:pt x="1963994" y="165099"/>
                  </a:lnTo>
                  <a:close/>
                </a:path>
                <a:path extrusionOk="0" h="1752600" w="2571750">
                  <a:moveTo>
                    <a:pt x="1518351" y="152399"/>
                  </a:moveTo>
                  <a:lnTo>
                    <a:pt x="1458280" y="152399"/>
                  </a:lnTo>
                  <a:lnTo>
                    <a:pt x="1443167" y="165099"/>
                  </a:lnTo>
                  <a:lnTo>
                    <a:pt x="1506794" y="165099"/>
                  </a:lnTo>
                  <a:lnTo>
                    <a:pt x="1518351" y="152399"/>
                  </a:lnTo>
                  <a:close/>
                </a:path>
                <a:path extrusionOk="0" h="1752600" w="2571750">
                  <a:moveTo>
                    <a:pt x="1955612" y="152399"/>
                  </a:moveTo>
                  <a:lnTo>
                    <a:pt x="1912051" y="152399"/>
                  </a:lnTo>
                  <a:lnTo>
                    <a:pt x="1914845" y="165099"/>
                  </a:lnTo>
                  <a:lnTo>
                    <a:pt x="1958406" y="165099"/>
                  </a:lnTo>
                  <a:lnTo>
                    <a:pt x="1955612" y="152399"/>
                  </a:lnTo>
                  <a:close/>
                </a:path>
                <a:path extrusionOk="0" h="1752600" w="2571750">
                  <a:moveTo>
                    <a:pt x="1539941" y="139699"/>
                  </a:moveTo>
                  <a:lnTo>
                    <a:pt x="1472758" y="139699"/>
                  </a:lnTo>
                  <a:lnTo>
                    <a:pt x="1469837" y="152399"/>
                  </a:lnTo>
                  <a:lnTo>
                    <a:pt x="1529781" y="152399"/>
                  </a:lnTo>
                  <a:lnTo>
                    <a:pt x="1539941" y="139699"/>
                  </a:lnTo>
                  <a:close/>
                </a:path>
                <a:path extrusionOk="0" h="1752600" w="2571750">
                  <a:moveTo>
                    <a:pt x="1945960" y="139699"/>
                  </a:moveTo>
                  <a:lnTo>
                    <a:pt x="1903923" y="139699"/>
                  </a:lnTo>
                  <a:lnTo>
                    <a:pt x="1906971" y="152399"/>
                  </a:lnTo>
                  <a:lnTo>
                    <a:pt x="1948246" y="152399"/>
                  </a:lnTo>
                  <a:lnTo>
                    <a:pt x="1945960" y="139699"/>
                  </a:lnTo>
                  <a:close/>
                </a:path>
                <a:path extrusionOk="0" h="1752600" w="2571750">
                  <a:moveTo>
                    <a:pt x="1549720" y="126999"/>
                  </a:moveTo>
                  <a:lnTo>
                    <a:pt x="1494856" y="126999"/>
                  </a:lnTo>
                  <a:lnTo>
                    <a:pt x="1483299" y="139699"/>
                  </a:lnTo>
                  <a:lnTo>
                    <a:pt x="1539687" y="139699"/>
                  </a:lnTo>
                  <a:lnTo>
                    <a:pt x="1549720" y="126999"/>
                  </a:lnTo>
                  <a:close/>
                </a:path>
                <a:path extrusionOk="0" h="1752600" w="2571750">
                  <a:moveTo>
                    <a:pt x="1937197" y="126999"/>
                  </a:moveTo>
                  <a:lnTo>
                    <a:pt x="1898970" y="126999"/>
                  </a:lnTo>
                  <a:lnTo>
                    <a:pt x="1901510" y="139699"/>
                  </a:lnTo>
                  <a:lnTo>
                    <a:pt x="1940118" y="139699"/>
                  </a:lnTo>
                  <a:lnTo>
                    <a:pt x="1937197" y="126999"/>
                  </a:lnTo>
                  <a:close/>
                </a:path>
                <a:path extrusionOk="0" h="1752600" w="2571750">
                  <a:moveTo>
                    <a:pt x="1938086" y="126999"/>
                  </a:moveTo>
                  <a:lnTo>
                    <a:pt x="1940118" y="139699"/>
                  </a:lnTo>
                  <a:lnTo>
                    <a:pt x="1940626" y="139699"/>
                  </a:lnTo>
                  <a:lnTo>
                    <a:pt x="1938086" y="126999"/>
                  </a:lnTo>
                  <a:close/>
                </a:path>
                <a:path extrusionOk="0" h="1752600" w="2571750">
                  <a:moveTo>
                    <a:pt x="1509461" y="114299"/>
                  </a:moveTo>
                  <a:lnTo>
                    <a:pt x="1497523" y="126999"/>
                  </a:lnTo>
                  <a:lnTo>
                    <a:pt x="1507048" y="126999"/>
                  </a:lnTo>
                  <a:lnTo>
                    <a:pt x="1509461" y="114299"/>
                  </a:lnTo>
                  <a:close/>
                </a:path>
                <a:path extrusionOk="0" h="1752600" w="2571750">
                  <a:moveTo>
                    <a:pt x="1570167" y="114299"/>
                  </a:moveTo>
                  <a:lnTo>
                    <a:pt x="1517208" y="114299"/>
                  </a:lnTo>
                  <a:lnTo>
                    <a:pt x="1507048" y="126999"/>
                  </a:lnTo>
                  <a:lnTo>
                    <a:pt x="1560134" y="126999"/>
                  </a:lnTo>
                  <a:lnTo>
                    <a:pt x="1570167" y="114299"/>
                  </a:lnTo>
                  <a:close/>
                </a:path>
                <a:path extrusionOk="0" h="1752600" w="2571750">
                  <a:moveTo>
                    <a:pt x="1890461" y="114299"/>
                  </a:moveTo>
                  <a:lnTo>
                    <a:pt x="1890207" y="114299"/>
                  </a:lnTo>
                  <a:lnTo>
                    <a:pt x="1892747" y="126999"/>
                  </a:lnTo>
                  <a:lnTo>
                    <a:pt x="1890461" y="114299"/>
                  </a:lnTo>
                  <a:close/>
                </a:path>
                <a:path extrusionOk="0" h="1752600" w="2571750">
                  <a:moveTo>
                    <a:pt x="1932244" y="114299"/>
                  </a:moveTo>
                  <a:lnTo>
                    <a:pt x="1890461" y="114299"/>
                  </a:lnTo>
                  <a:lnTo>
                    <a:pt x="1893255" y="126999"/>
                  </a:lnTo>
                  <a:lnTo>
                    <a:pt x="1935165" y="126999"/>
                  </a:lnTo>
                  <a:lnTo>
                    <a:pt x="1932244" y="114299"/>
                  </a:lnTo>
                  <a:close/>
                </a:path>
                <a:path extrusionOk="0" h="1752600" w="2571750">
                  <a:moveTo>
                    <a:pt x="1582232" y="101599"/>
                  </a:moveTo>
                  <a:lnTo>
                    <a:pt x="1527495" y="101599"/>
                  </a:lnTo>
                  <a:lnTo>
                    <a:pt x="1517462" y="114299"/>
                  </a:lnTo>
                  <a:lnTo>
                    <a:pt x="1581089" y="114299"/>
                  </a:lnTo>
                  <a:lnTo>
                    <a:pt x="1582232" y="101599"/>
                  </a:lnTo>
                  <a:close/>
                </a:path>
                <a:path extrusionOk="0" h="1752600" w="2571750">
                  <a:moveTo>
                    <a:pt x="1881045" y="103414"/>
                  </a:moveTo>
                  <a:lnTo>
                    <a:pt x="1883222" y="114299"/>
                  </a:lnTo>
                  <a:lnTo>
                    <a:pt x="1883984" y="114299"/>
                  </a:lnTo>
                  <a:lnTo>
                    <a:pt x="1881045" y="103414"/>
                  </a:lnTo>
                  <a:close/>
                </a:path>
                <a:path extrusionOk="0" h="1752600" w="2571750">
                  <a:moveTo>
                    <a:pt x="1880682" y="101599"/>
                  </a:moveTo>
                  <a:lnTo>
                    <a:pt x="1881045" y="103414"/>
                  </a:lnTo>
                  <a:lnTo>
                    <a:pt x="1883984" y="114299"/>
                  </a:lnTo>
                  <a:lnTo>
                    <a:pt x="1880682" y="101599"/>
                  </a:lnTo>
                  <a:close/>
                </a:path>
                <a:path extrusionOk="0" h="1752600" w="2571750">
                  <a:moveTo>
                    <a:pt x="1923608" y="101599"/>
                  </a:moveTo>
                  <a:lnTo>
                    <a:pt x="1880682" y="101599"/>
                  </a:lnTo>
                  <a:lnTo>
                    <a:pt x="1883984" y="114299"/>
                  </a:lnTo>
                  <a:lnTo>
                    <a:pt x="1926656" y="114299"/>
                  </a:lnTo>
                  <a:lnTo>
                    <a:pt x="1923608" y="101599"/>
                  </a:lnTo>
                  <a:close/>
                </a:path>
                <a:path extrusionOk="0" h="1752600" w="2571750">
                  <a:moveTo>
                    <a:pt x="1880682" y="101599"/>
                  </a:moveTo>
                  <a:lnTo>
                    <a:pt x="1881045" y="103414"/>
                  </a:lnTo>
                  <a:lnTo>
                    <a:pt x="1880682" y="101599"/>
                  </a:lnTo>
                  <a:close/>
                </a:path>
                <a:path extrusionOk="0" h="1752600" w="2571750">
                  <a:moveTo>
                    <a:pt x="1606362" y="88899"/>
                  </a:moveTo>
                  <a:lnTo>
                    <a:pt x="1547434" y="88899"/>
                  </a:lnTo>
                  <a:lnTo>
                    <a:pt x="1537401" y="101599"/>
                  </a:lnTo>
                  <a:lnTo>
                    <a:pt x="1592011" y="101599"/>
                  </a:lnTo>
                  <a:lnTo>
                    <a:pt x="1606362" y="88899"/>
                  </a:lnTo>
                  <a:close/>
                </a:path>
                <a:path extrusionOk="0" h="1752600" w="2571750">
                  <a:moveTo>
                    <a:pt x="1870776" y="88899"/>
                  </a:moveTo>
                  <a:lnTo>
                    <a:pt x="1869252" y="88899"/>
                  </a:lnTo>
                  <a:lnTo>
                    <a:pt x="1874459" y="101599"/>
                  </a:lnTo>
                  <a:lnTo>
                    <a:pt x="1873189" y="95249"/>
                  </a:lnTo>
                  <a:lnTo>
                    <a:pt x="1870776" y="88899"/>
                  </a:lnTo>
                  <a:close/>
                </a:path>
                <a:path extrusionOk="0" h="1752600" w="2571750">
                  <a:moveTo>
                    <a:pt x="1915861" y="88899"/>
                  </a:moveTo>
                  <a:lnTo>
                    <a:pt x="1871919" y="88899"/>
                  </a:lnTo>
                  <a:lnTo>
                    <a:pt x="1873189" y="95249"/>
                  </a:lnTo>
                  <a:lnTo>
                    <a:pt x="1875602" y="101599"/>
                  </a:lnTo>
                  <a:lnTo>
                    <a:pt x="1918782" y="101599"/>
                  </a:lnTo>
                  <a:lnTo>
                    <a:pt x="1915861" y="88899"/>
                  </a:lnTo>
                  <a:close/>
                </a:path>
                <a:path extrusionOk="0" h="1752600" w="2571750">
                  <a:moveTo>
                    <a:pt x="1621094" y="76199"/>
                  </a:moveTo>
                  <a:lnTo>
                    <a:pt x="1561023" y="76199"/>
                  </a:lnTo>
                  <a:lnTo>
                    <a:pt x="1548704" y="88899"/>
                  </a:lnTo>
                  <a:lnTo>
                    <a:pt x="1607378" y="88899"/>
                  </a:lnTo>
                  <a:lnTo>
                    <a:pt x="1621094" y="76199"/>
                  </a:lnTo>
                  <a:close/>
                </a:path>
                <a:path extrusionOk="0" h="1752600" w="2571750">
                  <a:moveTo>
                    <a:pt x="1899986" y="76199"/>
                  </a:moveTo>
                  <a:lnTo>
                    <a:pt x="1860743" y="76199"/>
                  </a:lnTo>
                  <a:lnTo>
                    <a:pt x="1863283" y="88899"/>
                  </a:lnTo>
                  <a:lnTo>
                    <a:pt x="1904177" y="88899"/>
                  </a:lnTo>
                  <a:lnTo>
                    <a:pt x="1899986" y="76199"/>
                  </a:lnTo>
                  <a:close/>
                </a:path>
                <a:path extrusionOk="0" h="1752600" w="2571750">
                  <a:moveTo>
                    <a:pt x="1904177" y="76199"/>
                  </a:moveTo>
                  <a:lnTo>
                    <a:pt x="1899986" y="76199"/>
                  </a:lnTo>
                  <a:lnTo>
                    <a:pt x="1904177" y="88899"/>
                  </a:lnTo>
                  <a:lnTo>
                    <a:pt x="1904177" y="76199"/>
                  </a:lnTo>
                  <a:close/>
                </a:path>
                <a:path extrusionOk="0" h="1752600" w="2571750">
                  <a:moveTo>
                    <a:pt x="1906717" y="76199"/>
                  </a:moveTo>
                  <a:lnTo>
                    <a:pt x="1904177" y="76199"/>
                  </a:lnTo>
                  <a:lnTo>
                    <a:pt x="1904177" y="88899"/>
                  </a:lnTo>
                  <a:lnTo>
                    <a:pt x="1910146" y="88899"/>
                  </a:lnTo>
                  <a:lnTo>
                    <a:pt x="1906717" y="76199"/>
                  </a:lnTo>
                  <a:close/>
                </a:path>
                <a:path extrusionOk="0" h="1752600" w="2571750">
                  <a:moveTo>
                    <a:pt x="1645478" y="63499"/>
                  </a:moveTo>
                  <a:lnTo>
                    <a:pt x="1586804" y="63499"/>
                  </a:lnTo>
                  <a:lnTo>
                    <a:pt x="1572453" y="76199"/>
                  </a:lnTo>
                  <a:lnTo>
                    <a:pt x="1633159" y="76199"/>
                  </a:lnTo>
                  <a:lnTo>
                    <a:pt x="1645478" y="63499"/>
                  </a:lnTo>
                  <a:close/>
                </a:path>
                <a:path extrusionOk="0" h="1752600" w="2571750">
                  <a:moveTo>
                    <a:pt x="1896557" y="63499"/>
                  </a:moveTo>
                  <a:lnTo>
                    <a:pt x="1849440" y="63499"/>
                  </a:lnTo>
                  <a:lnTo>
                    <a:pt x="1851980" y="76199"/>
                  </a:lnTo>
                  <a:lnTo>
                    <a:pt x="1899224" y="76199"/>
                  </a:lnTo>
                  <a:lnTo>
                    <a:pt x="1896557" y="63499"/>
                  </a:lnTo>
                  <a:close/>
                </a:path>
                <a:path extrusionOk="0" h="1752600" w="2571750">
                  <a:moveTo>
                    <a:pt x="1896557" y="63499"/>
                  </a:moveTo>
                  <a:lnTo>
                    <a:pt x="1899224" y="76199"/>
                  </a:lnTo>
                  <a:lnTo>
                    <a:pt x="1897363" y="65251"/>
                  </a:lnTo>
                  <a:lnTo>
                    <a:pt x="1896557" y="63499"/>
                  </a:lnTo>
                  <a:close/>
                </a:path>
                <a:path extrusionOk="0" h="1752600" w="2571750">
                  <a:moveTo>
                    <a:pt x="1897363" y="65251"/>
                  </a:moveTo>
                  <a:lnTo>
                    <a:pt x="1899224" y="76199"/>
                  </a:lnTo>
                  <a:lnTo>
                    <a:pt x="1902399" y="76199"/>
                  </a:lnTo>
                  <a:lnTo>
                    <a:pt x="1897363" y="65251"/>
                  </a:lnTo>
                  <a:close/>
                </a:path>
                <a:path extrusionOk="0" h="1752600" w="2571750">
                  <a:moveTo>
                    <a:pt x="1897065" y="63499"/>
                  </a:moveTo>
                  <a:lnTo>
                    <a:pt x="1896557" y="63499"/>
                  </a:lnTo>
                  <a:lnTo>
                    <a:pt x="1897363" y="65251"/>
                  </a:lnTo>
                  <a:lnTo>
                    <a:pt x="1897065" y="63499"/>
                  </a:lnTo>
                  <a:close/>
                </a:path>
                <a:path extrusionOk="0" h="1752600" w="2571750">
                  <a:moveTo>
                    <a:pt x="1663893" y="50799"/>
                  </a:moveTo>
                  <a:lnTo>
                    <a:pt x="1599504" y="50799"/>
                  </a:lnTo>
                  <a:lnTo>
                    <a:pt x="1585788" y="63499"/>
                  </a:lnTo>
                  <a:lnTo>
                    <a:pt x="1655638" y="63499"/>
                  </a:lnTo>
                  <a:lnTo>
                    <a:pt x="1663893" y="50799"/>
                  </a:lnTo>
                  <a:close/>
                </a:path>
                <a:path extrusionOk="0" h="1752600" w="2571750">
                  <a:moveTo>
                    <a:pt x="1835343" y="50799"/>
                  </a:moveTo>
                  <a:lnTo>
                    <a:pt x="1832549" y="50799"/>
                  </a:lnTo>
                  <a:lnTo>
                    <a:pt x="1836486" y="63499"/>
                  </a:lnTo>
                  <a:lnTo>
                    <a:pt x="1835343" y="50799"/>
                  </a:lnTo>
                  <a:close/>
                </a:path>
                <a:path extrusionOk="0" h="1752600" w="2571750">
                  <a:moveTo>
                    <a:pt x="1884873" y="50799"/>
                  </a:moveTo>
                  <a:lnTo>
                    <a:pt x="1835343" y="50799"/>
                  </a:lnTo>
                  <a:lnTo>
                    <a:pt x="1838137" y="63499"/>
                  </a:lnTo>
                  <a:lnTo>
                    <a:pt x="1886778" y="63499"/>
                  </a:lnTo>
                  <a:lnTo>
                    <a:pt x="1884873" y="50799"/>
                  </a:lnTo>
                  <a:close/>
                </a:path>
                <a:path extrusionOk="0" h="1752600" w="2571750">
                  <a:moveTo>
                    <a:pt x="1885381" y="50799"/>
                  </a:moveTo>
                  <a:lnTo>
                    <a:pt x="1887921" y="63499"/>
                  </a:lnTo>
                  <a:lnTo>
                    <a:pt x="1888175" y="63499"/>
                  </a:lnTo>
                  <a:lnTo>
                    <a:pt x="1885381" y="50799"/>
                  </a:lnTo>
                  <a:close/>
                </a:path>
                <a:path extrusionOk="0" h="1752600" w="2571750">
                  <a:moveTo>
                    <a:pt x="1695516" y="38100"/>
                  </a:moveTo>
                  <a:lnTo>
                    <a:pt x="1613855" y="38100"/>
                  </a:lnTo>
                  <a:lnTo>
                    <a:pt x="1601282" y="50799"/>
                  </a:lnTo>
                  <a:lnTo>
                    <a:pt x="1689293" y="50799"/>
                  </a:lnTo>
                  <a:lnTo>
                    <a:pt x="1695516" y="38100"/>
                  </a:lnTo>
                  <a:close/>
                </a:path>
                <a:path extrusionOk="0" h="1752600" w="2571750">
                  <a:moveTo>
                    <a:pt x="1816039" y="38100"/>
                  </a:moveTo>
                  <a:lnTo>
                    <a:pt x="1813499" y="38100"/>
                  </a:lnTo>
                  <a:lnTo>
                    <a:pt x="1817817" y="50799"/>
                  </a:lnTo>
                  <a:lnTo>
                    <a:pt x="1816039" y="38100"/>
                  </a:lnTo>
                  <a:close/>
                </a:path>
                <a:path extrusionOk="0" h="1752600" w="2571750">
                  <a:moveTo>
                    <a:pt x="1872046" y="38100"/>
                  </a:moveTo>
                  <a:lnTo>
                    <a:pt x="1816039" y="38100"/>
                  </a:lnTo>
                  <a:lnTo>
                    <a:pt x="1821373" y="50799"/>
                  </a:lnTo>
                  <a:lnTo>
                    <a:pt x="1874586" y="50799"/>
                  </a:lnTo>
                  <a:lnTo>
                    <a:pt x="1872046" y="38100"/>
                  </a:lnTo>
                  <a:close/>
                </a:path>
                <a:path extrusionOk="0" h="1752600" w="2571750">
                  <a:moveTo>
                    <a:pt x="1872173" y="38100"/>
                  </a:moveTo>
                  <a:lnTo>
                    <a:pt x="1874713" y="50799"/>
                  </a:lnTo>
                  <a:lnTo>
                    <a:pt x="1872173" y="38100"/>
                  </a:lnTo>
                  <a:close/>
                </a:path>
                <a:path extrusionOk="0" h="1752600" w="2571750">
                  <a:moveTo>
                    <a:pt x="1858330" y="25400"/>
                  </a:moveTo>
                  <a:lnTo>
                    <a:pt x="1628333" y="25400"/>
                  </a:lnTo>
                  <a:lnTo>
                    <a:pt x="1624777" y="38100"/>
                  </a:lnTo>
                  <a:lnTo>
                    <a:pt x="1861124" y="38100"/>
                  </a:lnTo>
                  <a:lnTo>
                    <a:pt x="1858330" y="25400"/>
                  </a:lnTo>
                  <a:close/>
                </a:path>
                <a:path extrusionOk="0" h="1752600" w="2571750">
                  <a:moveTo>
                    <a:pt x="1840677" y="12700"/>
                  </a:moveTo>
                  <a:lnTo>
                    <a:pt x="1662115" y="12700"/>
                  </a:lnTo>
                  <a:lnTo>
                    <a:pt x="1650558" y="25400"/>
                  </a:lnTo>
                  <a:lnTo>
                    <a:pt x="1844614" y="25400"/>
                  </a:lnTo>
                  <a:lnTo>
                    <a:pt x="1840677" y="12700"/>
                  </a:lnTo>
                  <a:close/>
                </a:path>
                <a:path extrusionOk="0" h="1752600" w="2571750">
                  <a:moveTo>
                    <a:pt x="1810324" y="0"/>
                  </a:moveTo>
                  <a:lnTo>
                    <a:pt x="1697675" y="0"/>
                  </a:lnTo>
                  <a:lnTo>
                    <a:pt x="1683959" y="12700"/>
                  </a:lnTo>
                  <a:lnTo>
                    <a:pt x="1817563" y="12700"/>
                  </a:lnTo>
                  <a:lnTo>
                    <a:pt x="1810324" y="0"/>
                  </a:lnTo>
                  <a:close/>
                </a:path>
              </a:pathLst>
            </a:custGeom>
            <a:solidFill>
              <a:srgbClr val="4285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84" name="Google Shape;1684;p33"/>
            <p:cNvSpPr/>
            <p:nvPr/>
          </p:nvSpPr>
          <p:spPr>
            <a:xfrm>
              <a:off x="704850" y="1562099"/>
              <a:ext cx="2592070" cy="2341880"/>
            </a:xfrm>
            <a:custGeom>
              <a:rect b="b" l="l" r="r" t="t"/>
              <a:pathLst>
                <a:path extrusionOk="0" h="2341879" w="2592070">
                  <a:moveTo>
                    <a:pt x="2592070" y="2181225"/>
                  </a:moveTo>
                  <a:lnTo>
                    <a:pt x="2569184" y="2162175"/>
                  </a:lnTo>
                  <a:lnTo>
                    <a:pt x="2460117" y="2071370"/>
                  </a:lnTo>
                  <a:lnTo>
                    <a:pt x="2453500" y="2067775"/>
                  </a:lnTo>
                  <a:lnTo>
                    <a:pt x="2429002" y="2087714"/>
                  </a:lnTo>
                  <a:lnTo>
                    <a:pt x="2431034" y="2094699"/>
                  </a:lnTo>
                  <a:lnTo>
                    <a:pt x="2435733" y="2100580"/>
                  </a:lnTo>
                  <a:lnTo>
                    <a:pt x="2509647" y="2162175"/>
                  </a:lnTo>
                  <a:lnTo>
                    <a:pt x="161925" y="2162175"/>
                  </a:lnTo>
                  <a:lnTo>
                    <a:pt x="161925" y="82334"/>
                  </a:lnTo>
                  <a:lnTo>
                    <a:pt x="223494" y="156210"/>
                  </a:lnTo>
                  <a:lnTo>
                    <a:pt x="229387" y="160972"/>
                  </a:lnTo>
                  <a:lnTo>
                    <a:pt x="236397" y="162991"/>
                  </a:lnTo>
                  <a:lnTo>
                    <a:pt x="243662" y="162229"/>
                  </a:lnTo>
                  <a:lnTo>
                    <a:pt x="250317" y="158623"/>
                  </a:lnTo>
                  <a:lnTo>
                    <a:pt x="255054" y="152742"/>
                  </a:lnTo>
                  <a:lnTo>
                    <a:pt x="257098" y="145757"/>
                  </a:lnTo>
                  <a:lnTo>
                    <a:pt x="256349" y="138506"/>
                  </a:lnTo>
                  <a:lnTo>
                    <a:pt x="252755" y="131826"/>
                  </a:lnTo>
                  <a:lnTo>
                    <a:pt x="167640" y="29718"/>
                  </a:lnTo>
                  <a:lnTo>
                    <a:pt x="142875" y="0"/>
                  </a:lnTo>
                  <a:lnTo>
                    <a:pt x="32994" y="131826"/>
                  </a:lnTo>
                  <a:lnTo>
                    <a:pt x="29387" y="138506"/>
                  </a:lnTo>
                  <a:lnTo>
                    <a:pt x="28651" y="145757"/>
                  </a:lnTo>
                  <a:lnTo>
                    <a:pt x="30683" y="152742"/>
                  </a:lnTo>
                  <a:lnTo>
                    <a:pt x="35433" y="158623"/>
                  </a:lnTo>
                  <a:lnTo>
                    <a:pt x="42075" y="162229"/>
                  </a:lnTo>
                  <a:lnTo>
                    <a:pt x="49339" y="162991"/>
                  </a:lnTo>
                  <a:lnTo>
                    <a:pt x="56349" y="160972"/>
                  </a:lnTo>
                  <a:lnTo>
                    <a:pt x="62255" y="156210"/>
                  </a:lnTo>
                  <a:lnTo>
                    <a:pt x="123825" y="82334"/>
                  </a:lnTo>
                  <a:lnTo>
                    <a:pt x="123825" y="2162175"/>
                  </a:lnTo>
                  <a:lnTo>
                    <a:pt x="0" y="2162175"/>
                  </a:lnTo>
                  <a:lnTo>
                    <a:pt x="0" y="2200275"/>
                  </a:lnTo>
                  <a:lnTo>
                    <a:pt x="123825" y="2200275"/>
                  </a:lnTo>
                  <a:lnTo>
                    <a:pt x="123825" y="2341410"/>
                  </a:lnTo>
                  <a:lnTo>
                    <a:pt x="161925" y="2341410"/>
                  </a:lnTo>
                  <a:lnTo>
                    <a:pt x="161925" y="2200275"/>
                  </a:lnTo>
                  <a:lnTo>
                    <a:pt x="2509647" y="2200275"/>
                  </a:lnTo>
                  <a:lnTo>
                    <a:pt x="2435733" y="2261870"/>
                  </a:lnTo>
                  <a:lnTo>
                    <a:pt x="2431034" y="2267762"/>
                  </a:lnTo>
                  <a:lnTo>
                    <a:pt x="2429002" y="2274747"/>
                  </a:lnTo>
                  <a:lnTo>
                    <a:pt x="2429726" y="2281999"/>
                  </a:lnTo>
                  <a:lnTo>
                    <a:pt x="2433320" y="2288667"/>
                  </a:lnTo>
                  <a:lnTo>
                    <a:pt x="2439212" y="2293429"/>
                  </a:lnTo>
                  <a:lnTo>
                    <a:pt x="2446236" y="2295448"/>
                  </a:lnTo>
                  <a:lnTo>
                    <a:pt x="2453500" y="2294686"/>
                  </a:lnTo>
                  <a:lnTo>
                    <a:pt x="2460117" y="2291080"/>
                  </a:lnTo>
                  <a:lnTo>
                    <a:pt x="2569184" y="2200275"/>
                  </a:lnTo>
                  <a:lnTo>
                    <a:pt x="2592070" y="218122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685" name="Google Shape;1685;p33"/>
          <p:cNvPicPr preferRelativeResize="0"/>
          <p:nvPr/>
        </p:nvPicPr>
        <p:blipFill rotWithShape="1">
          <a:blip r:embed="rId3">
            <a:alphaModFix/>
          </a:blip>
          <a:srcRect b="0" l="0" r="0" t="0"/>
          <a:stretch/>
        </p:blipFill>
        <p:spPr>
          <a:xfrm>
            <a:off x="5154676" y="3449701"/>
            <a:ext cx="111125" cy="111125"/>
          </a:xfrm>
          <a:prstGeom prst="rect">
            <a:avLst/>
          </a:prstGeom>
          <a:noFill/>
          <a:ln>
            <a:noFill/>
          </a:ln>
        </p:spPr>
      </p:pic>
      <p:pic>
        <p:nvPicPr>
          <p:cNvPr id="1686" name="Google Shape;1686;p33"/>
          <p:cNvPicPr preferRelativeResize="0"/>
          <p:nvPr/>
        </p:nvPicPr>
        <p:blipFill rotWithShape="1">
          <a:blip r:embed="rId3">
            <a:alphaModFix/>
          </a:blip>
          <a:srcRect b="0" l="0" r="0" t="0"/>
          <a:stretch/>
        </p:blipFill>
        <p:spPr>
          <a:xfrm>
            <a:off x="5345176" y="2916301"/>
            <a:ext cx="111125" cy="111125"/>
          </a:xfrm>
          <a:prstGeom prst="rect">
            <a:avLst/>
          </a:prstGeom>
          <a:noFill/>
          <a:ln>
            <a:noFill/>
          </a:ln>
        </p:spPr>
      </p:pic>
      <p:pic>
        <p:nvPicPr>
          <p:cNvPr id="1687" name="Google Shape;1687;p33"/>
          <p:cNvPicPr preferRelativeResize="0"/>
          <p:nvPr/>
        </p:nvPicPr>
        <p:blipFill rotWithShape="1">
          <a:blip r:embed="rId3">
            <a:alphaModFix/>
          </a:blip>
          <a:srcRect b="0" l="0" r="0" t="0"/>
          <a:stretch/>
        </p:blipFill>
        <p:spPr>
          <a:xfrm>
            <a:off x="5602351" y="2363851"/>
            <a:ext cx="111125" cy="111125"/>
          </a:xfrm>
          <a:prstGeom prst="rect">
            <a:avLst/>
          </a:prstGeom>
          <a:noFill/>
          <a:ln>
            <a:noFill/>
          </a:ln>
        </p:spPr>
      </p:pic>
      <p:pic>
        <p:nvPicPr>
          <p:cNvPr id="1688" name="Google Shape;1688;p33"/>
          <p:cNvPicPr preferRelativeResize="0"/>
          <p:nvPr/>
        </p:nvPicPr>
        <p:blipFill rotWithShape="1">
          <a:blip r:embed="rId3">
            <a:alphaModFix/>
          </a:blip>
          <a:srcRect b="0" l="0" r="0" t="0"/>
          <a:stretch/>
        </p:blipFill>
        <p:spPr>
          <a:xfrm>
            <a:off x="6164326" y="2135251"/>
            <a:ext cx="111125" cy="111125"/>
          </a:xfrm>
          <a:prstGeom prst="rect">
            <a:avLst/>
          </a:prstGeom>
          <a:noFill/>
          <a:ln>
            <a:noFill/>
          </a:ln>
        </p:spPr>
      </p:pic>
      <p:pic>
        <p:nvPicPr>
          <p:cNvPr id="1689" name="Google Shape;1689;p33"/>
          <p:cNvPicPr preferRelativeResize="0"/>
          <p:nvPr/>
        </p:nvPicPr>
        <p:blipFill rotWithShape="1">
          <a:blip r:embed="rId3">
            <a:alphaModFix/>
          </a:blip>
          <a:srcRect b="0" l="0" r="0" t="0"/>
          <a:stretch/>
        </p:blipFill>
        <p:spPr>
          <a:xfrm>
            <a:off x="6888226" y="2040001"/>
            <a:ext cx="111125" cy="111125"/>
          </a:xfrm>
          <a:prstGeom prst="rect">
            <a:avLst/>
          </a:prstGeom>
          <a:noFill/>
          <a:ln>
            <a:noFill/>
          </a:ln>
        </p:spPr>
      </p:pic>
      <p:sp>
        <p:nvSpPr>
          <p:cNvPr id="1690" name="Google Shape;1690;p33"/>
          <p:cNvSpPr txBox="1"/>
          <p:nvPr/>
        </p:nvSpPr>
        <p:spPr>
          <a:xfrm rot="-5400000">
            <a:off x="4484883" y="2606048"/>
            <a:ext cx="516890" cy="268605"/>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price</a:t>
            </a:r>
            <a:endParaRPr sz="1550">
              <a:latin typeface="Verdana"/>
              <a:ea typeface="Verdana"/>
              <a:cs typeface="Verdana"/>
              <a:sym typeface="Verdana"/>
            </a:endParaRPr>
          </a:p>
        </p:txBody>
      </p:sp>
      <p:sp>
        <p:nvSpPr>
          <p:cNvPr id="1691" name="Google Shape;1691;p33"/>
          <p:cNvSpPr txBox="1"/>
          <p:nvPr/>
        </p:nvSpPr>
        <p:spPr>
          <a:xfrm>
            <a:off x="5953125" y="3779520"/>
            <a:ext cx="412115" cy="2667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size</a:t>
            </a:r>
            <a:endParaRPr sz="1550">
              <a:latin typeface="Verdana"/>
              <a:ea typeface="Verdana"/>
              <a:cs typeface="Verdana"/>
              <a:sym typeface="Verdana"/>
            </a:endParaRPr>
          </a:p>
        </p:txBody>
      </p:sp>
      <p:pic>
        <p:nvPicPr>
          <p:cNvPr id="1692" name="Google Shape;1692;p33"/>
          <p:cNvPicPr preferRelativeResize="0"/>
          <p:nvPr/>
        </p:nvPicPr>
        <p:blipFill rotWithShape="1">
          <a:blip r:embed="rId4">
            <a:alphaModFix/>
          </a:blip>
          <a:srcRect b="0" l="0" r="0" t="0"/>
          <a:stretch/>
        </p:blipFill>
        <p:spPr>
          <a:xfrm>
            <a:off x="1643182" y="4125404"/>
            <a:ext cx="1094937" cy="282282"/>
          </a:xfrm>
          <a:prstGeom prst="rect">
            <a:avLst/>
          </a:prstGeom>
          <a:noFill/>
          <a:ln>
            <a:noFill/>
          </a:ln>
        </p:spPr>
      </p:pic>
      <p:pic>
        <p:nvPicPr>
          <p:cNvPr id="1693" name="Google Shape;1693;p33"/>
          <p:cNvPicPr preferRelativeResize="0"/>
          <p:nvPr/>
        </p:nvPicPr>
        <p:blipFill rotWithShape="1">
          <a:blip r:embed="rId5">
            <a:alphaModFix/>
          </a:blip>
          <a:srcRect b="0" l="0" r="0" t="0"/>
          <a:stretch/>
        </p:blipFill>
        <p:spPr>
          <a:xfrm>
            <a:off x="5552440" y="1135125"/>
            <a:ext cx="868162" cy="526669"/>
          </a:xfrm>
          <a:prstGeom prst="rect">
            <a:avLst/>
          </a:prstGeom>
          <a:noFill/>
          <a:ln>
            <a:noFill/>
          </a:ln>
        </p:spPr>
      </p:pic>
      <p:pic>
        <p:nvPicPr>
          <p:cNvPr id="1694" name="Google Shape;1694;p33"/>
          <p:cNvPicPr preferRelativeResize="0"/>
          <p:nvPr/>
        </p:nvPicPr>
        <p:blipFill rotWithShape="1">
          <a:blip r:embed="rId6">
            <a:alphaModFix/>
          </a:blip>
          <a:srcRect b="0" l="0" r="0" t="0"/>
          <a:stretch/>
        </p:blipFill>
        <p:spPr>
          <a:xfrm>
            <a:off x="6517752" y="1200022"/>
            <a:ext cx="570371" cy="155193"/>
          </a:xfrm>
          <a:prstGeom prst="rect">
            <a:avLst/>
          </a:prstGeom>
          <a:noFill/>
          <a:ln>
            <a:noFill/>
          </a:ln>
        </p:spPr>
      </p:pic>
      <p:pic>
        <p:nvPicPr>
          <p:cNvPr id="1695" name="Google Shape;1695;p33"/>
          <p:cNvPicPr preferRelativeResize="0"/>
          <p:nvPr/>
        </p:nvPicPr>
        <p:blipFill rotWithShape="1">
          <a:blip r:embed="rId7">
            <a:alphaModFix/>
          </a:blip>
          <a:srcRect b="0" l="0" r="0" t="0"/>
          <a:stretch/>
        </p:blipFill>
        <p:spPr>
          <a:xfrm>
            <a:off x="6484547" y="1434211"/>
            <a:ext cx="423109" cy="289813"/>
          </a:xfrm>
          <a:prstGeom prst="rect">
            <a:avLst/>
          </a:prstGeom>
          <a:noFill/>
          <a:ln>
            <a:noFill/>
          </a:ln>
        </p:spPr>
      </p:pic>
      <p:pic>
        <p:nvPicPr>
          <p:cNvPr id="1696" name="Google Shape;1696;p33"/>
          <p:cNvPicPr preferRelativeResize="0"/>
          <p:nvPr/>
        </p:nvPicPr>
        <p:blipFill rotWithShape="1">
          <a:blip r:embed="rId8">
            <a:alphaModFix/>
          </a:blip>
          <a:srcRect b="0" l="0" r="0" t="0"/>
          <a:stretch/>
        </p:blipFill>
        <p:spPr>
          <a:xfrm>
            <a:off x="7068946" y="1463675"/>
            <a:ext cx="735253" cy="205994"/>
          </a:xfrm>
          <a:prstGeom prst="rect">
            <a:avLst/>
          </a:prstGeom>
          <a:noFill/>
          <a:ln>
            <a:noFill/>
          </a:ln>
        </p:spPr>
      </p:pic>
      <p:grpSp>
        <p:nvGrpSpPr>
          <p:cNvPr id="1697" name="Google Shape;1697;p33"/>
          <p:cNvGrpSpPr/>
          <p:nvPr/>
        </p:nvGrpSpPr>
        <p:grpSpPr>
          <a:xfrm>
            <a:off x="4781550" y="1562099"/>
            <a:ext cx="2592070" cy="2341880"/>
            <a:chOff x="4781550" y="1562099"/>
            <a:chExt cx="2592070" cy="2341880"/>
          </a:xfrm>
        </p:grpSpPr>
        <p:sp>
          <p:nvSpPr>
            <p:cNvPr id="1698" name="Google Shape;1698;p33"/>
            <p:cNvSpPr/>
            <p:nvPr/>
          </p:nvSpPr>
          <p:spPr>
            <a:xfrm>
              <a:off x="4781550" y="1562099"/>
              <a:ext cx="2592070" cy="2341880"/>
            </a:xfrm>
            <a:custGeom>
              <a:rect b="b" l="l" r="r" t="t"/>
              <a:pathLst>
                <a:path extrusionOk="0" h="2341879" w="2592070">
                  <a:moveTo>
                    <a:pt x="2592070" y="2181225"/>
                  </a:moveTo>
                  <a:lnTo>
                    <a:pt x="2569184" y="2162175"/>
                  </a:lnTo>
                  <a:lnTo>
                    <a:pt x="2460117" y="2071370"/>
                  </a:lnTo>
                  <a:lnTo>
                    <a:pt x="2453500" y="2067775"/>
                  </a:lnTo>
                  <a:lnTo>
                    <a:pt x="2429002" y="2087714"/>
                  </a:lnTo>
                  <a:lnTo>
                    <a:pt x="2431034" y="2094699"/>
                  </a:lnTo>
                  <a:lnTo>
                    <a:pt x="2435733" y="2100580"/>
                  </a:lnTo>
                  <a:lnTo>
                    <a:pt x="2509634" y="2162175"/>
                  </a:lnTo>
                  <a:lnTo>
                    <a:pt x="161925" y="2162175"/>
                  </a:lnTo>
                  <a:lnTo>
                    <a:pt x="161925" y="82296"/>
                  </a:lnTo>
                  <a:lnTo>
                    <a:pt x="223520" y="156210"/>
                  </a:lnTo>
                  <a:lnTo>
                    <a:pt x="229400" y="160972"/>
                  </a:lnTo>
                  <a:lnTo>
                    <a:pt x="236385" y="162991"/>
                  </a:lnTo>
                  <a:lnTo>
                    <a:pt x="243636" y="162229"/>
                  </a:lnTo>
                  <a:lnTo>
                    <a:pt x="250317" y="158623"/>
                  </a:lnTo>
                  <a:lnTo>
                    <a:pt x="255066" y="152742"/>
                  </a:lnTo>
                  <a:lnTo>
                    <a:pt x="257086" y="145757"/>
                  </a:lnTo>
                  <a:lnTo>
                    <a:pt x="256324" y="138506"/>
                  </a:lnTo>
                  <a:lnTo>
                    <a:pt x="252730" y="131826"/>
                  </a:lnTo>
                  <a:lnTo>
                    <a:pt x="167640" y="29718"/>
                  </a:lnTo>
                  <a:lnTo>
                    <a:pt x="142875" y="0"/>
                  </a:lnTo>
                  <a:lnTo>
                    <a:pt x="33020" y="131826"/>
                  </a:lnTo>
                  <a:lnTo>
                    <a:pt x="29413" y="138506"/>
                  </a:lnTo>
                  <a:lnTo>
                    <a:pt x="28651" y="145757"/>
                  </a:lnTo>
                  <a:lnTo>
                    <a:pt x="30670" y="152742"/>
                  </a:lnTo>
                  <a:lnTo>
                    <a:pt x="35433" y="158623"/>
                  </a:lnTo>
                  <a:lnTo>
                    <a:pt x="42100" y="162229"/>
                  </a:lnTo>
                  <a:lnTo>
                    <a:pt x="49352" y="162991"/>
                  </a:lnTo>
                  <a:lnTo>
                    <a:pt x="56337" y="160972"/>
                  </a:lnTo>
                  <a:lnTo>
                    <a:pt x="62230" y="156210"/>
                  </a:lnTo>
                  <a:lnTo>
                    <a:pt x="123812" y="82296"/>
                  </a:lnTo>
                  <a:lnTo>
                    <a:pt x="123825" y="29718"/>
                  </a:lnTo>
                  <a:lnTo>
                    <a:pt x="123825" y="82296"/>
                  </a:lnTo>
                  <a:lnTo>
                    <a:pt x="123825" y="2162175"/>
                  </a:lnTo>
                  <a:lnTo>
                    <a:pt x="0" y="2162175"/>
                  </a:lnTo>
                  <a:lnTo>
                    <a:pt x="0" y="2200275"/>
                  </a:lnTo>
                  <a:lnTo>
                    <a:pt x="123825" y="2200275"/>
                  </a:lnTo>
                  <a:lnTo>
                    <a:pt x="123825" y="2341410"/>
                  </a:lnTo>
                  <a:lnTo>
                    <a:pt x="161925" y="2341410"/>
                  </a:lnTo>
                  <a:lnTo>
                    <a:pt x="161925" y="2200275"/>
                  </a:lnTo>
                  <a:lnTo>
                    <a:pt x="2509634" y="2200275"/>
                  </a:lnTo>
                  <a:lnTo>
                    <a:pt x="2532507" y="2181225"/>
                  </a:lnTo>
                  <a:lnTo>
                    <a:pt x="2435733" y="2261870"/>
                  </a:lnTo>
                  <a:lnTo>
                    <a:pt x="2431034" y="2267762"/>
                  </a:lnTo>
                  <a:lnTo>
                    <a:pt x="2429002" y="2274747"/>
                  </a:lnTo>
                  <a:lnTo>
                    <a:pt x="2429726" y="2281999"/>
                  </a:lnTo>
                  <a:lnTo>
                    <a:pt x="2433320" y="2288667"/>
                  </a:lnTo>
                  <a:lnTo>
                    <a:pt x="2439212" y="2293429"/>
                  </a:lnTo>
                  <a:lnTo>
                    <a:pt x="2446236" y="2295448"/>
                  </a:lnTo>
                  <a:lnTo>
                    <a:pt x="2453500" y="2294686"/>
                  </a:lnTo>
                  <a:lnTo>
                    <a:pt x="2460117" y="2291080"/>
                  </a:lnTo>
                  <a:lnTo>
                    <a:pt x="2569184" y="2200275"/>
                  </a:lnTo>
                  <a:lnTo>
                    <a:pt x="2592070" y="218122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99" name="Google Shape;1699;p33"/>
            <p:cNvPicPr preferRelativeResize="0"/>
            <p:nvPr/>
          </p:nvPicPr>
          <p:blipFill rotWithShape="1">
            <a:blip r:embed="rId9">
              <a:alphaModFix/>
            </a:blip>
            <a:srcRect b="0" l="0" r="0" t="0"/>
            <a:stretch/>
          </p:blipFill>
          <p:spPr>
            <a:xfrm>
              <a:off x="5160772" y="2002662"/>
              <a:ext cx="2000884" cy="1587500"/>
            </a:xfrm>
            <a:prstGeom prst="rect">
              <a:avLst/>
            </a:prstGeom>
            <a:noFill/>
            <a:ln>
              <a:noFill/>
            </a:ln>
          </p:spPr>
        </p:pic>
      </p:grpSp>
      <p:pic>
        <p:nvPicPr>
          <p:cNvPr id="1700" name="Google Shape;1700;p33"/>
          <p:cNvPicPr preferRelativeResize="0"/>
          <p:nvPr/>
        </p:nvPicPr>
        <p:blipFill rotWithShape="1">
          <a:blip r:embed="rId10">
            <a:alphaModFix/>
          </a:blip>
          <a:srcRect b="0" l="0" r="0" t="0"/>
          <a:stretch/>
        </p:blipFill>
        <p:spPr>
          <a:xfrm>
            <a:off x="7879842" y="1357630"/>
            <a:ext cx="359790" cy="264287"/>
          </a:xfrm>
          <a:prstGeom prst="rect">
            <a:avLst/>
          </a:prstGeom>
          <a:noFill/>
          <a:ln>
            <a:noFill/>
          </a:ln>
        </p:spPr>
      </p:pic>
      <p:pic>
        <p:nvPicPr>
          <p:cNvPr id="1701" name="Google Shape;1701;p33"/>
          <p:cNvPicPr preferRelativeResize="0"/>
          <p:nvPr/>
        </p:nvPicPr>
        <p:blipFill rotWithShape="1">
          <a:blip r:embed="rId11">
            <a:alphaModFix/>
          </a:blip>
          <a:srcRect b="0" l="0" r="0" t="0"/>
          <a:stretch/>
        </p:blipFill>
        <p:spPr>
          <a:xfrm>
            <a:off x="1485900" y="781050"/>
            <a:ext cx="180975" cy="171450"/>
          </a:xfrm>
          <a:prstGeom prst="rect">
            <a:avLst/>
          </a:prstGeom>
          <a:noFill/>
          <a:ln>
            <a:noFill/>
          </a:ln>
        </p:spPr>
      </p:pic>
      <p:sp>
        <p:nvSpPr>
          <p:cNvPr id="1702" name="Google Shape;1702;p33"/>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34"/>
          <p:cNvSpPr txBox="1"/>
          <p:nvPr>
            <p:ph type="title"/>
          </p:nvPr>
        </p:nvSpPr>
        <p:spPr>
          <a:xfrm>
            <a:off x="303529" y="70470"/>
            <a:ext cx="6536055" cy="868680"/>
          </a:xfrm>
          <a:prstGeom prst="rect">
            <a:avLst/>
          </a:prstGeom>
          <a:noFill/>
          <a:ln>
            <a:noFill/>
          </a:ln>
        </p:spPr>
        <p:txBody>
          <a:bodyPr anchorCtr="0" anchor="t" bIns="0" lIns="0" spcFirstLastPara="1" rIns="0" wrap="square" tIns="205500">
            <a:spAutoFit/>
          </a:bodyPr>
          <a:lstStyle/>
          <a:p>
            <a:pPr indent="0" lvl="0" marL="101600" rtl="0" algn="l">
              <a:lnSpc>
                <a:spcPct val="100000"/>
              </a:lnSpc>
              <a:spcBef>
                <a:spcPts val="0"/>
              </a:spcBef>
              <a:spcAft>
                <a:spcPts val="0"/>
              </a:spcAft>
              <a:buNone/>
            </a:pPr>
            <a:r>
              <a:rPr lang="en-US" sz="2750"/>
              <a:t>Select features to include/exclude</a:t>
            </a:r>
            <a:endParaRPr sz="2750"/>
          </a:p>
        </p:txBody>
      </p:sp>
      <p:sp>
        <p:nvSpPr>
          <p:cNvPr id="1708" name="Google Shape;1708;p34"/>
          <p:cNvSpPr txBox="1"/>
          <p:nvPr/>
        </p:nvSpPr>
        <p:spPr>
          <a:xfrm>
            <a:off x="1273175" y="2010727"/>
            <a:ext cx="1157605"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all features</a:t>
            </a:r>
            <a:endParaRPr sz="1550">
              <a:latin typeface="Verdana"/>
              <a:ea typeface="Verdana"/>
              <a:cs typeface="Verdana"/>
              <a:sym typeface="Verdana"/>
            </a:endParaRPr>
          </a:p>
        </p:txBody>
      </p:sp>
      <p:sp>
        <p:nvSpPr>
          <p:cNvPr id="1709" name="Google Shape;1709;p34"/>
          <p:cNvSpPr/>
          <p:nvPr/>
        </p:nvSpPr>
        <p:spPr>
          <a:xfrm>
            <a:off x="1140650" y="1030605"/>
            <a:ext cx="0" cy="868680"/>
          </a:xfrm>
          <a:custGeom>
            <a:rect b="b" l="l" r="r" t="t"/>
            <a:pathLst>
              <a:path extrusionOk="0" h="868680" w="120000">
                <a:moveTo>
                  <a:pt x="0" y="0"/>
                </a:moveTo>
                <a:lnTo>
                  <a:pt x="0" y="86868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10" name="Google Shape;1710;p34"/>
          <p:cNvSpPr/>
          <p:nvPr/>
        </p:nvSpPr>
        <p:spPr>
          <a:xfrm>
            <a:off x="2235961" y="1030605"/>
            <a:ext cx="0" cy="868680"/>
          </a:xfrm>
          <a:custGeom>
            <a:rect b="b" l="l" r="r" t="t"/>
            <a:pathLst>
              <a:path extrusionOk="0" h="868680" w="120000">
                <a:moveTo>
                  <a:pt x="0" y="0"/>
                </a:moveTo>
                <a:lnTo>
                  <a:pt x="0" y="86868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11" name="Google Shape;1711;p34"/>
          <p:cNvSpPr/>
          <p:nvPr/>
        </p:nvSpPr>
        <p:spPr>
          <a:xfrm>
            <a:off x="3081782" y="1030605"/>
            <a:ext cx="0" cy="868680"/>
          </a:xfrm>
          <a:custGeom>
            <a:rect b="b" l="l" r="r" t="t"/>
            <a:pathLst>
              <a:path extrusionOk="0" h="868680" w="120000">
                <a:moveTo>
                  <a:pt x="0" y="0"/>
                </a:moveTo>
                <a:lnTo>
                  <a:pt x="0" y="86868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12" name="Google Shape;1712;p34"/>
          <p:cNvSpPr/>
          <p:nvPr/>
        </p:nvSpPr>
        <p:spPr>
          <a:xfrm>
            <a:off x="3790441" y="1030605"/>
            <a:ext cx="0" cy="868680"/>
          </a:xfrm>
          <a:custGeom>
            <a:rect b="b" l="l" r="r" t="t"/>
            <a:pathLst>
              <a:path extrusionOk="0" h="868680" w="120000">
                <a:moveTo>
                  <a:pt x="0" y="0"/>
                </a:moveTo>
                <a:lnTo>
                  <a:pt x="0" y="86868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13" name="Google Shape;1713;p34"/>
          <p:cNvSpPr/>
          <p:nvPr/>
        </p:nvSpPr>
        <p:spPr>
          <a:xfrm>
            <a:off x="4750561" y="1030605"/>
            <a:ext cx="0" cy="868680"/>
          </a:xfrm>
          <a:custGeom>
            <a:rect b="b" l="l" r="r" t="t"/>
            <a:pathLst>
              <a:path extrusionOk="0" h="868680" w="120000">
                <a:moveTo>
                  <a:pt x="0" y="0"/>
                </a:moveTo>
                <a:lnTo>
                  <a:pt x="0" y="86868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14" name="Google Shape;1714;p34"/>
          <p:cNvSpPr/>
          <p:nvPr/>
        </p:nvSpPr>
        <p:spPr>
          <a:xfrm>
            <a:off x="5428741" y="1030605"/>
            <a:ext cx="0" cy="868680"/>
          </a:xfrm>
          <a:custGeom>
            <a:rect b="b" l="l" r="r" t="t"/>
            <a:pathLst>
              <a:path extrusionOk="0" h="868680" w="120000">
                <a:moveTo>
                  <a:pt x="0" y="0"/>
                </a:moveTo>
                <a:lnTo>
                  <a:pt x="0" y="86868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15" name="Google Shape;1715;p34"/>
          <p:cNvSpPr/>
          <p:nvPr/>
        </p:nvSpPr>
        <p:spPr>
          <a:xfrm>
            <a:off x="6548881" y="1030605"/>
            <a:ext cx="0" cy="868680"/>
          </a:xfrm>
          <a:custGeom>
            <a:rect b="b" l="l" r="r" t="t"/>
            <a:pathLst>
              <a:path extrusionOk="0" h="868680" w="120000">
                <a:moveTo>
                  <a:pt x="0" y="0"/>
                </a:moveTo>
                <a:lnTo>
                  <a:pt x="0" y="86868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1716" name="Google Shape;1716;p34"/>
          <p:cNvGraphicFramePr/>
          <p:nvPr/>
        </p:nvGraphicFramePr>
        <p:xfrm>
          <a:off x="589280" y="1029313"/>
          <a:ext cx="3000000" cy="3000000"/>
        </p:xfrm>
        <a:graphic>
          <a:graphicData uri="http://schemas.openxmlformats.org/drawingml/2006/table">
            <a:tbl>
              <a:tblPr bandRow="1" firstRow="1">
                <a:noFill/>
                <a:tableStyleId>{D210C159-A9A6-4128-8610-3B71B513FB44}</a:tableStyleId>
              </a:tblPr>
              <a:tblGrid>
                <a:gridCol w="551175"/>
                <a:gridCol w="1095375"/>
                <a:gridCol w="845825"/>
                <a:gridCol w="708650"/>
                <a:gridCol w="960125"/>
                <a:gridCol w="678175"/>
                <a:gridCol w="1120150"/>
                <a:gridCol w="1082050"/>
              </a:tblGrid>
              <a:tr h="220975">
                <a:tc>
                  <a:txBody>
                    <a:bodyPr/>
                    <a:lstStyle/>
                    <a:p>
                      <a:pPr indent="0" lvl="0" marL="94615" marR="0" rtl="0" algn="l">
                        <a:lnSpc>
                          <a:spcPct val="114642"/>
                        </a:lnSpc>
                        <a:spcBef>
                          <a:spcPts val="0"/>
                        </a:spcBef>
                        <a:spcAft>
                          <a:spcPts val="0"/>
                        </a:spcAft>
                        <a:buNone/>
                      </a:pPr>
                      <a:r>
                        <a:rPr lang="en-US" sz="1400" u="none" cap="none" strike="noStrike">
                          <a:latin typeface="Verdana"/>
                          <a:ea typeface="Verdana"/>
                          <a:cs typeface="Verdana"/>
                          <a:sym typeface="Verdana"/>
                        </a:rPr>
                        <a:t>size</a:t>
                      </a:r>
                      <a:endParaRPr sz="1400" u="none" cap="none" strike="noStrike">
                        <a:latin typeface="Verdana"/>
                        <a:ea typeface="Verdana"/>
                        <a:cs typeface="Verdana"/>
                        <a:sym typeface="Verdana"/>
                      </a:endParaRPr>
                    </a:p>
                  </a:txBody>
                  <a:tcPr marT="4450" marB="0" marR="0" marL="0"/>
                </a:tc>
                <a:tc>
                  <a:txBody>
                    <a:bodyPr/>
                    <a:lstStyle/>
                    <a:p>
                      <a:pPr indent="0" lvl="0" marL="94615" marR="0" rtl="0" algn="l">
                        <a:lnSpc>
                          <a:spcPct val="114642"/>
                        </a:lnSpc>
                        <a:spcBef>
                          <a:spcPts val="0"/>
                        </a:spcBef>
                        <a:spcAft>
                          <a:spcPts val="0"/>
                        </a:spcAft>
                        <a:buNone/>
                      </a:pPr>
                      <a:r>
                        <a:rPr lang="en-US" sz="1400" u="none" cap="none" strike="noStrike">
                          <a:latin typeface="Verdana"/>
                          <a:ea typeface="Verdana"/>
                          <a:cs typeface="Verdana"/>
                          <a:sym typeface="Verdana"/>
                        </a:rPr>
                        <a:t>bedrooms</a:t>
                      </a:r>
                      <a:endParaRPr sz="1400" u="none" cap="none" strike="noStrike">
                        <a:latin typeface="Verdana"/>
                        <a:ea typeface="Verdana"/>
                        <a:cs typeface="Verdana"/>
                        <a:sym typeface="Verdana"/>
                      </a:endParaRPr>
                    </a:p>
                  </a:txBody>
                  <a:tcPr marT="4450" marB="0" marR="0" marL="0"/>
                </a:tc>
                <a:tc>
                  <a:txBody>
                    <a:bodyPr/>
                    <a:lstStyle/>
                    <a:p>
                      <a:pPr indent="0" lvl="0" marL="162560" marR="0" rtl="0" algn="l">
                        <a:lnSpc>
                          <a:spcPct val="114642"/>
                        </a:lnSpc>
                        <a:spcBef>
                          <a:spcPts val="0"/>
                        </a:spcBef>
                        <a:spcAft>
                          <a:spcPts val="0"/>
                        </a:spcAft>
                        <a:buNone/>
                      </a:pPr>
                      <a:r>
                        <a:rPr lang="en-US" sz="1400" u="none" cap="none" strike="noStrike">
                          <a:latin typeface="Verdana"/>
                          <a:ea typeface="Verdana"/>
                          <a:cs typeface="Verdana"/>
                          <a:sym typeface="Verdana"/>
                        </a:rPr>
                        <a:t>floors</a:t>
                      </a:r>
                      <a:endParaRPr sz="1400" u="none" cap="none" strike="noStrike">
                        <a:latin typeface="Verdana"/>
                        <a:ea typeface="Verdana"/>
                        <a:cs typeface="Verdana"/>
                        <a:sym typeface="Verdana"/>
                      </a:endParaRPr>
                    </a:p>
                  </a:txBody>
                  <a:tcPr marT="4450" marB="0" marR="0" marL="0"/>
                </a:tc>
                <a:tc>
                  <a:txBody>
                    <a:bodyPr/>
                    <a:lstStyle/>
                    <a:p>
                      <a:pPr indent="0" lvl="0" marL="192405" marR="0" rtl="0" algn="l">
                        <a:lnSpc>
                          <a:spcPct val="114642"/>
                        </a:lnSpc>
                        <a:spcBef>
                          <a:spcPts val="0"/>
                        </a:spcBef>
                        <a:spcAft>
                          <a:spcPts val="0"/>
                        </a:spcAft>
                        <a:buNone/>
                      </a:pPr>
                      <a:r>
                        <a:rPr lang="en-US" sz="1400" u="none" cap="none" strike="noStrike">
                          <a:latin typeface="Verdana"/>
                          <a:ea typeface="Verdana"/>
                          <a:cs typeface="Verdana"/>
                          <a:sym typeface="Verdana"/>
                        </a:rPr>
                        <a:t>age</a:t>
                      </a:r>
                      <a:endParaRPr sz="1400" u="none" cap="none" strike="noStrike">
                        <a:latin typeface="Verdana"/>
                        <a:ea typeface="Verdana"/>
                        <a:cs typeface="Verdana"/>
                        <a:sym typeface="Verdana"/>
                      </a:endParaRPr>
                    </a:p>
                  </a:txBody>
                  <a:tcPr marT="4450" marB="0" marR="0" marL="0"/>
                </a:tc>
                <a:tc>
                  <a:txBody>
                    <a:bodyPr/>
                    <a:lstStyle/>
                    <a:p>
                      <a:pPr indent="0" lvl="0" marL="0" marR="0" rtl="0" algn="ctr">
                        <a:lnSpc>
                          <a:spcPct val="114642"/>
                        </a:lnSpc>
                        <a:spcBef>
                          <a:spcPts val="0"/>
                        </a:spcBef>
                        <a:spcAft>
                          <a:spcPts val="0"/>
                        </a:spcAft>
                        <a:buNone/>
                      </a:pPr>
                      <a:r>
                        <a:rPr lang="en-US" sz="1400" u="none" cap="none" strike="noStrike">
                          <a:latin typeface="Verdana"/>
                          <a:ea typeface="Verdana"/>
                          <a:cs typeface="Verdana"/>
                          <a:sym typeface="Verdana"/>
                        </a:rPr>
                        <a:t>avg</a:t>
                      </a:r>
                      <a:endParaRPr sz="1400" u="none" cap="none" strike="noStrike">
                        <a:latin typeface="Verdana"/>
                        <a:ea typeface="Verdana"/>
                        <a:cs typeface="Verdana"/>
                        <a:sym typeface="Verdana"/>
                      </a:endParaRPr>
                    </a:p>
                  </a:txBody>
                  <a:tcPr marT="4450" marB="0" marR="0" marL="0"/>
                </a:tc>
                <a:tc>
                  <a:txBody>
                    <a:bodyPr/>
                    <a:lstStyle/>
                    <a:p>
                      <a:pPr indent="0" lvl="0" marL="17780" marR="0" rtl="0" algn="ctr">
                        <a:lnSpc>
                          <a:spcPct val="114642"/>
                        </a:lnSpc>
                        <a:spcBef>
                          <a:spcPts val="0"/>
                        </a:spcBef>
                        <a:spcAft>
                          <a:spcPts val="0"/>
                        </a:spcAft>
                        <a:buNone/>
                      </a:pPr>
                      <a:r>
                        <a:rPr lang="en-US" sz="1400" u="none" cap="none" strike="noStrike">
                          <a:latin typeface="Cambria Math"/>
                          <a:ea typeface="Cambria Math"/>
                          <a:cs typeface="Cambria Math"/>
                          <a:sym typeface="Cambria Math"/>
                        </a:rPr>
                        <a:t>…</a:t>
                      </a:r>
                      <a:endParaRPr sz="1400" u="none" cap="none" strike="noStrike">
                        <a:latin typeface="Cambria Math"/>
                        <a:ea typeface="Cambria Math"/>
                        <a:cs typeface="Cambria Math"/>
                        <a:sym typeface="Cambria Math"/>
                      </a:endParaRPr>
                    </a:p>
                  </a:txBody>
                  <a:tcPr marT="4450" marB="0" marR="0" marL="0"/>
                </a:tc>
                <a:tc>
                  <a:txBody>
                    <a:bodyPr/>
                    <a:lstStyle/>
                    <a:p>
                      <a:pPr indent="0" lvl="0" marL="0" marR="0" rtl="0" algn="ctr">
                        <a:lnSpc>
                          <a:spcPct val="114642"/>
                        </a:lnSpc>
                        <a:spcBef>
                          <a:spcPts val="0"/>
                        </a:spcBef>
                        <a:spcAft>
                          <a:spcPts val="0"/>
                        </a:spcAft>
                        <a:buNone/>
                      </a:pPr>
                      <a:r>
                        <a:rPr lang="en-US" sz="1400" u="none" cap="none" strike="noStrike">
                          <a:latin typeface="Verdana"/>
                          <a:ea typeface="Verdana"/>
                          <a:cs typeface="Verdana"/>
                          <a:sym typeface="Verdana"/>
                        </a:rPr>
                        <a:t>distance to</a:t>
                      </a:r>
                      <a:endParaRPr sz="1400" u="none" cap="none" strike="noStrike">
                        <a:latin typeface="Verdana"/>
                        <a:ea typeface="Verdana"/>
                        <a:cs typeface="Verdana"/>
                        <a:sym typeface="Verdana"/>
                      </a:endParaRPr>
                    </a:p>
                  </a:txBody>
                  <a:tcPr marT="4450" marB="0" marR="0" marL="0"/>
                </a:tc>
                <a:tc>
                  <a:txBody>
                    <a:bodyPr/>
                    <a:lstStyle/>
                    <a:p>
                      <a:pPr indent="0" lvl="0" marL="319405" marR="0" rtl="0" algn="l">
                        <a:lnSpc>
                          <a:spcPct val="114642"/>
                        </a:lnSpc>
                        <a:spcBef>
                          <a:spcPts val="0"/>
                        </a:spcBef>
                        <a:spcAft>
                          <a:spcPts val="0"/>
                        </a:spcAft>
                        <a:buNone/>
                      </a:pPr>
                      <a:r>
                        <a:rPr lang="en-US" sz="1400" u="none" cap="none" strike="noStrike">
                          <a:latin typeface="Verdana"/>
                          <a:ea typeface="Verdana"/>
                          <a:cs typeface="Verdana"/>
                          <a:sym typeface="Verdana"/>
                        </a:rPr>
                        <a:t>price</a:t>
                      </a:r>
                      <a:endParaRPr sz="1400" u="none" cap="none" strike="noStrike">
                        <a:latin typeface="Verdana"/>
                        <a:ea typeface="Verdana"/>
                        <a:cs typeface="Verdana"/>
                        <a:sym typeface="Verdana"/>
                      </a:endParaRPr>
                    </a:p>
                  </a:txBody>
                  <a:tcPr marT="4450" marB="0" marR="0" marL="0"/>
                </a:tc>
              </a:tr>
              <a:tr h="427350">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c>
                  <a:txBody>
                    <a:bodyPr/>
                    <a:lstStyle/>
                    <a:p>
                      <a:pPr indent="0" lvl="0" marL="9525" marR="0" rtl="0" algn="ctr">
                        <a:lnSpc>
                          <a:spcPct val="100000"/>
                        </a:lnSpc>
                        <a:spcBef>
                          <a:spcPts val="0"/>
                        </a:spcBef>
                        <a:spcAft>
                          <a:spcPts val="0"/>
                        </a:spcAft>
                        <a:buNone/>
                      </a:pPr>
                      <a:r>
                        <a:rPr lang="en-US" sz="1400" u="none" cap="none" strike="noStrike">
                          <a:latin typeface="Verdana"/>
                          <a:ea typeface="Verdana"/>
                          <a:cs typeface="Verdana"/>
                          <a:sym typeface="Verdana"/>
                        </a:rPr>
                        <a:t>income</a:t>
                      </a:r>
                      <a:endParaRPr sz="1400" u="none" cap="none" strike="noStrike">
                        <a:latin typeface="Verdana"/>
                        <a:ea typeface="Verdana"/>
                        <a:cs typeface="Verdana"/>
                        <a:sym typeface="Verdana"/>
                      </a:endParaRPr>
                    </a:p>
                  </a:txBody>
                  <a:tcPr marT="2550" marB="0" marR="0" marL="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400" u="none" cap="none" strike="noStrike">
                          <a:latin typeface="Verdana"/>
                          <a:ea typeface="Verdana"/>
                          <a:cs typeface="Verdana"/>
                          <a:sym typeface="Verdana"/>
                        </a:rPr>
                        <a:t>coffee shop</a:t>
                      </a:r>
                      <a:endParaRPr sz="1400" u="none" cap="none" strike="noStrike">
                        <a:latin typeface="Verdana"/>
                        <a:ea typeface="Verdana"/>
                        <a:cs typeface="Verdana"/>
                        <a:sym typeface="Verdana"/>
                      </a:endParaRPr>
                    </a:p>
                  </a:txBody>
                  <a:tcPr marT="2550" marB="0" marR="0" marL="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r>
            </a:tbl>
          </a:graphicData>
        </a:graphic>
      </p:graphicFrame>
      <p:pic>
        <p:nvPicPr>
          <p:cNvPr id="1717" name="Google Shape;1717;p34"/>
          <p:cNvPicPr preferRelativeResize="0"/>
          <p:nvPr/>
        </p:nvPicPr>
        <p:blipFill rotWithShape="1">
          <a:blip r:embed="rId3">
            <a:alphaModFix/>
          </a:blip>
          <a:srcRect b="0" l="0" r="0" t="0"/>
          <a:stretch/>
        </p:blipFill>
        <p:spPr>
          <a:xfrm>
            <a:off x="2557779" y="1405255"/>
            <a:ext cx="213029" cy="250317"/>
          </a:xfrm>
          <a:prstGeom prst="rect">
            <a:avLst/>
          </a:prstGeom>
          <a:noFill/>
          <a:ln>
            <a:noFill/>
          </a:ln>
        </p:spPr>
      </p:pic>
      <p:pic>
        <p:nvPicPr>
          <p:cNvPr id="1718" name="Google Shape;1718;p34"/>
          <p:cNvPicPr preferRelativeResize="0"/>
          <p:nvPr/>
        </p:nvPicPr>
        <p:blipFill rotWithShape="1">
          <a:blip r:embed="rId4">
            <a:alphaModFix/>
          </a:blip>
          <a:srcRect b="0" l="0" r="0" t="0"/>
          <a:stretch/>
        </p:blipFill>
        <p:spPr>
          <a:xfrm>
            <a:off x="3318128" y="1407541"/>
            <a:ext cx="208534" cy="261238"/>
          </a:xfrm>
          <a:prstGeom prst="rect">
            <a:avLst/>
          </a:prstGeom>
          <a:noFill/>
          <a:ln>
            <a:noFill/>
          </a:ln>
        </p:spPr>
      </p:pic>
      <p:pic>
        <p:nvPicPr>
          <p:cNvPr id="1719" name="Google Shape;1719;p34"/>
          <p:cNvPicPr preferRelativeResize="0"/>
          <p:nvPr/>
        </p:nvPicPr>
        <p:blipFill rotWithShape="1">
          <a:blip r:embed="rId5">
            <a:alphaModFix/>
          </a:blip>
          <a:srcRect b="0" l="0" r="0" t="0"/>
          <a:stretch/>
        </p:blipFill>
        <p:spPr>
          <a:xfrm>
            <a:off x="4118228" y="1427480"/>
            <a:ext cx="201803" cy="212217"/>
          </a:xfrm>
          <a:prstGeom prst="rect">
            <a:avLst/>
          </a:prstGeom>
          <a:noFill/>
          <a:ln>
            <a:noFill/>
          </a:ln>
        </p:spPr>
      </p:pic>
      <p:pic>
        <p:nvPicPr>
          <p:cNvPr id="1720" name="Google Shape;1720;p34"/>
          <p:cNvPicPr preferRelativeResize="0"/>
          <p:nvPr/>
        </p:nvPicPr>
        <p:blipFill rotWithShape="1">
          <a:blip r:embed="rId6">
            <a:alphaModFix/>
          </a:blip>
          <a:srcRect b="0" l="0" r="0" t="0"/>
          <a:stretch/>
        </p:blipFill>
        <p:spPr>
          <a:xfrm>
            <a:off x="5678678" y="1462786"/>
            <a:ext cx="439791" cy="209803"/>
          </a:xfrm>
          <a:prstGeom prst="rect">
            <a:avLst/>
          </a:prstGeom>
          <a:noFill/>
          <a:ln>
            <a:noFill/>
          </a:ln>
        </p:spPr>
      </p:pic>
      <p:sp>
        <p:nvSpPr>
          <p:cNvPr id="1721" name="Google Shape;1721;p34"/>
          <p:cNvSpPr txBox="1"/>
          <p:nvPr/>
        </p:nvSpPr>
        <p:spPr>
          <a:xfrm>
            <a:off x="4614545" y="2015489"/>
            <a:ext cx="1757045" cy="2667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selected features</a:t>
            </a:r>
            <a:endParaRPr sz="1550">
              <a:latin typeface="Verdana"/>
              <a:ea typeface="Verdana"/>
              <a:cs typeface="Verdana"/>
              <a:sym typeface="Verdana"/>
            </a:endParaRPr>
          </a:p>
        </p:txBody>
      </p:sp>
      <p:pic>
        <p:nvPicPr>
          <p:cNvPr id="1722" name="Google Shape;1722;p34"/>
          <p:cNvPicPr preferRelativeResize="0"/>
          <p:nvPr/>
        </p:nvPicPr>
        <p:blipFill rotWithShape="1">
          <a:blip r:embed="rId7">
            <a:alphaModFix/>
          </a:blip>
          <a:srcRect b="0" l="0" r="0" t="0"/>
          <a:stretch/>
        </p:blipFill>
        <p:spPr>
          <a:xfrm>
            <a:off x="1388761" y="3412235"/>
            <a:ext cx="752712" cy="225551"/>
          </a:xfrm>
          <a:prstGeom prst="rect">
            <a:avLst/>
          </a:prstGeom>
          <a:noFill/>
          <a:ln>
            <a:noFill/>
          </a:ln>
        </p:spPr>
      </p:pic>
      <p:pic>
        <p:nvPicPr>
          <p:cNvPr id="1723" name="Google Shape;1723;p34"/>
          <p:cNvPicPr preferRelativeResize="0"/>
          <p:nvPr/>
        </p:nvPicPr>
        <p:blipFill rotWithShape="1">
          <a:blip r:embed="rId8">
            <a:alphaModFix/>
          </a:blip>
          <a:srcRect b="0" l="0" r="0" t="0"/>
          <a:stretch/>
        </p:blipFill>
        <p:spPr>
          <a:xfrm>
            <a:off x="6931176" y="1409572"/>
            <a:ext cx="145484" cy="229997"/>
          </a:xfrm>
          <a:prstGeom prst="rect">
            <a:avLst/>
          </a:prstGeom>
          <a:noFill/>
          <a:ln>
            <a:noFill/>
          </a:ln>
        </p:spPr>
      </p:pic>
      <p:grpSp>
        <p:nvGrpSpPr>
          <p:cNvPr id="1724" name="Google Shape;1724;p34"/>
          <p:cNvGrpSpPr/>
          <p:nvPr/>
        </p:nvGrpSpPr>
        <p:grpSpPr>
          <a:xfrm>
            <a:off x="676630" y="1333753"/>
            <a:ext cx="310603" cy="349250"/>
            <a:chOff x="676630" y="1333753"/>
            <a:chExt cx="310603" cy="349250"/>
          </a:xfrm>
        </p:grpSpPr>
        <p:pic>
          <p:nvPicPr>
            <p:cNvPr id="1725" name="Google Shape;1725;p34"/>
            <p:cNvPicPr preferRelativeResize="0"/>
            <p:nvPr/>
          </p:nvPicPr>
          <p:blipFill rotWithShape="1">
            <a:blip r:embed="rId9">
              <a:alphaModFix/>
            </a:blip>
            <a:srcRect b="0" l="0" r="0" t="0"/>
            <a:stretch/>
          </p:blipFill>
          <p:spPr>
            <a:xfrm>
              <a:off x="758494" y="1412366"/>
              <a:ext cx="156197" cy="224028"/>
            </a:xfrm>
            <a:prstGeom prst="rect">
              <a:avLst/>
            </a:prstGeom>
            <a:noFill/>
            <a:ln>
              <a:noFill/>
            </a:ln>
          </p:spPr>
        </p:pic>
        <p:pic>
          <p:nvPicPr>
            <p:cNvPr id="1726" name="Google Shape;1726;p34"/>
            <p:cNvPicPr preferRelativeResize="0"/>
            <p:nvPr/>
          </p:nvPicPr>
          <p:blipFill rotWithShape="1">
            <a:blip r:embed="rId10">
              <a:alphaModFix/>
            </a:blip>
            <a:srcRect b="0" l="0" r="0" t="0"/>
            <a:stretch/>
          </p:blipFill>
          <p:spPr>
            <a:xfrm>
              <a:off x="676630" y="1333753"/>
              <a:ext cx="310603" cy="349250"/>
            </a:xfrm>
            <a:prstGeom prst="rect">
              <a:avLst/>
            </a:prstGeom>
            <a:noFill/>
            <a:ln>
              <a:noFill/>
            </a:ln>
          </p:spPr>
        </p:pic>
      </p:grpSp>
      <p:grpSp>
        <p:nvGrpSpPr>
          <p:cNvPr id="1727" name="Google Shape;1727;p34"/>
          <p:cNvGrpSpPr/>
          <p:nvPr/>
        </p:nvGrpSpPr>
        <p:grpSpPr>
          <a:xfrm>
            <a:off x="1498472" y="1259205"/>
            <a:ext cx="397510" cy="449579"/>
            <a:chOff x="1498472" y="1259205"/>
            <a:chExt cx="397510" cy="449579"/>
          </a:xfrm>
        </p:grpSpPr>
        <p:pic>
          <p:nvPicPr>
            <p:cNvPr id="1728" name="Google Shape;1728;p34"/>
            <p:cNvPicPr preferRelativeResize="0"/>
            <p:nvPr/>
          </p:nvPicPr>
          <p:blipFill rotWithShape="1">
            <a:blip r:embed="rId11">
              <a:alphaModFix/>
            </a:blip>
            <a:srcRect b="0" l="0" r="0" t="0"/>
            <a:stretch/>
          </p:blipFill>
          <p:spPr>
            <a:xfrm>
              <a:off x="1585848" y="1404112"/>
              <a:ext cx="230950" cy="225678"/>
            </a:xfrm>
            <a:prstGeom prst="rect">
              <a:avLst/>
            </a:prstGeom>
            <a:noFill/>
            <a:ln>
              <a:noFill/>
            </a:ln>
          </p:spPr>
        </p:pic>
        <p:pic>
          <p:nvPicPr>
            <p:cNvPr id="1729" name="Google Shape;1729;p34"/>
            <p:cNvPicPr preferRelativeResize="0"/>
            <p:nvPr/>
          </p:nvPicPr>
          <p:blipFill rotWithShape="1">
            <a:blip r:embed="rId12">
              <a:alphaModFix/>
            </a:blip>
            <a:srcRect b="0" l="0" r="0" t="0"/>
            <a:stretch/>
          </p:blipFill>
          <p:spPr>
            <a:xfrm>
              <a:off x="1498472" y="1259205"/>
              <a:ext cx="397510" cy="449579"/>
            </a:xfrm>
            <a:prstGeom prst="rect">
              <a:avLst/>
            </a:prstGeom>
            <a:noFill/>
            <a:ln>
              <a:noFill/>
            </a:ln>
          </p:spPr>
        </p:pic>
      </p:grpSp>
      <p:pic>
        <p:nvPicPr>
          <p:cNvPr id="1730" name="Google Shape;1730;p34"/>
          <p:cNvPicPr preferRelativeResize="0"/>
          <p:nvPr/>
        </p:nvPicPr>
        <p:blipFill rotWithShape="1">
          <a:blip r:embed="rId13">
            <a:alphaModFix/>
          </a:blip>
          <a:srcRect b="0" l="0" r="0" t="0"/>
          <a:stretch/>
        </p:blipFill>
        <p:spPr>
          <a:xfrm>
            <a:off x="4698619" y="2402967"/>
            <a:ext cx="454025" cy="163575"/>
          </a:xfrm>
          <a:prstGeom prst="rect">
            <a:avLst/>
          </a:prstGeom>
          <a:noFill/>
          <a:ln>
            <a:noFill/>
          </a:ln>
        </p:spPr>
      </p:pic>
      <p:pic>
        <p:nvPicPr>
          <p:cNvPr id="1731" name="Google Shape;1731;p34"/>
          <p:cNvPicPr preferRelativeResize="0"/>
          <p:nvPr/>
        </p:nvPicPr>
        <p:blipFill rotWithShape="1">
          <a:blip r:embed="rId14">
            <a:alphaModFix/>
          </a:blip>
          <a:srcRect b="0" l="0" r="0" t="0"/>
          <a:stretch/>
        </p:blipFill>
        <p:spPr>
          <a:xfrm>
            <a:off x="4680027" y="2616200"/>
            <a:ext cx="909242" cy="194437"/>
          </a:xfrm>
          <a:prstGeom prst="rect">
            <a:avLst/>
          </a:prstGeom>
          <a:noFill/>
          <a:ln>
            <a:noFill/>
          </a:ln>
        </p:spPr>
      </p:pic>
      <p:pic>
        <p:nvPicPr>
          <p:cNvPr id="1732" name="Google Shape;1732;p34"/>
          <p:cNvPicPr preferRelativeResize="0"/>
          <p:nvPr/>
        </p:nvPicPr>
        <p:blipFill rotWithShape="1">
          <a:blip r:embed="rId15">
            <a:alphaModFix/>
          </a:blip>
          <a:srcRect b="0" l="0" r="0" t="0"/>
          <a:stretch/>
        </p:blipFill>
        <p:spPr>
          <a:xfrm>
            <a:off x="5097576" y="3946766"/>
            <a:ext cx="747979" cy="121043"/>
          </a:xfrm>
          <a:prstGeom prst="rect">
            <a:avLst/>
          </a:prstGeom>
          <a:noFill/>
          <a:ln>
            <a:noFill/>
          </a:ln>
        </p:spPr>
      </p:pic>
      <p:pic>
        <p:nvPicPr>
          <p:cNvPr id="1733" name="Google Shape;1733;p34"/>
          <p:cNvPicPr preferRelativeResize="0"/>
          <p:nvPr/>
        </p:nvPicPr>
        <p:blipFill rotWithShape="1">
          <a:blip r:embed="rId16">
            <a:alphaModFix/>
          </a:blip>
          <a:srcRect b="0" l="0" r="0" t="0"/>
          <a:stretch/>
        </p:blipFill>
        <p:spPr>
          <a:xfrm>
            <a:off x="5930519" y="3900919"/>
            <a:ext cx="162559" cy="157480"/>
          </a:xfrm>
          <a:prstGeom prst="rect">
            <a:avLst/>
          </a:prstGeom>
          <a:noFill/>
          <a:ln>
            <a:noFill/>
          </a:ln>
        </p:spPr>
      </p:pic>
      <p:sp>
        <p:nvSpPr>
          <p:cNvPr id="1734" name="Google Shape;1734;p34"/>
          <p:cNvSpPr/>
          <p:nvPr/>
        </p:nvSpPr>
        <p:spPr>
          <a:xfrm>
            <a:off x="3957701" y="2071751"/>
            <a:ext cx="0" cy="2158365"/>
          </a:xfrm>
          <a:custGeom>
            <a:rect b="b" l="l" r="r" t="t"/>
            <a:pathLst>
              <a:path extrusionOk="0" h="2158365" w="120000">
                <a:moveTo>
                  <a:pt x="0" y="0"/>
                </a:moveTo>
                <a:lnTo>
                  <a:pt x="0" y="2158187"/>
                </a:lnTo>
              </a:path>
            </a:pathLst>
          </a:custGeom>
          <a:noFill/>
          <a:ln cap="flat" cmpd="sng" w="25400">
            <a:solidFill>
              <a:srgbClr val="58585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735" name="Google Shape;1735;p34"/>
          <p:cNvGrpSpPr/>
          <p:nvPr/>
        </p:nvGrpSpPr>
        <p:grpSpPr>
          <a:xfrm>
            <a:off x="4656709" y="2906522"/>
            <a:ext cx="1148714" cy="436625"/>
            <a:chOff x="4656709" y="2906522"/>
            <a:chExt cx="1148714" cy="436625"/>
          </a:xfrm>
        </p:grpSpPr>
        <p:sp>
          <p:nvSpPr>
            <p:cNvPr id="1736" name="Google Shape;1736;p34"/>
            <p:cNvSpPr/>
            <p:nvPr/>
          </p:nvSpPr>
          <p:spPr>
            <a:xfrm>
              <a:off x="4688840" y="3118358"/>
              <a:ext cx="22225" cy="20320"/>
            </a:xfrm>
            <a:custGeom>
              <a:rect b="b" l="l" r="r" t="t"/>
              <a:pathLst>
                <a:path extrusionOk="0" h="20319" w="22225">
                  <a:moveTo>
                    <a:pt x="7238" y="0"/>
                  </a:moveTo>
                  <a:lnTo>
                    <a:pt x="3810" y="1778"/>
                  </a:lnTo>
                  <a:lnTo>
                    <a:pt x="1905" y="4953"/>
                  </a:lnTo>
                  <a:lnTo>
                    <a:pt x="0" y="8000"/>
                  </a:lnTo>
                  <a:lnTo>
                    <a:pt x="0" y="11937"/>
                  </a:lnTo>
                  <a:lnTo>
                    <a:pt x="1905" y="15112"/>
                  </a:lnTo>
                  <a:lnTo>
                    <a:pt x="3810" y="18161"/>
                  </a:lnTo>
                  <a:lnTo>
                    <a:pt x="7238" y="20066"/>
                  </a:lnTo>
                  <a:lnTo>
                    <a:pt x="10795" y="19812"/>
                  </a:lnTo>
                  <a:lnTo>
                    <a:pt x="11937" y="19812"/>
                  </a:lnTo>
                  <a:lnTo>
                    <a:pt x="14859" y="19177"/>
                  </a:lnTo>
                  <a:lnTo>
                    <a:pt x="16129" y="18796"/>
                  </a:lnTo>
                  <a:lnTo>
                    <a:pt x="19812" y="17399"/>
                  </a:lnTo>
                  <a:lnTo>
                    <a:pt x="22225" y="13969"/>
                  </a:lnTo>
                  <a:lnTo>
                    <a:pt x="22225" y="6096"/>
                  </a:lnTo>
                  <a:lnTo>
                    <a:pt x="19812" y="2667"/>
                  </a:lnTo>
                  <a:lnTo>
                    <a:pt x="16129" y="1269"/>
                  </a:lnTo>
                  <a:lnTo>
                    <a:pt x="14859" y="762"/>
                  </a:lnTo>
                  <a:lnTo>
                    <a:pt x="11937" y="254"/>
                  </a:lnTo>
                  <a:lnTo>
                    <a:pt x="10795" y="127"/>
                  </a:lnTo>
                  <a:lnTo>
                    <a:pt x="723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37" name="Google Shape;1737;p34"/>
            <p:cNvPicPr preferRelativeResize="0"/>
            <p:nvPr/>
          </p:nvPicPr>
          <p:blipFill rotWithShape="1">
            <a:blip r:embed="rId17">
              <a:alphaModFix/>
            </a:blip>
            <a:srcRect b="0" l="0" r="0" t="0"/>
            <a:stretch/>
          </p:blipFill>
          <p:spPr>
            <a:xfrm>
              <a:off x="4656709" y="2906522"/>
              <a:ext cx="1148714" cy="436625"/>
            </a:xfrm>
            <a:prstGeom prst="rect">
              <a:avLst/>
            </a:prstGeom>
            <a:noFill/>
            <a:ln>
              <a:noFill/>
            </a:ln>
          </p:spPr>
        </p:pic>
      </p:grpSp>
      <p:pic>
        <p:nvPicPr>
          <p:cNvPr id="1738" name="Google Shape;1738;p34"/>
          <p:cNvPicPr preferRelativeResize="0"/>
          <p:nvPr/>
        </p:nvPicPr>
        <p:blipFill rotWithShape="1">
          <a:blip r:embed="rId18">
            <a:alphaModFix/>
          </a:blip>
          <a:srcRect b="0" l="0" r="0" t="0"/>
          <a:stretch/>
        </p:blipFill>
        <p:spPr>
          <a:xfrm>
            <a:off x="4658614" y="3427476"/>
            <a:ext cx="876148" cy="186690"/>
          </a:xfrm>
          <a:prstGeom prst="rect">
            <a:avLst/>
          </a:prstGeom>
          <a:noFill/>
          <a:ln>
            <a:noFill/>
          </a:ln>
        </p:spPr>
      </p:pic>
      <p:pic>
        <p:nvPicPr>
          <p:cNvPr id="1739" name="Google Shape;1739;p34"/>
          <p:cNvPicPr preferRelativeResize="0"/>
          <p:nvPr/>
        </p:nvPicPr>
        <p:blipFill rotWithShape="1">
          <a:blip r:embed="rId19">
            <a:alphaModFix/>
          </a:blip>
          <a:srcRect b="0" l="0" r="0" t="0"/>
          <a:stretch/>
        </p:blipFill>
        <p:spPr>
          <a:xfrm>
            <a:off x="5659120" y="3403727"/>
            <a:ext cx="1149730" cy="190373"/>
          </a:xfrm>
          <a:prstGeom prst="rect">
            <a:avLst/>
          </a:prstGeom>
          <a:noFill/>
          <a:ln>
            <a:noFill/>
          </a:ln>
        </p:spPr>
      </p:pic>
      <p:pic>
        <p:nvPicPr>
          <p:cNvPr id="1740" name="Google Shape;1740;p34"/>
          <p:cNvPicPr preferRelativeResize="0"/>
          <p:nvPr/>
        </p:nvPicPr>
        <p:blipFill rotWithShape="1">
          <a:blip r:embed="rId20">
            <a:alphaModFix/>
          </a:blip>
          <a:srcRect b="0" l="0" r="0" t="0"/>
          <a:stretch/>
        </p:blipFill>
        <p:spPr>
          <a:xfrm>
            <a:off x="676275" y="1733550"/>
            <a:ext cx="180975" cy="180975"/>
          </a:xfrm>
          <a:prstGeom prst="rect">
            <a:avLst/>
          </a:prstGeom>
          <a:noFill/>
          <a:ln>
            <a:noFill/>
          </a:ln>
        </p:spPr>
      </p:pic>
      <p:sp>
        <p:nvSpPr>
          <p:cNvPr id="1741" name="Google Shape;1741;p34"/>
          <p:cNvSpPr txBox="1"/>
          <p:nvPr/>
        </p:nvSpPr>
        <p:spPr>
          <a:xfrm>
            <a:off x="1098867" y="2696210"/>
            <a:ext cx="1654810" cy="2667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550">
                <a:solidFill>
                  <a:srgbClr val="FF9300"/>
                </a:solidFill>
                <a:latin typeface="Verdana"/>
                <a:ea typeface="Verdana"/>
                <a:cs typeface="Verdana"/>
                <a:sym typeface="Verdana"/>
              </a:rPr>
              <a:t>insufficient data</a:t>
            </a:r>
            <a:endParaRPr sz="1550">
              <a:latin typeface="Verdana"/>
              <a:ea typeface="Verdana"/>
              <a:cs typeface="Verdana"/>
              <a:sym typeface="Verdana"/>
            </a:endParaRPr>
          </a:p>
        </p:txBody>
      </p:sp>
      <p:sp>
        <p:nvSpPr>
          <p:cNvPr id="1742" name="Google Shape;1742;p34"/>
          <p:cNvSpPr txBox="1"/>
          <p:nvPr/>
        </p:nvSpPr>
        <p:spPr>
          <a:xfrm>
            <a:off x="7149718" y="1989137"/>
            <a:ext cx="1363345"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disadvantage</a:t>
            </a:r>
            <a:endParaRPr sz="1550">
              <a:latin typeface="Verdana"/>
              <a:ea typeface="Verdana"/>
              <a:cs typeface="Verdana"/>
              <a:sym typeface="Verdana"/>
            </a:endParaRPr>
          </a:p>
        </p:txBody>
      </p:sp>
      <p:sp>
        <p:nvSpPr>
          <p:cNvPr id="1743" name="Google Shape;1743;p34"/>
          <p:cNvSpPr txBox="1"/>
          <p:nvPr/>
        </p:nvSpPr>
        <p:spPr>
          <a:xfrm>
            <a:off x="7201916" y="2759011"/>
            <a:ext cx="1538605" cy="514350"/>
          </a:xfrm>
          <a:prstGeom prst="rect">
            <a:avLst/>
          </a:prstGeom>
          <a:noFill/>
          <a:ln>
            <a:noFill/>
          </a:ln>
        </p:spPr>
        <p:txBody>
          <a:bodyPr anchorCtr="0" anchor="t" bIns="0" lIns="0" spcFirstLastPara="1" rIns="0" wrap="square" tIns="3800">
            <a:spAutoFit/>
          </a:bodyPr>
          <a:lstStyle/>
          <a:p>
            <a:pPr indent="0" lvl="0" marL="12700" marR="5080" rtl="0" algn="l">
              <a:lnSpc>
                <a:spcPct val="105100"/>
              </a:lnSpc>
              <a:spcBef>
                <a:spcPts val="0"/>
              </a:spcBef>
              <a:spcAft>
                <a:spcPts val="0"/>
              </a:spcAft>
              <a:buNone/>
            </a:pPr>
            <a:r>
              <a:rPr lang="en-US" sz="1550">
                <a:solidFill>
                  <a:srgbClr val="FF9300"/>
                </a:solidFill>
                <a:latin typeface="Verdana"/>
                <a:ea typeface="Verdana"/>
                <a:cs typeface="Verdana"/>
                <a:sym typeface="Verdana"/>
              </a:rPr>
              <a:t>useful features could be lost</a:t>
            </a:r>
            <a:endParaRPr sz="1550">
              <a:latin typeface="Verdana"/>
              <a:ea typeface="Verdana"/>
              <a:cs typeface="Verdana"/>
              <a:sym typeface="Verdana"/>
            </a:endParaRPr>
          </a:p>
        </p:txBody>
      </p:sp>
      <p:grpSp>
        <p:nvGrpSpPr>
          <p:cNvPr id="1744" name="Google Shape;1744;p34"/>
          <p:cNvGrpSpPr/>
          <p:nvPr/>
        </p:nvGrpSpPr>
        <p:grpSpPr>
          <a:xfrm>
            <a:off x="7586726" y="2405126"/>
            <a:ext cx="47625" cy="238125"/>
            <a:chOff x="7586726" y="2405126"/>
            <a:chExt cx="47625" cy="238125"/>
          </a:xfrm>
        </p:grpSpPr>
        <p:sp>
          <p:nvSpPr>
            <p:cNvPr id="1745" name="Google Shape;1745;p34"/>
            <p:cNvSpPr/>
            <p:nvPr/>
          </p:nvSpPr>
          <p:spPr>
            <a:xfrm>
              <a:off x="7586726" y="2405126"/>
              <a:ext cx="47625" cy="238125"/>
            </a:xfrm>
            <a:custGeom>
              <a:rect b="b" l="l" r="r" t="t"/>
              <a:pathLst>
                <a:path extrusionOk="0" h="238125" w="47625">
                  <a:moveTo>
                    <a:pt x="35687" y="0"/>
                  </a:moveTo>
                  <a:lnTo>
                    <a:pt x="11810" y="0"/>
                  </a:lnTo>
                  <a:lnTo>
                    <a:pt x="11810" y="214249"/>
                  </a:lnTo>
                  <a:lnTo>
                    <a:pt x="0" y="214249"/>
                  </a:lnTo>
                  <a:lnTo>
                    <a:pt x="23749" y="238125"/>
                  </a:lnTo>
                  <a:lnTo>
                    <a:pt x="47625" y="214249"/>
                  </a:lnTo>
                  <a:lnTo>
                    <a:pt x="35687" y="214249"/>
                  </a:lnTo>
                  <a:lnTo>
                    <a:pt x="35687" y="0"/>
                  </a:lnTo>
                  <a:close/>
                </a:path>
              </a:pathLst>
            </a:custGeom>
            <a:solidFill>
              <a:srgbClr val="4285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46" name="Google Shape;1746;p34"/>
            <p:cNvSpPr/>
            <p:nvPr/>
          </p:nvSpPr>
          <p:spPr>
            <a:xfrm>
              <a:off x="7586726" y="2405126"/>
              <a:ext cx="47625" cy="238125"/>
            </a:xfrm>
            <a:custGeom>
              <a:rect b="b" l="l" r="r" t="t"/>
              <a:pathLst>
                <a:path extrusionOk="0" h="238125" w="47625">
                  <a:moveTo>
                    <a:pt x="0" y="214249"/>
                  </a:moveTo>
                  <a:lnTo>
                    <a:pt x="11810" y="214249"/>
                  </a:lnTo>
                  <a:lnTo>
                    <a:pt x="11810" y="0"/>
                  </a:lnTo>
                  <a:lnTo>
                    <a:pt x="35687" y="0"/>
                  </a:lnTo>
                  <a:lnTo>
                    <a:pt x="35687" y="214249"/>
                  </a:lnTo>
                  <a:lnTo>
                    <a:pt x="47625" y="214249"/>
                  </a:lnTo>
                  <a:lnTo>
                    <a:pt x="23749" y="238125"/>
                  </a:lnTo>
                  <a:lnTo>
                    <a:pt x="0" y="214249"/>
                  </a:lnTo>
                  <a:close/>
                </a:path>
              </a:pathLst>
            </a:custGeom>
            <a:noFill/>
            <a:ln cap="flat" cmpd="sng" w="25400">
              <a:solidFill>
                <a:srgbClr val="2E60B3"/>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747" name="Google Shape;1747;p34"/>
          <p:cNvGrpSpPr/>
          <p:nvPr/>
        </p:nvGrpSpPr>
        <p:grpSpPr>
          <a:xfrm>
            <a:off x="1671701" y="3090926"/>
            <a:ext cx="47625" cy="247650"/>
            <a:chOff x="1671701" y="3090926"/>
            <a:chExt cx="47625" cy="247650"/>
          </a:xfrm>
        </p:grpSpPr>
        <p:sp>
          <p:nvSpPr>
            <p:cNvPr id="1748" name="Google Shape;1748;p34"/>
            <p:cNvSpPr/>
            <p:nvPr/>
          </p:nvSpPr>
          <p:spPr>
            <a:xfrm>
              <a:off x="1671701" y="3090926"/>
              <a:ext cx="47625" cy="247650"/>
            </a:xfrm>
            <a:custGeom>
              <a:rect b="b" l="l" r="r" t="t"/>
              <a:pathLst>
                <a:path extrusionOk="0" h="247650" w="47625">
                  <a:moveTo>
                    <a:pt x="35687" y="0"/>
                  </a:moveTo>
                  <a:lnTo>
                    <a:pt x="11811" y="0"/>
                  </a:lnTo>
                  <a:lnTo>
                    <a:pt x="11811" y="223774"/>
                  </a:lnTo>
                  <a:lnTo>
                    <a:pt x="0" y="223774"/>
                  </a:lnTo>
                  <a:lnTo>
                    <a:pt x="23749" y="247650"/>
                  </a:lnTo>
                  <a:lnTo>
                    <a:pt x="47625" y="223774"/>
                  </a:lnTo>
                  <a:lnTo>
                    <a:pt x="35687" y="223774"/>
                  </a:lnTo>
                  <a:lnTo>
                    <a:pt x="35687" y="0"/>
                  </a:lnTo>
                  <a:close/>
                </a:path>
              </a:pathLst>
            </a:custGeom>
            <a:solidFill>
              <a:srgbClr val="4285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49" name="Google Shape;1749;p34"/>
            <p:cNvSpPr/>
            <p:nvPr/>
          </p:nvSpPr>
          <p:spPr>
            <a:xfrm>
              <a:off x="1671701" y="3090926"/>
              <a:ext cx="47625" cy="247650"/>
            </a:xfrm>
            <a:custGeom>
              <a:rect b="b" l="l" r="r" t="t"/>
              <a:pathLst>
                <a:path extrusionOk="0" h="247650" w="47625">
                  <a:moveTo>
                    <a:pt x="0" y="223774"/>
                  </a:moveTo>
                  <a:lnTo>
                    <a:pt x="11811" y="223774"/>
                  </a:lnTo>
                  <a:lnTo>
                    <a:pt x="11811" y="0"/>
                  </a:lnTo>
                  <a:lnTo>
                    <a:pt x="35687" y="0"/>
                  </a:lnTo>
                  <a:lnTo>
                    <a:pt x="35687" y="223774"/>
                  </a:lnTo>
                  <a:lnTo>
                    <a:pt x="47625" y="223774"/>
                  </a:lnTo>
                  <a:lnTo>
                    <a:pt x="23749" y="247650"/>
                  </a:lnTo>
                  <a:lnTo>
                    <a:pt x="0" y="223774"/>
                  </a:lnTo>
                  <a:close/>
                </a:path>
              </a:pathLst>
            </a:custGeom>
            <a:noFill/>
            <a:ln cap="flat" cmpd="sng" w="25400">
              <a:solidFill>
                <a:srgbClr val="2E60B3"/>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750" name="Google Shape;1750;p34"/>
          <p:cNvSpPr/>
          <p:nvPr/>
        </p:nvSpPr>
        <p:spPr>
          <a:xfrm>
            <a:off x="1572641" y="2396489"/>
            <a:ext cx="217170" cy="189230"/>
          </a:xfrm>
          <a:custGeom>
            <a:rect b="b" l="l" r="r" t="t"/>
            <a:pathLst>
              <a:path extrusionOk="0" h="189230" w="217169">
                <a:moveTo>
                  <a:pt x="217043" y="63500"/>
                </a:moveTo>
                <a:lnTo>
                  <a:pt x="138811" y="63500"/>
                </a:lnTo>
                <a:lnTo>
                  <a:pt x="138811" y="0"/>
                </a:lnTo>
                <a:lnTo>
                  <a:pt x="78232" y="0"/>
                </a:lnTo>
                <a:lnTo>
                  <a:pt x="78232" y="63500"/>
                </a:lnTo>
                <a:lnTo>
                  <a:pt x="0" y="63500"/>
                </a:lnTo>
                <a:lnTo>
                  <a:pt x="0" y="124460"/>
                </a:lnTo>
                <a:lnTo>
                  <a:pt x="78232" y="124460"/>
                </a:lnTo>
                <a:lnTo>
                  <a:pt x="78232" y="189230"/>
                </a:lnTo>
                <a:lnTo>
                  <a:pt x="138811" y="189230"/>
                </a:lnTo>
                <a:lnTo>
                  <a:pt x="138811" y="124460"/>
                </a:lnTo>
                <a:lnTo>
                  <a:pt x="217043" y="124460"/>
                </a:lnTo>
                <a:lnTo>
                  <a:pt x="217043" y="63500"/>
                </a:lnTo>
                <a:close/>
              </a:path>
            </a:pathLst>
          </a:custGeom>
          <a:solidFill>
            <a:srgbClr val="2E60B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51" name="Google Shape;1751;p34"/>
          <p:cNvPicPr preferRelativeResize="0"/>
          <p:nvPr/>
        </p:nvPicPr>
        <p:blipFill rotWithShape="1">
          <a:blip r:embed="rId21">
            <a:alphaModFix/>
          </a:blip>
          <a:srcRect b="0" l="0" r="0" t="0"/>
          <a:stretch/>
        </p:blipFill>
        <p:spPr>
          <a:xfrm>
            <a:off x="3255645" y="1300733"/>
            <a:ext cx="372237" cy="420370"/>
          </a:xfrm>
          <a:prstGeom prst="rect">
            <a:avLst/>
          </a:prstGeom>
          <a:noFill/>
          <a:ln>
            <a:noFill/>
          </a:ln>
        </p:spPr>
      </p:pic>
      <p:sp>
        <p:nvSpPr>
          <p:cNvPr id="1752" name="Google Shape;1752;p34"/>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pic>
        <p:nvPicPr>
          <p:cNvPr id="1757" name="Google Shape;1757;p35"/>
          <p:cNvPicPr preferRelativeResize="0"/>
          <p:nvPr/>
        </p:nvPicPr>
        <p:blipFill rotWithShape="1">
          <a:blip r:embed="rId3">
            <a:alphaModFix/>
          </a:blip>
          <a:srcRect b="0" l="0" r="0" t="0"/>
          <a:stretch/>
        </p:blipFill>
        <p:spPr>
          <a:xfrm>
            <a:off x="6568820" y="4321302"/>
            <a:ext cx="242188" cy="225475"/>
          </a:xfrm>
          <a:prstGeom prst="rect">
            <a:avLst/>
          </a:prstGeom>
          <a:noFill/>
          <a:ln>
            <a:noFill/>
          </a:ln>
        </p:spPr>
      </p:pic>
      <p:sp>
        <p:nvSpPr>
          <p:cNvPr id="1758" name="Google Shape;1758;p35"/>
          <p:cNvSpPr txBox="1"/>
          <p:nvPr>
            <p:ph type="title"/>
          </p:nvPr>
        </p:nvSpPr>
        <p:spPr>
          <a:xfrm>
            <a:off x="303529" y="70470"/>
            <a:ext cx="6536055" cy="868680"/>
          </a:xfrm>
          <a:prstGeom prst="rect">
            <a:avLst/>
          </a:prstGeom>
          <a:noFill/>
          <a:ln>
            <a:noFill/>
          </a:ln>
        </p:spPr>
        <p:txBody>
          <a:bodyPr anchorCtr="0" anchor="t" bIns="0" lIns="0" spcFirstLastPara="1" rIns="0" wrap="square" tIns="65400">
            <a:spAutoFit/>
          </a:bodyPr>
          <a:lstStyle/>
          <a:p>
            <a:pPr indent="0" lvl="0" marL="38100" rtl="0" algn="l">
              <a:lnSpc>
                <a:spcPct val="100000"/>
              </a:lnSpc>
              <a:spcBef>
                <a:spcPts val="0"/>
              </a:spcBef>
              <a:spcAft>
                <a:spcPts val="0"/>
              </a:spcAft>
              <a:buNone/>
            </a:pPr>
            <a:r>
              <a:rPr lang="en-US" sz="2750"/>
              <a:t>Regularization</a:t>
            </a:r>
            <a:endParaRPr sz="2750"/>
          </a:p>
          <a:p>
            <a:pPr indent="0" lvl="0" marL="1855470" rtl="0" algn="l">
              <a:lnSpc>
                <a:spcPct val="100000"/>
              </a:lnSpc>
              <a:spcBef>
                <a:spcPts val="335"/>
              </a:spcBef>
              <a:spcAft>
                <a:spcPts val="0"/>
              </a:spcAft>
              <a:buNone/>
            </a:pPr>
            <a:r>
              <a:rPr lang="en-US" sz="2150"/>
              <a:t>Reduce the size of parameters	</a:t>
            </a:r>
            <a:r>
              <a:rPr lang="en-US" sz="2150">
                <a:latin typeface="Cambria Math"/>
                <a:ea typeface="Cambria Math"/>
                <a:cs typeface="Cambria Math"/>
                <a:sym typeface="Cambria Math"/>
              </a:rPr>
              <a:t>𝑤</a:t>
            </a:r>
            <a:r>
              <a:rPr baseline="-25000" lang="en-US" sz="2325">
                <a:latin typeface="Cambria Math"/>
                <a:ea typeface="Cambria Math"/>
                <a:cs typeface="Cambria Math"/>
                <a:sym typeface="Cambria Math"/>
              </a:rPr>
              <a:t>𝑗</a:t>
            </a:r>
            <a:endParaRPr baseline="-25000" sz="2325">
              <a:latin typeface="Cambria Math"/>
              <a:ea typeface="Cambria Math"/>
              <a:cs typeface="Cambria Math"/>
              <a:sym typeface="Cambria Math"/>
            </a:endParaRPr>
          </a:p>
        </p:txBody>
      </p:sp>
      <p:grpSp>
        <p:nvGrpSpPr>
          <p:cNvPr id="1759" name="Google Shape;1759;p35"/>
          <p:cNvGrpSpPr/>
          <p:nvPr/>
        </p:nvGrpSpPr>
        <p:grpSpPr>
          <a:xfrm>
            <a:off x="1567180" y="1310513"/>
            <a:ext cx="1844675" cy="1520825"/>
            <a:chOff x="1567180" y="1310513"/>
            <a:chExt cx="1844675" cy="1520825"/>
          </a:xfrm>
        </p:grpSpPr>
        <p:pic>
          <p:nvPicPr>
            <p:cNvPr id="1760" name="Google Shape;1760;p35"/>
            <p:cNvPicPr preferRelativeResize="0"/>
            <p:nvPr/>
          </p:nvPicPr>
          <p:blipFill rotWithShape="1">
            <a:blip r:embed="rId4">
              <a:alphaModFix/>
            </a:blip>
            <a:srcRect b="0" l="0" r="0" t="0"/>
            <a:stretch/>
          </p:blipFill>
          <p:spPr>
            <a:xfrm>
              <a:off x="1567180" y="2720213"/>
              <a:ext cx="111125" cy="111125"/>
            </a:xfrm>
            <a:prstGeom prst="rect">
              <a:avLst/>
            </a:prstGeom>
            <a:noFill/>
            <a:ln>
              <a:noFill/>
            </a:ln>
          </p:spPr>
        </p:pic>
        <p:pic>
          <p:nvPicPr>
            <p:cNvPr id="1761" name="Google Shape;1761;p35"/>
            <p:cNvPicPr preferRelativeResize="0"/>
            <p:nvPr/>
          </p:nvPicPr>
          <p:blipFill rotWithShape="1">
            <a:blip r:embed="rId4">
              <a:alphaModFix/>
            </a:blip>
            <a:srcRect b="0" l="0" r="0" t="0"/>
            <a:stretch/>
          </p:blipFill>
          <p:spPr>
            <a:xfrm>
              <a:off x="1757680" y="2196338"/>
              <a:ext cx="111125" cy="111125"/>
            </a:xfrm>
            <a:prstGeom prst="rect">
              <a:avLst/>
            </a:prstGeom>
            <a:noFill/>
            <a:ln>
              <a:noFill/>
            </a:ln>
          </p:spPr>
        </p:pic>
        <p:pic>
          <p:nvPicPr>
            <p:cNvPr id="1762" name="Google Shape;1762;p35"/>
            <p:cNvPicPr preferRelativeResize="0"/>
            <p:nvPr/>
          </p:nvPicPr>
          <p:blipFill rotWithShape="1">
            <a:blip r:embed="rId4">
              <a:alphaModFix/>
            </a:blip>
            <a:srcRect b="0" l="0" r="0" t="0"/>
            <a:stretch/>
          </p:blipFill>
          <p:spPr>
            <a:xfrm>
              <a:off x="2014855" y="1643888"/>
              <a:ext cx="111125" cy="111125"/>
            </a:xfrm>
            <a:prstGeom prst="rect">
              <a:avLst/>
            </a:prstGeom>
            <a:noFill/>
            <a:ln>
              <a:noFill/>
            </a:ln>
          </p:spPr>
        </p:pic>
        <p:pic>
          <p:nvPicPr>
            <p:cNvPr id="1763" name="Google Shape;1763;p35"/>
            <p:cNvPicPr preferRelativeResize="0"/>
            <p:nvPr/>
          </p:nvPicPr>
          <p:blipFill rotWithShape="1">
            <a:blip r:embed="rId4">
              <a:alphaModFix/>
            </a:blip>
            <a:srcRect b="0" l="0" r="0" t="0"/>
            <a:stretch/>
          </p:blipFill>
          <p:spPr>
            <a:xfrm>
              <a:off x="2576830" y="1405763"/>
              <a:ext cx="111125" cy="111125"/>
            </a:xfrm>
            <a:prstGeom prst="rect">
              <a:avLst/>
            </a:prstGeom>
            <a:noFill/>
            <a:ln>
              <a:noFill/>
            </a:ln>
          </p:spPr>
        </p:pic>
        <p:pic>
          <p:nvPicPr>
            <p:cNvPr id="1764" name="Google Shape;1764;p35"/>
            <p:cNvPicPr preferRelativeResize="0"/>
            <p:nvPr/>
          </p:nvPicPr>
          <p:blipFill rotWithShape="1">
            <a:blip r:embed="rId4">
              <a:alphaModFix/>
            </a:blip>
            <a:srcRect b="0" l="0" r="0" t="0"/>
            <a:stretch/>
          </p:blipFill>
          <p:spPr>
            <a:xfrm>
              <a:off x="3300730" y="1310513"/>
              <a:ext cx="111125" cy="111125"/>
            </a:xfrm>
            <a:prstGeom prst="rect">
              <a:avLst/>
            </a:prstGeom>
            <a:noFill/>
            <a:ln>
              <a:noFill/>
            </a:ln>
          </p:spPr>
        </p:pic>
      </p:grpSp>
      <p:sp>
        <p:nvSpPr>
          <p:cNvPr id="1765" name="Google Shape;1765;p35"/>
          <p:cNvSpPr txBox="1"/>
          <p:nvPr/>
        </p:nvSpPr>
        <p:spPr>
          <a:xfrm rot="-5400000">
            <a:off x="837125" y="1938311"/>
            <a:ext cx="516255" cy="268605"/>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price</a:t>
            </a:r>
            <a:endParaRPr sz="1550">
              <a:latin typeface="Verdana"/>
              <a:ea typeface="Verdana"/>
              <a:cs typeface="Verdana"/>
              <a:sym typeface="Verdana"/>
            </a:endParaRPr>
          </a:p>
        </p:txBody>
      </p:sp>
      <p:grpSp>
        <p:nvGrpSpPr>
          <p:cNvPr id="1766" name="Google Shape;1766;p35"/>
          <p:cNvGrpSpPr/>
          <p:nvPr/>
        </p:nvGrpSpPr>
        <p:grpSpPr>
          <a:xfrm>
            <a:off x="5783326" y="1125347"/>
            <a:ext cx="2193925" cy="1714500"/>
            <a:chOff x="5783326" y="1125347"/>
            <a:chExt cx="2193925" cy="1714500"/>
          </a:xfrm>
        </p:grpSpPr>
        <p:sp>
          <p:nvSpPr>
            <p:cNvPr id="1767" name="Google Shape;1767;p35"/>
            <p:cNvSpPr/>
            <p:nvPr/>
          </p:nvSpPr>
          <p:spPr>
            <a:xfrm>
              <a:off x="5783326" y="1125347"/>
              <a:ext cx="2193925" cy="1714500"/>
            </a:xfrm>
            <a:custGeom>
              <a:rect b="b" l="l" r="r" t="t"/>
              <a:pathLst>
                <a:path extrusionOk="0" h="1714500" w="2193925">
                  <a:moveTo>
                    <a:pt x="381" y="1701800"/>
                  </a:moveTo>
                  <a:lnTo>
                    <a:pt x="0" y="1701800"/>
                  </a:lnTo>
                  <a:lnTo>
                    <a:pt x="253" y="1714500"/>
                  </a:lnTo>
                  <a:lnTo>
                    <a:pt x="381" y="1701800"/>
                  </a:lnTo>
                  <a:close/>
                </a:path>
                <a:path extrusionOk="0" h="1714500" w="2193925">
                  <a:moveTo>
                    <a:pt x="15875" y="1701800"/>
                  </a:moveTo>
                  <a:lnTo>
                    <a:pt x="381" y="1701800"/>
                  </a:lnTo>
                  <a:lnTo>
                    <a:pt x="253" y="1714500"/>
                  </a:lnTo>
                  <a:lnTo>
                    <a:pt x="16763" y="1714500"/>
                  </a:lnTo>
                  <a:lnTo>
                    <a:pt x="15875" y="1701800"/>
                  </a:lnTo>
                  <a:close/>
                </a:path>
                <a:path extrusionOk="0" h="1714500" w="2193925">
                  <a:moveTo>
                    <a:pt x="55752" y="1701800"/>
                  </a:moveTo>
                  <a:lnTo>
                    <a:pt x="15875" y="1701800"/>
                  </a:lnTo>
                  <a:lnTo>
                    <a:pt x="16763" y="1714500"/>
                  </a:lnTo>
                  <a:lnTo>
                    <a:pt x="52070" y="1714500"/>
                  </a:lnTo>
                  <a:lnTo>
                    <a:pt x="55752" y="1701800"/>
                  </a:lnTo>
                  <a:close/>
                </a:path>
                <a:path extrusionOk="0" h="1714500" w="2193925">
                  <a:moveTo>
                    <a:pt x="74929" y="1689100"/>
                  </a:moveTo>
                  <a:lnTo>
                    <a:pt x="41910" y="1689100"/>
                  </a:lnTo>
                  <a:lnTo>
                    <a:pt x="37211" y="1701800"/>
                  </a:lnTo>
                  <a:lnTo>
                    <a:pt x="71882" y="1701800"/>
                  </a:lnTo>
                  <a:lnTo>
                    <a:pt x="74929" y="1689100"/>
                  </a:lnTo>
                  <a:close/>
                </a:path>
                <a:path extrusionOk="0" h="1714500" w="2193925">
                  <a:moveTo>
                    <a:pt x="88264" y="1676400"/>
                  </a:moveTo>
                  <a:lnTo>
                    <a:pt x="58927" y="1676400"/>
                  </a:lnTo>
                  <a:lnTo>
                    <a:pt x="52197" y="1689100"/>
                  </a:lnTo>
                  <a:lnTo>
                    <a:pt x="83312" y="1689100"/>
                  </a:lnTo>
                  <a:lnTo>
                    <a:pt x="88264" y="1676400"/>
                  </a:lnTo>
                  <a:close/>
                </a:path>
                <a:path extrusionOk="0" h="1714500" w="2193925">
                  <a:moveTo>
                    <a:pt x="95250" y="1663700"/>
                  </a:moveTo>
                  <a:lnTo>
                    <a:pt x="73533" y="1663700"/>
                  </a:lnTo>
                  <a:lnTo>
                    <a:pt x="68452" y="1676400"/>
                  </a:lnTo>
                  <a:lnTo>
                    <a:pt x="91312" y="1676400"/>
                  </a:lnTo>
                  <a:lnTo>
                    <a:pt x="95250" y="1663700"/>
                  </a:lnTo>
                  <a:close/>
                </a:path>
                <a:path extrusionOk="0" h="1714500" w="2193925">
                  <a:moveTo>
                    <a:pt x="103250" y="1651000"/>
                  </a:moveTo>
                  <a:lnTo>
                    <a:pt x="79628" y="1651000"/>
                  </a:lnTo>
                  <a:lnTo>
                    <a:pt x="77850" y="1663700"/>
                  </a:lnTo>
                  <a:lnTo>
                    <a:pt x="101473" y="1663700"/>
                  </a:lnTo>
                  <a:lnTo>
                    <a:pt x="103250" y="1651000"/>
                  </a:lnTo>
                  <a:close/>
                </a:path>
                <a:path extrusionOk="0" h="1714500" w="2193925">
                  <a:moveTo>
                    <a:pt x="107950" y="1638300"/>
                  </a:moveTo>
                  <a:lnTo>
                    <a:pt x="87122" y="1638300"/>
                  </a:lnTo>
                  <a:lnTo>
                    <a:pt x="83947" y="1651000"/>
                  </a:lnTo>
                  <a:lnTo>
                    <a:pt x="106425" y="1651000"/>
                  </a:lnTo>
                  <a:lnTo>
                    <a:pt x="107950" y="1638300"/>
                  </a:lnTo>
                  <a:close/>
                </a:path>
                <a:path extrusionOk="0" h="1714500" w="2193925">
                  <a:moveTo>
                    <a:pt x="115443" y="1625600"/>
                  </a:moveTo>
                  <a:lnTo>
                    <a:pt x="91821" y="1625600"/>
                  </a:lnTo>
                  <a:lnTo>
                    <a:pt x="88646" y="1638300"/>
                  </a:lnTo>
                  <a:lnTo>
                    <a:pt x="112522" y="1638300"/>
                  </a:lnTo>
                  <a:lnTo>
                    <a:pt x="115443" y="1625600"/>
                  </a:lnTo>
                  <a:close/>
                </a:path>
                <a:path extrusionOk="0" h="1714500" w="2193925">
                  <a:moveTo>
                    <a:pt x="119634" y="1612900"/>
                  </a:moveTo>
                  <a:lnTo>
                    <a:pt x="96138" y="1612900"/>
                  </a:lnTo>
                  <a:lnTo>
                    <a:pt x="93345" y="1625600"/>
                  </a:lnTo>
                  <a:lnTo>
                    <a:pt x="116712" y="1625600"/>
                  </a:lnTo>
                  <a:lnTo>
                    <a:pt x="119634" y="1612900"/>
                  </a:lnTo>
                  <a:close/>
                </a:path>
                <a:path extrusionOk="0" h="1714500" w="2193925">
                  <a:moveTo>
                    <a:pt x="120396" y="1612900"/>
                  </a:moveTo>
                  <a:lnTo>
                    <a:pt x="119634" y="1612900"/>
                  </a:lnTo>
                  <a:lnTo>
                    <a:pt x="118618" y="1625600"/>
                  </a:lnTo>
                  <a:lnTo>
                    <a:pt x="120396" y="1612900"/>
                  </a:lnTo>
                  <a:close/>
                </a:path>
                <a:path extrusionOk="0" h="1714500" w="2193925">
                  <a:moveTo>
                    <a:pt x="126364" y="1600200"/>
                  </a:moveTo>
                  <a:lnTo>
                    <a:pt x="103124" y="1600200"/>
                  </a:lnTo>
                  <a:lnTo>
                    <a:pt x="101473" y="1612900"/>
                  </a:lnTo>
                  <a:lnTo>
                    <a:pt x="124840" y="1612900"/>
                  </a:lnTo>
                  <a:lnTo>
                    <a:pt x="126364" y="1600200"/>
                  </a:lnTo>
                  <a:close/>
                </a:path>
                <a:path extrusionOk="0" h="1714500" w="2193925">
                  <a:moveTo>
                    <a:pt x="136016" y="1587500"/>
                  </a:moveTo>
                  <a:lnTo>
                    <a:pt x="111251" y="1587500"/>
                  </a:lnTo>
                  <a:lnTo>
                    <a:pt x="107569" y="1600200"/>
                  </a:lnTo>
                  <a:lnTo>
                    <a:pt x="131699" y="1600200"/>
                  </a:lnTo>
                  <a:lnTo>
                    <a:pt x="136016" y="1587500"/>
                  </a:lnTo>
                  <a:close/>
                </a:path>
                <a:path extrusionOk="0" h="1714500" w="2193925">
                  <a:moveTo>
                    <a:pt x="160020" y="1536700"/>
                  </a:moveTo>
                  <a:lnTo>
                    <a:pt x="137668" y="1536700"/>
                  </a:lnTo>
                  <a:lnTo>
                    <a:pt x="131952" y="1549400"/>
                  </a:lnTo>
                  <a:lnTo>
                    <a:pt x="130175" y="1549400"/>
                  </a:lnTo>
                  <a:lnTo>
                    <a:pt x="125857" y="1562100"/>
                  </a:lnTo>
                  <a:lnTo>
                    <a:pt x="116586" y="1574800"/>
                  </a:lnTo>
                  <a:lnTo>
                    <a:pt x="112268" y="1587500"/>
                  </a:lnTo>
                  <a:lnTo>
                    <a:pt x="138175" y="1587500"/>
                  </a:lnTo>
                  <a:lnTo>
                    <a:pt x="143128" y="1574800"/>
                  </a:lnTo>
                  <a:lnTo>
                    <a:pt x="144779" y="1574800"/>
                  </a:lnTo>
                  <a:lnTo>
                    <a:pt x="149098" y="1562100"/>
                  </a:lnTo>
                  <a:lnTo>
                    <a:pt x="151002" y="1562100"/>
                  </a:lnTo>
                  <a:lnTo>
                    <a:pt x="156845" y="1549400"/>
                  </a:lnTo>
                  <a:lnTo>
                    <a:pt x="160020" y="1536700"/>
                  </a:lnTo>
                  <a:close/>
                </a:path>
                <a:path extrusionOk="0" h="1714500" w="2193925">
                  <a:moveTo>
                    <a:pt x="166497" y="1524000"/>
                  </a:moveTo>
                  <a:lnTo>
                    <a:pt x="142112" y="1524000"/>
                  </a:lnTo>
                  <a:lnTo>
                    <a:pt x="140588" y="1536700"/>
                  </a:lnTo>
                  <a:lnTo>
                    <a:pt x="165100" y="1536700"/>
                  </a:lnTo>
                  <a:lnTo>
                    <a:pt x="166497" y="1524000"/>
                  </a:lnTo>
                  <a:close/>
                </a:path>
                <a:path extrusionOk="0" h="1714500" w="2193925">
                  <a:moveTo>
                    <a:pt x="172085" y="1511300"/>
                  </a:moveTo>
                  <a:lnTo>
                    <a:pt x="150495" y="1511300"/>
                  </a:lnTo>
                  <a:lnTo>
                    <a:pt x="145161" y="1524000"/>
                  </a:lnTo>
                  <a:lnTo>
                    <a:pt x="170307" y="1524000"/>
                  </a:lnTo>
                  <a:lnTo>
                    <a:pt x="172085" y="1511300"/>
                  </a:lnTo>
                  <a:close/>
                </a:path>
                <a:path extrusionOk="0" h="1714500" w="2193925">
                  <a:moveTo>
                    <a:pt x="177291" y="1498600"/>
                  </a:moveTo>
                  <a:lnTo>
                    <a:pt x="155321" y="1498600"/>
                  </a:lnTo>
                  <a:lnTo>
                    <a:pt x="152019" y="1511300"/>
                  </a:lnTo>
                  <a:lnTo>
                    <a:pt x="176402" y="1511300"/>
                  </a:lnTo>
                  <a:lnTo>
                    <a:pt x="177291" y="1498600"/>
                  </a:lnTo>
                  <a:close/>
                </a:path>
                <a:path extrusionOk="0" h="1714500" w="2193925">
                  <a:moveTo>
                    <a:pt x="180848" y="1485900"/>
                  </a:moveTo>
                  <a:lnTo>
                    <a:pt x="158114" y="1485900"/>
                  </a:lnTo>
                  <a:lnTo>
                    <a:pt x="155956" y="1498600"/>
                  </a:lnTo>
                  <a:lnTo>
                    <a:pt x="178943" y="1498600"/>
                  </a:lnTo>
                  <a:lnTo>
                    <a:pt x="180848" y="1485900"/>
                  </a:lnTo>
                  <a:close/>
                </a:path>
                <a:path extrusionOk="0" h="1714500" w="2193925">
                  <a:moveTo>
                    <a:pt x="184276" y="1473200"/>
                  </a:moveTo>
                  <a:lnTo>
                    <a:pt x="162178" y="1473200"/>
                  </a:lnTo>
                  <a:lnTo>
                    <a:pt x="159638" y="1485900"/>
                  </a:lnTo>
                  <a:lnTo>
                    <a:pt x="183134" y="1485900"/>
                  </a:lnTo>
                  <a:lnTo>
                    <a:pt x="184276" y="1473200"/>
                  </a:lnTo>
                  <a:close/>
                </a:path>
                <a:path extrusionOk="0" h="1714500" w="2193925">
                  <a:moveTo>
                    <a:pt x="190626" y="1460500"/>
                  </a:moveTo>
                  <a:lnTo>
                    <a:pt x="165988" y="1460500"/>
                  </a:lnTo>
                  <a:lnTo>
                    <a:pt x="163575" y="1473200"/>
                  </a:lnTo>
                  <a:lnTo>
                    <a:pt x="187706" y="1473200"/>
                  </a:lnTo>
                  <a:lnTo>
                    <a:pt x="190626" y="1460500"/>
                  </a:lnTo>
                  <a:close/>
                </a:path>
                <a:path extrusionOk="0" h="1714500" w="2193925">
                  <a:moveTo>
                    <a:pt x="195325" y="1447800"/>
                  </a:moveTo>
                  <a:lnTo>
                    <a:pt x="170052" y="1447800"/>
                  </a:lnTo>
                  <a:lnTo>
                    <a:pt x="167132" y="1460500"/>
                  </a:lnTo>
                  <a:lnTo>
                    <a:pt x="192024" y="1460500"/>
                  </a:lnTo>
                  <a:lnTo>
                    <a:pt x="195325" y="1447800"/>
                  </a:lnTo>
                  <a:close/>
                </a:path>
                <a:path extrusionOk="0" h="1714500" w="2193925">
                  <a:moveTo>
                    <a:pt x="199644" y="1435100"/>
                  </a:moveTo>
                  <a:lnTo>
                    <a:pt x="174751" y="1435100"/>
                  </a:lnTo>
                  <a:lnTo>
                    <a:pt x="174625" y="1447800"/>
                  </a:lnTo>
                  <a:lnTo>
                    <a:pt x="196850" y="1447800"/>
                  </a:lnTo>
                  <a:lnTo>
                    <a:pt x="199644" y="1435100"/>
                  </a:lnTo>
                  <a:close/>
                </a:path>
                <a:path extrusionOk="0" h="1714500" w="2193925">
                  <a:moveTo>
                    <a:pt x="202946" y="1422400"/>
                  </a:moveTo>
                  <a:lnTo>
                    <a:pt x="179832" y="1422400"/>
                  </a:lnTo>
                  <a:lnTo>
                    <a:pt x="178815" y="1435100"/>
                  </a:lnTo>
                  <a:lnTo>
                    <a:pt x="201168" y="1435100"/>
                  </a:lnTo>
                  <a:lnTo>
                    <a:pt x="202946" y="1422400"/>
                  </a:lnTo>
                  <a:close/>
                </a:path>
                <a:path extrusionOk="0" h="1714500" w="2193925">
                  <a:moveTo>
                    <a:pt x="205359" y="1409700"/>
                  </a:moveTo>
                  <a:lnTo>
                    <a:pt x="182118" y="1409700"/>
                  </a:lnTo>
                  <a:lnTo>
                    <a:pt x="182118" y="1422400"/>
                  </a:lnTo>
                  <a:lnTo>
                    <a:pt x="203708" y="1422400"/>
                  </a:lnTo>
                  <a:lnTo>
                    <a:pt x="205359" y="1409700"/>
                  </a:lnTo>
                  <a:close/>
                </a:path>
                <a:path extrusionOk="0" h="1714500" w="2193925">
                  <a:moveTo>
                    <a:pt x="206501" y="1397000"/>
                  </a:moveTo>
                  <a:lnTo>
                    <a:pt x="184531" y="1397000"/>
                  </a:lnTo>
                  <a:lnTo>
                    <a:pt x="183641" y="1409700"/>
                  </a:lnTo>
                  <a:lnTo>
                    <a:pt x="205739" y="1409700"/>
                  </a:lnTo>
                  <a:lnTo>
                    <a:pt x="206501" y="1397000"/>
                  </a:lnTo>
                  <a:close/>
                </a:path>
                <a:path extrusionOk="0" h="1714500" w="2193925">
                  <a:moveTo>
                    <a:pt x="207518" y="1384300"/>
                  </a:moveTo>
                  <a:lnTo>
                    <a:pt x="185420" y="1384300"/>
                  </a:lnTo>
                  <a:lnTo>
                    <a:pt x="185038" y="1397000"/>
                  </a:lnTo>
                  <a:lnTo>
                    <a:pt x="207263" y="1397000"/>
                  </a:lnTo>
                  <a:lnTo>
                    <a:pt x="207518" y="1384300"/>
                  </a:lnTo>
                  <a:close/>
                </a:path>
                <a:path extrusionOk="0" h="1714500" w="2193925">
                  <a:moveTo>
                    <a:pt x="208661" y="1371600"/>
                  </a:moveTo>
                  <a:lnTo>
                    <a:pt x="186562" y="1371600"/>
                  </a:lnTo>
                  <a:lnTo>
                    <a:pt x="185800" y="1384300"/>
                  </a:lnTo>
                  <a:lnTo>
                    <a:pt x="207899" y="1384300"/>
                  </a:lnTo>
                  <a:lnTo>
                    <a:pt x="208661" y="1371600"/>
                  </a:lnTo>
                  <a:close/>
                </a:path>
                <a:path extrusionOk="0" h="1714500" w="2193925">
                  <a:moveTo>
                    <a:pt x="210438" y="1358900"/>
                  </a:moveTo>
                  <a:lnTo>
                    <a:pt x="188340" y="1358900"/>
                  </a:lnTo>
                  <a:lnTo>
                    <a:pt x="187325" y="1371600"/>
                  </a:lnTo>
                  <a:lnTo>
                    <a:pt x="209296" y="1371600"/>
                  </a:lnTo>
                  <a:lnTo>
                    <a:pt x="210438" y="1358900"/>
                  </a:lnTo>
                  <a:close/>
                </a:path>
                <a:path extrusionOk="0" h="1714500" w="2193925">
                  <a:moveTo>
                    <a:pt x="212851" y="1346200"/>
                  </a:moveTo>
                  <a:lnTo>
                    <a:pt x="190881" y="1346200"/>
                  </a:lnTo>
                  <a:lnTo>
                    <a:pt x="189102" y="1358900"/>
                  </a:lnTo>
                  <a:lnTo>
                    <a:pt x="211074" y="1358900"/>
                  </a:lnTo>
                  <a:lnTo>
                    <a:pt x="212851" y="1346200"/>
                  </a:lnTo>
                  <a:close/>
                </a:path>
                <a:path extrusionOk="0" h="1714500" w="2193925">
                  <a:moveTo>
                    <a:pt x="215137" y="1333500"/>
                  </a:moveTo>
                  <a:lnTo>
                    <a:pt x="193039" y="1333500"/>
                  </a:lnTo>
                  <a:lnTo>
                    <a:pt x="191643" y="1346200"/>
                  </a:lnTo>
                  <a:lnTo>
                    <a:pt x="213613" y="1346200"/>
                  </a:lnTo>
                  <a:lnTo>
                    <a:pt x="215137" y="1333500"/>
                  </a:lnTo>
                  <a:close/>
                </a:path>
                <a:path extrusionOk="0" h="1714500" w="2193925">
                  <a:moveTo>
                    <a:pt x="216535" y="1320800"/>
                  </a:moveTo>
                  <a:lnTo>
                    <a:pt x="193421" y="1320800"/>
                  </a:lnTo>
                  <a:lnTo>
                    <a:pt x="193294" y="1333500"/>
                  </a:lnTo>
                  <a:lnTo>
                    <a:pt x="215519" y="1333500"/>
                  </a:lnTo>
                  <a:lnTo>
                    <a:pt x="216535" y="1320800"/>
                  </a:lnTo>
                  <a:close/>
                </a:path>
                <a:path extrusionOk="0" h="1714500" w="2193925">
                  <a:moveTo>
                    <a:pt x="217677" y="1308100"/>
                  </a:moveTo>
                  <a:lnTo>
                    <a:pt x="194818" y="1308100"/>
                  </a:lnTo>
                  <a:lnTo>
                    <a:pt x="194437" y="1320800"/>
                  </a:lnTo>
                  <a:lnTo>
                    <a:pt x="216915" y="1320800"/>
                  </a:lnTo>
                  <a:lnTo>
                    <a:pt x="217677" y="1308100"/>
                  </a:lnTo>
                  <a:close/>
                </a:path>
                <a:path extrusionOk="0" h="1714500" w="2193925">
                  <a:moveTo>
                    <a:pt x="219075" y="1295400"/>
                  </a:moveTo>
                  <a:lnTo>
                    <a:pt x="195834" y="1295400"/>
                  </a:lnTo>
                  <a:lnTo>
                    <a:pt x="195452" y="1308100"/>
                  </a:lnTo>
                  <a:lnTo>
                    <a:pt x="218059" y="1308100"/>
                  </a:lnTo>
                  <a:lnTo>
                    <a:pt x="219075" y="1295400"/>
                  </a:lnTo>
                  <a:close/>
                </a:path>
                <a:path extrusionOk="0" h="1714500" w="2193925">
                  <a:moveTo>
                    <a:pt x="220472" y="1282700"/>
                  </a:moveTo>
                  <a:lnTo>
                    <a:pt x="197358" y="1282700"/>
                  </a:lnTo>
                  <a:lnTo>
                    <a:pt x="196976" y="1295400"/>
                  </a:lnTo>
                  <a:lnTo>
                    <a:pt x="219456" y="1295400"/>
                  </a:lnTo>
                  <a:lnTo>
                    <a:pt x="220472" y="1282700"/>
                  </a:lnTo>
                  <a:close/>
                </a:path>
                <a:path extrusionOk="0" h="1714500" w="2193925">
                  <a:moveTo>
                    <a:pt x="222631" y="1270000"/>
                  </a:moveTo>
                  <a:lnTo>
                    <a:pt x="199136" y="1270000"/>
                  </a:lnTo>
                  <a:lnTo>
                    <a:pt x="198500" y="1282700"/>
                  </a:lnTo>
                  <a:lnTo>
                    <a:pt x="221234" y="1282700"/>
                  </a:lnTo>
                  <a:lnTo>
                    <a:pt x="222631" y="1270000"/>
                  </a:lnTo>
                  <a:close/>
                </a:path>
                <a:path extrusionOk="0" h="1714500" w="2193925">
                  <a:moveTo>
                    <a:pt x="227329" y="1231900"/>
                  </a:moveTo>
                  <a:lnTo>
                    <a:pt x="205232" y="1231900"/>
                  </a:lnTo>
                  <a:lnTo>
                    <a:pt x="203453" y="1244600"/>
                  </a:lnTo>
                  <a:lnTo>
                    <a:pt x="202057" y="1257300"/>
                  </a:lnTo>
                  <a:lnTo>
                    <a:pt x="200913" y="1257300"/>
                  </a:lnTo>
                  <a:lnTo>
                    <a:pt x="200533" y="1270000"/>
                  </a:lnTo>
                  <a:lnTo>
                    <a:pt x="223012" y="1270000"/>
                  </a:lnTo>
                  <a:lnTo>
                    <a:pt x="224027" y="1257300"/>
                  </a:lnTo>
                  <a:lnTo>
                    <a:pt x="225551" y="1244600"/>
                  </a:lnTo>
                  <a:lnTo>
                    <a:pt x="227329" y="1231900"/>
                  </a:lnTo>
                  <a:close/>
                </a:path>
                <a:path extrusionOk="0" h="1714500" w="2193925">
                  <a:moveTo>
                    <a:pt x="229235" y="1219200"/>
                  </a:moveTo>
                  <a:lnTo>
                    <a:pt x="205486" y="1219200"/>
                  </a:lnTo>
                  <a:lnTo>
                    <a:pt x="205104" y="1231900"/>
                  </a:lnTo>
                  <a:lnTo>
                    <a:pt x="227711" y="1231900"/>
                  </a:lnTo>
                  <a:lnTo>
                    <a:pt x="229235" y="1219200"/>
                  </a:lnTo>
                  <a:close/>
                </a:path>
                <a:path extrusionOk="0" h="1714500" w="2193925">
                  <a:moveTo>
                    <a:pt x="229870" y="1206500"/>
                  </a:moveTo>
                  <a:lnTo>
                    <a:pt x="207772" y="1206500"/>
                  </a:lnTo>
                  <a:lnTo>
                    <a:pt x="207010" y="1219200"/>
                  </a:lnTo>
                  <a:lnTo>
                    <a:pt x="229108" y="1219200"/>
                  </a:lnTo>
                  <a:lnTo>
                    <a:pt x="229870" y="1206500"/>
                  </a:lnTo>
                  <a:close/>
                </a:path>
                <a:path extrusionOk="0" h="1714500" w="2193925">
                  <a:moveTo>
                    <a:pt x="231521" y="1206500"/>
                  </a:moveTo>
                  <a:lnTo>
                    <a:pt x="229870" y="1206500"/>
                  </a:lnTo>
                  <a:lnTo>
                    <a:pt x="229743" y="1219200"/>
                  </a:lnTo>
                  <a:lnTo>
                    <a:pt x="231521" y="1206500"/>
                  </a:lnTo>
                  <a:close/>
                </a:path>
                <a:path extrusionOk="0" h="1714500" w="2193925">
                  <a:moveTo>
                    <a:pt x="233807" y="1193800"/>
                  </a:moveTo>
                  <a:lnTo>
                    <a:pt x="209676" y="1193800"/>
                  </a:lnTo>
                  <a:lnTo>
                    <a:pt x="207899" y="1206500"/>
                  </a:lnTo>
                  <a:lnTo>
                    <a:pt x="232028" y="1206500"/>
                  </a:lnTo>
                  <a:lnTo>
                    <a:pt x="233807" y="1193800"/>
                  </a:lnTo>
                  <a:close/>
                </a:path>
                <a:path extrusionOk="0" h="1714500" w="2193925">
                  <a:moveTo>
                    <a:pt x="238760" y="1181100"/>
                  </a:moveTo>
                  <a:lnTo>
                    <a:pt x="214629" y="1181100"/>
                  </a:lnTo>
                  <a:lnTo>
                    <a:pt x="213106" y="1193800"/>
                  </a:lnTo>
                  <a:lnTo>
                    <a:pt x="236854" y="1193800"/>
                  </a:lnTo>
                  <a:lnTo>
                    <a:pt x="238760" y="1181100"/>
                  </a:lnTo>
                  <a:close/>
                </a:path>
                <a:path extrusionOk="0" h="1714500" w="2193925">
                  <a:moveTo>
                    <a:pt x="241681" y="1168400"/>
                  </a:moveTo>
                  <a:lnTo>
                    <a:pt x="216915" y="1168400"/>
                  </a:lnTo>
                  <a:lnTo>
                    <a:pt x="215137" y="1181100"/>
                  </a:lnTo>
                  <a:lnTo>
                    <a:pt x="239522" y="1181100"/>
                  </a:lnTo>
                  <a:lnTo>
                    <a:pt x="241681" y="1168400"/>
                  </a:lnTo>
                  <a:close/>
                </a:path>
                <a:path extrusionOk="0" h="1714500" w="2193925">
                  <a:moveTo>
                    <a:pt x="246252" y="1155700"/>
                  </a:moveTo>
                  <a:lnTo>
                    <a:pt x="221869" y="1155700"/>
                  </a:lnTo>
                  <a:lnTo>
                    <a:pt x="220725" y="1168400"/>
                  </a:lnTo>
                  <a:lnTo>
                    <a:pt x="245110" y="1168400"/>
                  </a:lnTo>
                  <a:lnTo>
                    <a:pt x="246252" y="1155700"/>
                  </a:lnTo>
                  <a:close/>
                </a:path>
                <a:path extrusionOk="0" h="1714500" w="2193925">
                  <a:moveTo>
                    <a:pt x="250951" y="1143000"/>
                  </a:moveTo>
                  <a:lnTo>
                    <a:pt x="227457" y="1143000"/>
                  </a:lnTo>
                  <a:lnTo>
                    <a:pt x="225298" y="1155700"/>
                  </a:lnTo>
                  <a:lnTo>
                    <a:pt x="249427" y="1155700"/>
                  </a:lnTo>
                  <a:lnTo>
                    <a:pt x="250951" y="1143000"/>
                  </a:lnTo>
                  <a:close/>
                </a:path>
                <a:path extrusionOk="0" h="1714500" w="2193925">
                  <a:moveTo>
                    <a:pt x="255397" y="1130300"/>
                  </a:moveTo>
                  <a:lnTo>
                    <a:pt x="231012" y="1130300"/>
                  </a:lnTo>
                  <a:lnTo>
                    <a:pt x="230250" y="1143000"/>
                  </a:lnTo>
                  <a:lnTo>
                    <a:pt x="254888" y="1143000"/>
                  </a:lnTo>
                  <a:lnTo>
                    <a:pt x="255397" y="1130300"/>
                  </a:lnTo>
                  <a:close/>
                </a:path>
                <a:path extrusionOk="0" h="1714500" w="2193925">
                  <a:moveTo>
                    <a:pt x="262254" y="1117600"/>
                  </a:moveTo>
                  <a:lnTo>
                    <a:pt x="237871" y="1117600"/>
                  </a:lnTo>
                  <a:lnTo>
                    <a:pt x="235331" y="1130300"/>
                  </a:lnTo>
                  <a:lnTo>
                    <a:pt x="259461" y="1130300"/>
                  </a:lnTo>
                  <a:lnTo>
                    <a:pt x="262254" y="1117600"/>
                  </a:lnTo>
                  <a:close/>
                </a:path>
                <a:path extrusionOk="0" h="1714500" w="2193925">
                  <a:moveTo>
                    <a:pt x="266319" y="1104900"/>
                  </a:moveTo>
                  <a:lnTo>
                    <a:pt x="242443" y="1104900"/>
                  </a:lnTo>
                  <a:lnTo>
                    <a:pt x="241300" y="1117600"/>
                  </a:lnTo>
                  <a:lnTo>
                    <a:pt x="263525" y="1117600"/>
                  </a:lnTo>
                  <a:lnTo>
                    <a:pt x="266319" y="1104900"/>
                  </a:lnTo>
                  <a:close/>
                </a:path>
                <a:path extrusionOk="0" h="1714500" w="2193925">
                  <a:moveTo>
                    <a:pt x="271399" y="1092200"/>
                  </a:moveTo>
                  <a:lnTo>
                    <a:pt x="248793" y="1092200"/>
                  </a:lnTo>
                  <a:lnTo>
                    <a:pt x="246252" y="1104900"/>
                  </a:lnTo>
                  <a:lnTo>
                    <a:pt x="270256" y="1104900"/>
                  </a:lnTo>
                  <a:lnTo>
                    <a:pt x="271399" y="1092200"/>
                  </a:lnTo>
                  <a:close/>
                </a:path>
                <a:path extrusionOk="0" h="1714500" w="2193925">
                  <a:moveTo>
                    <a:pt x="276987" y="1079500"/>
                  </a:moveTo>
                  <a:lnTo>
                    <a:pt x="253237" y="1079500"/>
                  </a:lnTo>
                  <a:lnTo>
                    <a:pt x="250189" y="1092200"/>
                  </a:lnTo>
                  <a:lnTo>
                    <a:pt x="274827" y="1092200"/>
                  </a:lnTo>
                  <a:lnTo>
                    <a:pt x="276987" y="1079500"/>
                  </a:lnTo>
                  <a:close/>
                </a:path>
                <a:path extrusionOk="0" h="1714500" w="2193925">
                  <a:moveTo>
                    <a:pt x="277240" y="1079500"/>
                  </a:moveTo>
                  <a:lnTo>
                    <a:pt x="276987" y="1079500"/>
                  </a:lnTo>
                  <a:lnTo>
                    <a:pt x="275844" y="1092200"/>
                  </a:lnTo>
                  <a:lnTo>
                    <a:pt x="276987" y="1092200"/>
                  </a:lnTo>
                  <a:lnTo>
                    <a:pt x="277240" y="1079500"/>
                  </a:lnTo>
                  <a:close/>
                </a:path>
                <a:path extrusionOk="0" h="1714500" w="2193925">
                  <a:moveTo>
                    <a:pt x="258699" y="1066800"/>
                  </a:moveTo>
                  <a:lnTo>
                    <a:pt x="257683" y="1079500"/>
                  </a:lnTo>
                  <a:lnTo>
                    <a:pt x="258318" y="1079500"/>
                  </a:lnTo>
                  <a:lnTo>
                    <a:pt x="258699" y="1066800"/>
                  </a:lnTo>
                  <a:close/>
                </a:path>
                <a:path extrusionOk="0" h="1714500" w="2193925">
                  <a:moveTo>
                    <a:pt x="286131" y="1066800"/>
                  </a:moveTo>
                  <a:lnTo>
                    <a:pt x="260476" y="1066800"/>
                  </a:lnTo>
                  <a:lnTo>
                    <a:pt x="258318" y="1079500"/>
                  </a:lnTo>
                  <a:lnTo>
                    <a:pt x="284988" y="1079500"/>
                  </a:lnTo>
                  <a:lnTo>
                    <a:pt x="286131" y="1066800"/>
                  </a:lnTo>
                  <a:close/>
                </a:path>
                <a:path extrusionOk="0" h="1714500" w="2193925">
                  <a:moveTo>
                    <a:pt x="286131" y="1066800"/>
                  </a:moveTo>
                  <a:lnTo>
                    <a:pt x="284988" y="1079500"/>
                  </a:lnTo>
                  <a:lnTo>
                    <a:pt x="285216" y="1078230"/>
                  </a:lnTo>
                  <a:lnTo>
                    <a:pt x="286131" y="1066800"/>
                  </a:lnTo>
                  <a:close/>
                </a:path>
                <a:path extrusionOk="0" h="1714500" w="2193925">
                  <a:moveTo>
                    <a:pt x="285216" y="1078230"/>
                  </a:moveTo>
                  <a:lnTo>
                    <a:pt x="284988" y="1079500"/>
                  </a:lnTo>
                  <a:lnTo>
                    <a:pt x="285216" y="1078230"/>
                  </a:lnTo>
                  <a:close/>
                </a:path>
                <a:path extrusionOk="0" h="1714500" w="2193925">
                  <a:moveTo>
                    <a:pt x="287274" y="1066800"/>
                  </a:moveTo>
                  <a:lnTo>
                    <a:pt x="286131" y="1066800"/>
                  </a:lnTo>
                  <a:lnTo>
                    <a:pt x="285216" y="1078230"/>
                  </a:lnTo>
                  <a:lnTo>
                    <a:pt x="287274" y="1066800"/>
                  </a:lnTo>
                  <a:close/>
                </a:path>
                <a:path extrusionOk="0" h="1714500" w="2193925">
                  <a:moveTo>
                    <a:pt x="295275" y="1054100"/>
                  </a:moveTo>
                  <a:lnTo>
                    <a:pt x="267715" y="1054100"/>
                  </a:lnTo>
                  <a:lnTo>
                    <a:pt x="266573" y="1066800"/>
                  </a:lnTo>
                  <a:lnTo>
                    <a:pt x="293115" y="1066800"/>
                  </a:lnTo>
                  <a:lnTo>
                    <a:pt x="295275" y="1054100"/>
                  </a:lnTo>
                  <a:close/>
                </a:path>
                <a:path extrusionOk="0" h="1714500" w="2193925">
                  <a:moveTo>
                    <a:pt x="303402" y="1041400"/>
                  </a:moveTo>
                  <a:lnTo>
                    <a:pt x="275589" y="1041400"/>
                  </a:lnTo>
                  <a:lnTo>
                    <a:pt x="273431" y="1054100"/>
                  </a:lnTo>
                  <a:lnTo>
                    <a:pt x="300100" y="1054100"/>
                  </a:lnTo>
                  <a:lnTo>
                    <a:pt x="303402" y="1041400"/>
                  </a:lnTo>
                  <a:close/>
                </a:path>
                <a:path extrusionOk="0" h="1714500" w="2193925">
                  <a:moveTo>
                    <a:pt x="284099" y="1028700"/>
                  </a:moveTo>
                  <a:lnTo>
                    <a:pt x="280415" y="1028700"/>
                  </a:lnTo>
                  <a:lnTo>
                    <a:pt x="279526" y="1041400"/>
                  </a:lnTo>
                  <a:lnTo>
                    <a:pt x="280797" y="1041400"/>
                  </a:lnTo>
                  <a:lnTo>
                    <a:pt x="284099" y="1028700"/>
                  </a:lnTo>
                  <a:close/>
                </a:path>
                <a:path extrusionOk="0" h="1714500" w="2193925">
                  <a:moveTo>
                    <a:pt x="284099" y="1028700"/>
                  </a:moveTo>
                  <a:lnTo>
                    <a:pt x="280797" y="1041400"/>
                  </a:lnTo>
                  <a:lnTo>
                    <a:pt x="284099" y="1041400"/>
                  </a:lnTo>
                  <a:lnTo>
                    <a:pt x="284099" y="1028700"/>
                  </a:lnTo>
                  <a:close/>
                </a:path>
                <a:path extrusionOk="0" h="1714500" w="2193925">
                  <a:moveTo>
                    <a:pt x="301751" y="1028700"/>
                  </a:moveTo>
                  <a:lnTo>
                    <a:pt x="284099" y="1028700"/>
                  </a:lnTo>
                  <a:lnTo>
                    <a:pt x="284099" y="1041400"/>
                  </a:lnTo>
                  <a:lnTo>
                    <a:pt x="299847" y="1041400"/>
                  </a:lnTo>
                  <a:lnTo>
                    <a:pt x="301751" y="1028700"/>
                  </a:lnTo>
                  <a:close/>
                </a:path>
                <a:path extrusionOk="0" h="1714500" w="2193925">
                  <a:moveTo>
                    <a:pt x="303275" y="1028700"/>
                  </a:moveTo>
                  <a:lnTo>
                    <a:pt x="301751" y="1028700"/>
                  </a:lnTo>
                  <a:lnTo>
                    <a:pt x="299847" y="1041400"/>
                  </a:lnTo>
                  <a:lnTo>
                    <a:pt x="305435" y="1041400"/>
                  </a:lnTo>
                  <a:lnTo>
                    <a:pt x="305677" y="1040707"/>
                  </a:lnTo>
                  <a:lnTo>
                    <a:pt x="303275" y="1028700"/>
                  </a:lnTo>
                  <a:close/>
                </a:path>
                <a:path extrusionOk="0" h="1714500" w="2193925">
                  <a:moveTo>
                    <a:pt x="305677" y="1040707"/>
                  </a:moveTo>
                  <a:lnTo>
                    <a:pt x="305435" y="1041400"/>
                  </a:lnTo>
                  <a:lnTo>
                    <a:pt x="305723" y="1040935"/>
                  </a:lnTo>
                  <a:lnTo>
                    <a:pt x="305677" y="1040707"/>
                  </a:lnTo>
                  <a:close/>
                </a:path>
                <a:path extrusionOk="0" h="1714500" w="2193925">
                  <a:moveTo>
                    <a:pt x="305723" y="1040935"/>
                  </a:moveTo>
                  <a:lnTo>
                    <a:pt x="305435" y="1041400"/>
                  </a:lnTo>
                  <a:lnTo>
                    <a:pt x="305815" y="1041400"/>
                  </a:lnTo>
                  <a:lnTo>
                    <a:pt x="305723" y="1040935"/>
                  </a:lnTo>
                  <a:close/>
                </a:path>
                <a:path extrusionOk="0" h="1714500" w="2193925">
                  <a:moveTo>
                    <a:pt x="309879" y="1034230"/>
                  </a:moveTo>
                  <a:lnTo>
                    <a:pt x="305864" y="1040707"/>
                  </a:lnTo>
                  <a:lnTo>
                    <a:pt x="305815" y="1041400"/>
                  </a:lnTo>
                  <a:lnTo>
                    <a:pt x="309879" y="1041400"/>
                  </a:lnTo>
                  <a:lnTo>
                    <a:pt x="309879" y="1034230"/>
                  </a:lnTo>
                  <a:close/>
                </a:path>
                <a:path extrusionOk="0" h="1714500" w="2193925">
                  <a:moveTo>
                    <a:pt x="309879" y="1028700"/>
                  </a:moveTo>
                  <a:lnTo>
                    <a:pt x="305677" y="1040707"/>
                  </a:lnTo>
                  <a:lnTo>
                    <a:pt x="305723" y="1040935"/>
                  </a:lnTo>
                  <a:lnTo>
                    <a:pt x="309879" y="1034230"/>
                  </a:lnTo>
                  <a:lnTo>
                    <a:pt x="309879" y="1028700"/>
                  </a:lnTo>
                  <a:close/>
                </a:path>
                <a:path extrusionOk="0" h="1714500" w="2193925">
                  <a:moveTo>
                    <a:pt x="309879" y="1028700"/>
                  </a:moveTo>
                  <a:lnTo>
                    <a:pt x="303275" y="1028700"/>
                  </a:lnTo>
                  <a:lnTo>
                    <a:pt x="305677" y="1040707"/>
                  </a:lnTo>
                  <a:lnTo>
                    <a:pt x="309879" y="1028700"/>
                  </a:lnTo>
                  <a:close/>
                </a:path>
                <a:path extrusionOk="0" h="1714500" w="2193925">
                  <a:moveTo>
                    <a:pt x="313309" y="1028700"/>
                  </a:moveTo>
                  <a:lnTo>
                    <a:pt x="309879" y="1028700"/>
                  </a:lnTo>
                  <a:lnTo>
                    <a:pt x="309879" y="1034230"/>
                  </a:lnTo>
                  <a:lnTo>
                    <a:pt x="313309" y="1028700"/>
                  </a:lnTo>
                  <a:close/>
                </a:path>
                <a:path extrusionOk="0" h="1714500" w="2193925">
                  <a:moveTo>
                    <a:pt x="324865" y="1016000"/>
                  </a:moveTo>
                  <a:lnTo>
                    <a:pt x="291338" y="1016000"/>
                  </a:lnTo>
                  <a:lnTo>
                    <a:pt x="288544" y="1028700"/>
                  </a:lnTo>
                  <a:lnTo>
                    <a:pt x="322325" y="1028700"/>
                  </a:lnTo>
                  <a:lnTo>
                    <a:pt x="324865" y="1016000"/>
                  </a:lnTo>
                  <a:close/>
                </a:path>
                <a:path extrusionOk="0" h="1714500" w="2193925">
                  <a:moveTo>
                    <a:pt x="343408" y="1003300"/>
                  </a:moveTo>
                  <a:lnTo>
                    <a:pt x="305815" y="1003300"/>
                  </a:lnTo>
                  <a:lnTo>
                    <a:pt x="300482" y="1016000"/>
                  </a:lnTo>
                  <a:lnTo>
                    <a:pt x="335407" y="1016000"/>
                  </a:lnTo>
                  <a:lnTo>
                    <a:pt x="343408" y="1003300"/>
                  </a:lnTo>
                  <a:close/>
                </a:path>
                <a:path extrusionOk="0" h="1714500" w="2193925">
                  <a:moveTo>
                    <a:pt x="353060" y="990600"/>
                  </a:moveTo>
                  <a:lnTo>
                    <a:pt x="320166" y="990600"/>
                  </a:lnTo>
                  <a:lnTo>
                    <a:pt x="316611" y="1003300"/>
                  </a:lnTo>
                  <a:lnTo>
                    <a:pt x="350265" y="1003300"/>
                  </a:lnTo>
                  <a:lnTo>
                    <a:pt x="353060" y="990600"/>
                  </a:lnTo>
                  <a:close/>
                </a:path>
                <a:path extrusionOk="0" h="1714500" w="2193925">
                  <a:moveTo>
                    <a:pt x="365378" y="977900"/>
                  </a:moveTo>
                  <a:lnTo>
                    <a:pt x="335534" y="977900"/>
                  </a:lnTo>
                  <a:lnTo>
                    <a:pt x="330835" y="990600"/>
                  </a:lnTo>
                  <a:lnTo>
                    <a:pt x="362458" y="990600"/>
                  </a:lnTo>
                  <a:lnTo>
                    <a:pt x="365378" y="977900"/>
                  </a:lnTo>
                  <a:close/>
                </a:path>
                <a:path extrusionOk="0" h="1714500" w="2193925">
                  <a:moveTo>
                    <a:pt x="376936" y="965200"/>
                  </a:moveTo>
                  <a:lnTo>
                    <a:pt x="348107" y="965200"/>
                  </a:lnTo>
                  <a:lnTo>
                    <a:pt x="345186" y="977900"/>
                  </a:lnTo>
                  <a:lnTo>
                    <a:pt x="372237" y="977900"/>
                  </a:lnTo>
                  <a:lnTo>
                    <a:pt x="376936" y="965200"/>
                  </a:lnTo>
                  <a:close/>
                </a:path>
                <a:path extrusionOk="0" h="1714500" w="2193925">
                  <a:moveTo>
                    <a:pt x="384683" y="952500"/>
                  </a:moveTo>
                  <a:lnTo>
                    <a:pt x="358139" y="952500"/>
                  </a:lnTo>
                  <a:lnTo>
                    <a:pt x="353440" y="965200"/>
                  </a:lnTo>
                  <a:lnTo>
                    <a:pt x="378968" y="965200"/>
                  </a:lnTo>
                  <a:lnTo>
                    <a:pt x="384683" y="952500"/>
                  </a:lnTo>
                  <a:close/>
                </a:path>
                <a:path extrusionOk="0" h="1714500" w="2193925">
                  <a:moveTo>
                    <a:pt x="394081" y="939800"/>
                  </a:moveTo>
                  <a:lnTo>
                    <a:pt x="366140" y="939800"/>
                  </a:lnTo>
                  <a:lnTo>
                    <a:pt x="360425" y="952500"/>
                  </a:lnTo>
                  <a:lnTo>
                    <a:pt x="387731" y="952500"/>
                  </a:lnTo>
                  <a:lnTo>
                    <a:pt x="394081" y="939800"/>
                  </a:lnTo>
                  <a:close/>
                </a:path>
                <a:path extrusionOk="0" h="1714500" w="2193925">
                  <a:moveTo>
                    <a:pt x="400685" y="927100"/>
                  </a:moveTo>
                  <a:lnTo>
                    <a:pt x="373888" y="927100"/>
                  </a:lnTo>
                  <a:lnTo>
                    <a:pt x="368173" y="939800"/>
                  </a:lnTo>
                  <a:lnTo>
                    <a:pt x="395732" y="939800"/>
                  </a:lnTo>
                  <a:lnTo>
                    <a:pt x="400685" y="927100"/>
                  </a:lnTo>
                  <a:close/>
                </a:path>
                <a:path extrusionOk="0" h="1714500" w="2193925">
                  <a:moveTo>
                    <a:pt x="407543" y="914400"/>
                  </a:moveTo>
                  <a:lnTo>
                    <a:pt x="381126" y="914400"/>
                  </a:lnTo>
                  <a:lnTo>
                    <a:pt x="375412" y="927100"/>
                  </a:lnTo>
                  <a:lnTo>
                    <a:pt x="405764" y="927100"/>
                  </a:lnTo>
                  <a:lnTo>
                    <a:pt x="407543" y="914400"/>
                  </a:lnTo>
                  <a:close/>
                </a:path>
                <a:path extrusionOk="0" h="1714500" w="2193925">
                  <a:moveTo>
                    <a:pt x="388620" y="901700"/>
                  </a:moveTo>
                  <a:lnTo>
                    <a:pt x="386207" y="914400"/>
                  </a:lnTo>
                  <a:lnTo>
                    <a:pt x="387476" y="914400"/>
                  </a:lnTo>
                  <a:lnTo>
                    <a:pt x="388620" y="901700"/>
                  </a:lnTo>
                  <a:close/>
                </a:path>
                <a:path extrusionOk="0" h="1714500" w="2193925">
                  <a:moveTo>
                    <a:pt x="415925" y="901700"/>
                  </a:moveTo>
                  <a:lnTo>
                    <a:pt x="389254" y="901700"/>
                  </a:lnTo>
                  <a:lnTo>
                    <a:pt x="387476" y="914400"/>
                  </a:lnTo>
                  <a:lnTo>
                    <a:pt x="412241" y="914400"/>
                  </a:lnTo>
                  <a:lnTo>
                    <a:pt x="415925" y="901700"/>
                  </a:lnTo>
                  <a:close/>
                </a:path>
                <a:path extrusionOk="0" h="1714500" w="2193925">
                  <a:moveTo>
                    <a:pt x="423418" y="889000"/>
                  </a:moveTo>
                  <a:lnTo>
                    <a:pt x="395477" y="889000"/>
                  </a:lnTo>
                  <a:lnTo>
                    <a:pt x="391922" y="901700"/>
                  </a:lnTo>
                  <a:lnTo>
                    <a:pt x="419100" y="901700"/>
                  </a:lnTo>
                  <a:lnTo>
                    <a:pt x="423418" y="889000"/>
                  </a:lnTo>
                  <a:close/>
                </a:path>
                <a:path extrusionOk="0" h="1714500" w="2193925">
                  <a:moveTo>
                    <a:pt x="429006" y="876300"/>
                  </a:moveTo>
                  <a:lnTo>
                    <a:pt x="402336" y="876300"/>
                  </a:lnTo>
                  <a:lnTo>
                    <a:pt x="398018" y="889000"/>
                  </a:lnTo>
                  <a:lnTo>
                    <a:pt x="425323" y="889000"/>
                  </a:lnTo>
                  <a:lnTo>
                    <a:pt x="429006" y="876300"/>
                  </a:lnTo>
                  <a:close/>
                </a:path>
                <a:path extrusionOk="0" h="1714500" w="2193925">
                  <a:moveTo>
                    <a:pt x="434339" y="863600"/>
                  </a:moveTo>
                  <a:lnTo>
                    <a:pt x="407543" y="863600"/>
                  </a:lnTo>
                  <a:lnTo>
                    <a:pt x="403987" y="876300"/>
                  </a:lnTo>
                  <a:lnTo>
                    <a:pt x="430784" y="876300"/>
                  </a:lnTo>
                  <a:lnTo>
                    <a:pt x="434339" y="863600"/>
                  </a:lnTo>
                  <a:close/>
                </a:path>
                <a:path extrusionOk="0" h="1714500" w="2193925">
                  <a:moveTo>
                    <a:pt x="438785" y="850900"/>
                  </a:moveTo>
                  <a:lnTo>
                    <a:pt x="413003" y="850900"/>
                  </a:lnTo>
                  <a:lnTo>
                    <a:pt x="409321" y="863600"/>
                  </a:lnTo>
                  <a:lnTo>
                    <a:pt x="435990" y="863600"/>
                  </a:lnTo>
                  <a:lnTo>
                    <a:pt x="438785" y="850900"/>
                  </a:lnTo>
                  <a:close/>
                </a:path>
                <a:path extrusionOk="0" h="1714500" w="2193925">
                  <a:moveTo>
                    <a:pt x="417068" y="838200"/>
                  </a:moveTo>
                  <a:lnTo>
                    <a:pt x="414274" y="850900"/>
                  </a:lnTo>
                  <a:lnTo>
                    <a:pt x="417068" y="850900"/>
                  </a:lnTo>
                  <a:lnTo>
                    <a:pt x="417068" y="838200"/>
                  </a:lnTo>
                  <a:close/>
                </a:path>
                <a:path extrusionOk="0" h="1714500" w="2193925">
                  <a:moveTo>
                    <a:pt x="442087" y="838200"/>
                  </a:moveTo>
                  <a:lnTo>
                    <a:pt x="418084" y="838200"/>
                  </a:lnTo>
                  <a:lnTo>
                    <a:pt x="417068" y="850900"/>
                  </a:lnTo>
                  <a:lnTo>
                    <a:pt x="440182" y="850900"/>
                  </a:lnTo>
                  <a:lnTo>
                    <a:pt x="442087" y="838200"/>
                  </a:lnTo>
                  <a:close/>
                </a:path>
                <a:path extrusionOk="0" h="1714500" w="2193925">
                  <a:moveTo>
                    <a:pt x="445008" y="825500"/>
                  </a:moveTo>
                  <a:lnTo>
                    <a:pt x="421766" y="825500"/>
                  </a:lnTo>
                  <a:lnTo>
                    <a:pt x="420243" y="838200"/>
                  </a:lnTo>
                  <a:lnTo>
                    <a:pt x="444881" y="838200"/>
                  </a:lnTo>
                  <a:lnTo>
                    <a:pt x="445008" y="825500"/>
                  </a:lnTo>
                  <a:close/>
                </a:path>
                <a:path extrusionOk="0" h="1714500" w="2193925">
                  <a:moveTo>
                    <a:pt x="446150" y="812800"/>
                  </a:moveTo>
                  <a:lnTo>
                    <a:pt x="422783" y="812800"/>
                  </a:lnTo>
                  <a:lnTo>
                    <a:pt x="422401" y="825500"/>
                  </a:lnTo>
                  <a:lnTo>
                    <a:pt x="445770" y="825500"/>
                  </a:lnTo>
                  <a:lnTo>
                    <a:pt x="446150" y="812800"/>
                  </a:lnTo>
                  <a:close/>
                </a:path>
                <a:path extrusionOk="0" h="1714500" w="2193925">
                  <a:moveTo>
                    <a:pt x="448437" y="800100"/>
                  </a:moveTo>
                  <a:lnTo>
                    <a:pt x="423925" y="800100"/>
                  </a:lnTo>
                  <a:lnTo>
                    <a:pt x="423163" y="812800"/>
                  </a:lnTo>
                  <a:lnTo>
                    <a:pt x="447421" y="812800"/>
                  </a:lnTo>
                  <a:lnTo>
                    <a:pt x="448437" y="800100"/>
                  </a:lnTo>
                  <a:close/>
                </a:path>
                <a:path extrusionOk="0" h="1714500" w="2193925">
                  <a:moveTo>
                    <a:pt x="426593" y="787400"/>
                  </a:moveTo>
                  <a:lnTo>
                    <a:pt x="425831" y="800100"/>
                  </a:lnTo>
                  <a:lnTo>
                    <a:pt x="426338" y="800100"/>
                  </a:lnTo>
                  <a:lnTo>
                    <a:pt x="426593" y="787400"/>
                  </a:lnTo>
                  <a:close/>
                </a:path>
                <a:path extrusionOk="0" h="1714500" w="2193925">
                  <a:moveTo>
                    <a:pt x="450723" y="787400"/>
                  </a:moveTo>
                  <a:lnTo>
                    <a:pt x="427736" y="787400"/>
                  </a:lnTo>
                  <a:lnTo>
                    <a:pt x="426338" y="800100"/>
                  </a:lnTo>
                  <a:lnTo>
                    <a:pt x="450596" y="800100"/>
                  </a:lnTo>
                  <a:lnTo>
                    <a:pt x="450723" y="787400"/>
                  </a:lnTo>
                  <a:close/>
                </a:path>
                <a:path extrusionOk="0" h="1714500" w="2193925">
                  <a:moveTo>
                    <a:pt x="453898" y="774700"/>
                  </a:moveTo>
                  <a:lnTo>
                    <a:pt x="429513" y="774700"/>
                  </a:lnTo>
                  <a:lnTo>
                    <a:pt x="428116" y="787400"/>
                  </a:lnTo>
                  <a:lnTo>
                    <a:pt x="452882" y="787400"/>
                  </a:lnTo>
                  <a:lnTo>
                    <a:pt x="453898" y="774700"/>
                  </a:lnTo>
                  <a:close/>
                </a:path>
                <a:path extrusionOk="0" h="1714500" w="2193925">
                  <a:moveTo>
                    <a:pt x="457581" y="762000"/>
                  </a:moveTo>
                  <a:lnTo>
                    <a:pt x="431673" y="762000"/>
                  </a:lnTo>
                  <a:lnTo>
                    <a:pt x="430784" y="774700"/>
                  </a:lnTo>
                  <a:lnTo>
                    <a:pt x="454151" y="774700"/>
                  </a:lnTo>
                  <a:lnTo>
                    <a:pt x="457581" y="762000"/>
                  </a:lnTo>
                  <a:close/>
                </a:path>
                <a:path extrusionOk="0" h="1714500" w="2193925">
                  <a:moveTo>
                    <a:pt x="463296" y="749300"/>
                  </a:moveTo>
                  <a:lnTo>
                    <a:pt x="436625" y="749300"/>
                  </a:lnTo>
                  <a:lnTo>
                    <a:pt x="435101" y="762000"/>
                  </a:lnTo>
                  <a:lnTo>
                    <a:pt x="458597" y="762000"/>
                  </a:lnTo>
                  <a:lnTo>
                    <a:pt x="463296" y="749300"/>
                  </a:lnTo>
                  <a:close/>
                </a:path>
                <a:path extrusionOk="0" h="1714500" w="2193925">
                  <a:moveTo>
                    <a:pt x="469391" y="736600"/>
                  </a:moveTo>
                  <a:lnTo>
                    <a:pt x="441578" y="736600"/>
                  </a:lnTo>
                  <a:lnTo>
                    <a:pt x="436879" y="749300"/>
                  </a:lnTo>
                  <a:lnTo>
                    <a:pt x="464693" y="749300"/>
                  </a:lnTo>
                  <a:lnTo>
                    <a:pt x="469391" y="736600"/>
                  </a:lnTo>
                  <a:close/>
                </a:path>
                <a:path extrusionOk="0" h="1714500" w="2193925">
                  <a:moveTo>
                    <a:pt x="475614" y="723900"/>
                  </a:moveTo>
                  <a:lnTo>
                    <a:pt x="448437" y="723900"/>
                  </a:lnTo>
                  <a:lnTo>
                    <a:pt x="443738" y="736600"/>
                  </a:lnTo>
                  <a:lnTo>
                    <a:pt x="471550" y="736600"/>
                  </a:lnTo>
                  <a:lnTo>
                    <a:pt x="475614" y="723900"/>
                  </a:lnTo>
                  <a:close/>
                </a:path>
                <a:path extrusionOk="0" h="1714500" w="2193925">
                  <a:moveTo>
                    <a:pt x="479933" y="711200"/>
                  </a:moveTo>
                  <a:lnTo>
                    <a:pt x="454533" y="711200"/>
                  </a:lnTo>
                  <a:lnTo>
                    <a:pt x="450596" y="723900"/>
                  </a:lnTo>
                  <a:lnTo>
                    <a:pt x="477393" y="723900"/>
                  </a:lnTo>
                  <a:lnTo>
                    <a:pt x="479933" y="711200"/>
                  </a:lnTo>
                  <a:close/>
                </a:path>
                <a:path extrusionOk="0" h="1714500" w="2193925">
                  <a:moveTo>
                    <a:pt x="494664" y="673100"/>
                  </a:moveTo>
                  <a:lnTo>
                    <a:pt x="466851" y="673100"/>
                  </a:lnTo>
                  <a:lnTo>
                    <a:pt x="463169" y="685800"/>
                  </a:lnTo>
                  <a:lnTo>
                    <a:pt x="461772" y="698500"/>
                  </a:lnTo>
                  <a:lnTo>
                    <a:pt x="458977" y="698500"/>
                  </a:lnTo>
                  <a:lnTo>
                    <a:pt x="457835" y="711200"/>
                  </a:lnTo>
                  <a:lnTo>
                    <a:pt x="481329" y="711200"/>
                  </a:lnTo>
                  <a:lnTo>
                    <a:pt x="484250" y="698500"/>
                  </a:lnTo>
                  <a:lnTo>
                    <a:pt x="489203" y="685800"/>
                  </a:lnTo>
                  <a:lnTo>
                    <a:pt x="488950" y="685800"/>
                  </a:lnTo>
                  <a:lnTo>
                    <a:pt x="494664" y="673100"/>
                  </a:lnTo>
                  <a:close/>
                </a:path>
                <a:path extrusionOk="0" h="1714500" w="2193925">
                  <a:moveTo>
                    <a:pt x="496697" y="660400"/>
                  </a:moveTo>
                  <a:lnTo>
                    <a:pt x="472821" y="660400"/>
                  </a:lnTo>
                  <a:lnTo>
                    <a:pt x="468884" y="673100"/>
                  </a:lnTo>
                  <a:lnTo>
                    <a:pt x="494919" y="673100"/>
                  </a:lnTo>
                  <a:lnTo>
                    <a:pt x="496697" y="660400"/>
                  </a:lnTo>
                  <a:close/>
                </a:path>
                <a:path extrusionOk="0" h="1714500" w="2193925">
                  <a:moveTo>
                    <a:pt x="502158" y="647700"/>
                  </a:moveTo>
                  <a:lnTo>
                    <a:pt x="478663" y="647700"/>
                  </a:lnTo>
                  <a:lnTo>
                    <a:pt x="474725" y="660400"/>
                  </a:lnTo>
                  <a:lnTo>
                    <a:pt x="500634" y="660400"/>
                  </a:lnTo>
                  <a:lnTo>
                    <a:pt x="502158" y="647700"/>
                  </a:lnTo>
                  <a:close/>
                </a:path>
                <a:path extrusionOk="0" h="1714500" w="2193925">
                  <a:moveTo>
                    <a:pt x="505333" y="635000"/>
                  </a:moveTo>
                  <a:lnTo>
                    <a:pt x="483235" y="635000"/>
                  </a:lnTo>
                  <a:lnTo>
                    <a:pt x="479806" y="647700"/>
                  </a:lnTo>
                  <a:lnTo>
                    <a:pt x="502031" y="647700"/>
                  </a:lnTo>
                  <a:lnTo>
                    <a:pt x="505333" y="635000"/>
                  </a:lnTo>
                  <a:close/>
                </a:path>
                <a:path extrusionOk="0" h="1714500" w="2193925">
                  <a:moveTo>
                    <a:pt x="508762" y="622300"/>
                  </a:moveTo>
                  <a:lnTo>
                    <a:pt x="486156" y="622300"/>
                  </a:lnTo>
                  <a:lnTo>
                    <a:pt x="483997" y="635000"/>
                  </a:lnTo>
                  <a:lnTo>
                    <a:pt x="506602" y="635000"/>
                  </a:lnTo>
                  <a:lnTo>
                    <a:pt x="508762" y="622300"/>
                  </a:lnTo>
                  <a:close/>
                </a:path>
                <a:path extrusionOk="0" h="1714500" w="2193925">
                  <a:moveTo>
                    <a:pt x="509650" y="622300"/>
                  </a:moveTo>
                  <a:lnTo>
                    <a:pt x="508762" y="622300"/>
                  </a:lnTo>
                  <a:lnTo>
                    <a:pt x="508635" y="635000"/>
                  </a:lnTo>
                  <a:lnTo>
                    <a:pt x="509650" y="622300"/>
                  </a:lnTo>
                  <a:close/>
                </a:path>
                <a:path extrusionOk="0" h="1714500" w="2193925">
                  <a:moveTo>
                    <a:pt x="513079" y="609600"/>
                  </a:moveTo>
                  <a:lnTo>
                    <a:pt x="489458" y="609600"/>
                  </a:lnTo>
                  <a:lnTo>
                    <a:pt x="487299" y="622300"/>
                  </a:lnTo>
                  <a:lnTo>
                    <a:pt x="512063" y="622300"/>
                  </a:lnTo>
                  <a:lnTo>
                    <a:pt x="513079" y="609600"/>
                  </a:lnTo>
                  <a:close/>
                </a:path>
                <a:path extrusionOk="0" h="1714500" w="2193925">
                  <a:moveTo>
                    <a:pt x="517271" y="596900"/>
                  </a:moveTo>
                  <a:lnTo>
                    <a:pt x="493522" y="596900"/>
                  </a:lnTo>
                  <a:lnTo>
                    <a:pt x="490600" y="609600"/>
                  </a:lnTo>
                  <a:lnTo>
                    <a:pt x="515874" y="609600"/>
                  </a:lnTo>
                  <a:lnTo>
                    <a:pt x="517271" y="596900"/>
                  </a:lnTo>
                  <a:close/>
                </a:path>
                <a:path extrusionOk="0" h="1714500" w="2193925">
                  <a:moveTo>
                    <a:pt x="521462" y="584200"/>
                  </a:moveTo>
                  <a:lnTo>
                    <a:pt x="499363" y="584200"/>
                  </a:lnTo>
                  <a:lnTo>
                    <a:pt x="495046" y="596900"/>
                  </a:lnTo>
                  <a:lnTo>
                    <a:pt x="517144" y="596900"/>
                  </a:lnTo>
                  <a:lnTo>
                    <a:pt x="521462" y="584200"/>
                  </a:lnTo>
                  <a:close/>
                </a:path>
                <a:path extrusionOk="0" h="1714500" w="2193925">
                  <a:moveTo>
                    <a:pt x="528320" y="571500"/>
                  </a:moveTo>
                  <a:lnTo>
                    <a:pt x="501014" y="571500"/>
                  </a:lnTo>
                  <a:lnTo>
                    <a:pt x="499237" y="584200"/>
                  </a:lnTo>
                  <a:lnTo>
                    <a:pt x="523239" y="584200"/>
                  </a:lnTo>
                  <a:lnTo>
                    <a:pt x="528320" y="571500"/>
                  </a:lnTo>
                  <a:close/>
                </a:path>
                <a:path extrusionOk="0" h="1714500" w="2193925">
                  <a:moveTo>
                    <a:pt x="529844" y="558800"/>
                  </a:moveTo>
                  <a:lnTo>
                    <a:pt x="506222" y="558800"/>
                  </a:lnTo>
                  <a:lnTo>
                    <a:pt x="501269" y="571500"/>
                  </a:lnTo>
                  <a:lnTo>
                    <a:pt x="528827" y="571500"/>
                  </a:lnTo>
                  <a:lnTo>
                    <a:pt x="529844" y="558800"/>
                  </a:lnTo>
                  <a:close/>
                </a:path>
                <a:path extrusionOk="0" h="1714500" w="2193925">
                  <a:moveTo>
                    <a:pt x="533781" y="546100"/>
                  </a:moveTo>
                  <a:lnTo>
                    <a:pt x="513714" y="546100"/>
                  </a:lnTo>
                  <a:lnTo>
                    <a:pt x="509397" y="558800"/>
                  </a:lnTo>
                  <a:lnTo>
                    <a:pt x="529463" y="558800"/>
                  </a:lnTo>
                  <a:lnTo>
                    <a:pt x="533781" y="546100"/>
                  </a:lnTo>
                  <a:close/>
                </a:path>
                <a:path extrusionOk="0" h="1714500" w="2193925">
                  <a:moveTo>
                    <a:pt x="539750" y="533400"/>
                  </a:moveTo>
                  <a:lnTo>
                    <a:pt x="520064" y="533400"/>
                  </a:lnTo>
                  <a:lnTo>
                    <a:pt x="516000" y="546100"/>
                  </a:lnTo>
                  <a:lnTo>
                    <a:pt x="533781" y="546100"/>
                  </a:lnTo>
                  <a:lnTo>
                    <a:pt x="533400" y="558800"/>
                  </a:lnTo>
                  <a:lnTo>
                    <a:pt x="535559" y="546100"/>
                  </a:lnTo>
                  <a:lnTo>
                    <a:pt x="539750" y="533400"/>
                  </a:lnTo>
                  <a:close/>
                </a:path>
                <a:path extrusionOk="0" h="1714500" w="2193925">
                  <a:moveTo>
                    <a:pt x="516382" y="533400"/>
                  </a:moveTo>
                  <a:lnTo>
                    <a:pt x="514223" y="546100"/>
                  </a:lnTo>
                  <a:lnTo>
                    <a:pt x="516000" y="546100"/>
                  </a:lnTo>
                  <a:lnTo>
                    <a:pt x="516382" y="533400"/>
                  </a:lnTo>
                  <a:close/>
                </a:path>
                <a:path extrusionOk="0" h="1714500" w="2193925">
                  <a:moveTo>
                    <a:pt x="544702" y="520700"/>
                  </a:moveTo>
                  <a:lnTo>
                    <a:pt x="521462" y="520700"/>
                  </a:lnTo>
                  <a:lnTo>
                    <a:pt x="519938" y="533400"/>
                  </a:lnTo>
                  <a:lnTo>
                    <a:pt x="541147" y="533400"/>
                  </a:lnTo>
                  <a:lnTo>
                    <a:pt x="544702" y="520700"/>
                  </a:lnTo>
                  <a:close/>
                </a:path>
                <a:path extrusionOk="0" h="1714500" w="2193925">
                  <a:moveTo>
                    <a:pt x="550418" y="508000"/>
                  </a:moveTo>
                  <a:lnTo>
                    <a:pt x="527176" y="508000"/>
                  </a:lnTo>
                  <a:lnTo>
                    <a:pt x="525272" y="520700"/>
                  </a:lnTo>
                  <a:lnTo>
                    <a:pt x="546481" y="520700"/>
                  </a:lnTo>
                  <a:lnTo>
                    <a:pt x="550418" y="508000"/>
                  </a:lnTo>
                  <a:close/>
                </a:path>
                <a:path extrusionOk="0" h="1714500" w="2193925">
                  <a:moveTo>
                    <a:pt x="557402" y="495300"/>
                  </a:moveTo>
                  <a:lnTo>
                    <a:pt x="533273" y="495300"/>
                  </a:lnTo>
                  <a:lnTo>
                    <a:pt x="531113" y="508000"/>
                  </a:lnTo>
                  <a:lnTo>
                    <a:pt x="552323" y="508000"/>
                  </a:lnTo>
                  <a:lnTo>
                    <a:pt x="557402" y="495300"/>
                  </a:lnTo>
                  <a:close/>
                </a:path>
                <a:path extrusionOk="0" h="1714500" w="2193925">
                  <a:moveTo>
                    <a:pt x="564769" y="482600"/>
                  </a:moveTo>
                  <a:lnTo>
                    <a:pt x="538352" y="482600"/>
                  </a:lnTo>
                  <a:lnTo>
                    <a:pt x="533400" y="495300"/>
                  </a:lnTo>
                  <a:lnTo>
                    <a:pt x="559308" y="495300"/>
                  </a:lnTo>
                  <a:lnTo>
                    <a:pt x="564769" y="482600"/>
                  </a:lnTo>
                  <a:close/>
                </a:path>
                <a:path extrusionOk="0" h="1714500" w="2193925">
                  <a:moveTo>
                    <a:pt x="570357" y="469900"/>
                  </a:moveTo>
                  <a:lnTo>
                    <a:pt x="546862" y="469900"/>
                  </a:lnTo>
                  <a:lnTo>
                    <a:pt x="541401" y="482600"/>
                  </a:lnTo>
                  <a:lnTo>
                    <a:pt x="566674" y="482600"/>
                  </a:lnTo>
                  <a:lnTo>
                    <a:pt x="570357" y="469900"/>
                  </a:lnTo>
                  <a:close/>
                </a:path>
                <a:path extrusionOk="0" h="1714500" w="2193925">
                  <a:moveTo>
                    <a:pt x="585470" y="457200"/>
                  </a:moveTo>
                  <a:lnTo>
                    <a:pt x="552831" y="457200"/>
                  </a:lnTo>
                  <a:lnTo>
                    <a:pt x="549148" y="469900"/>
                  </a:lnTo>
                  <a:lnTo>
                    <a:pt x="578612" y="469900"/>
                  </a:lnTo>
                  <a:lnTo>
                    <a:pt x="585470" y="457200"/>
                  </a:lnTo>
                  <a:close/>
                </a:path>
                <a:path extrusionOk="0" h="1714500" w="2193925">
                  <a:moveTo>
                    <a:pt x="606551" y="431800"/>
                  </a:moveTo>
                  <a:lnTo>
                    <a:pt x="573024" y="431800"/>
                  </a:lnTo>
                  <a:lnTo>
                    <a:pt x="566547" y="444500"/>
                  </a:lnTo>
                  <a:lnTo>
                    <a:pt x="559688" y="457200"/>
                  </a:lnTo>
                  <a:lnTo>
                    <a:pt x="585343" y="457200"/>
                  </a:lnTo>
                  <a:lnTo>
                    <a:pt x="591820" y="444500"/>
                  </a:lnTo>
                  <a:lnTo>
                    <a:pt x="597535" y="444500"/>
                  </a:lnTo>
                  <a:lnTo>
                    <a:pt x="606551" y="431800"/>
                  </a:lnTo>
                  <a:close/>
                </a:path>
                <a:path extrusionOk="0" h="1714500" w="2193925">
                  <a:moveTo>
                    <a:pt x="609981" y="419100"/>
                  </a:moveTo>
                  <a:lnTo>
                    <a:pt x="587121" y="419100"/>
                  </a:lnTo>
                  <a:lnTo>
                    <a:pt x="578103" y="431800"/>
                  </a:lnTo>
                  <a:lnTo>
                    <a:pt x="606425" y="431800"/>
                  </a:lnTo>
                  <a:lnTo>
                    <a:pt x="609981" y="419100"/>
                  </a:lnTo>
                  <a:close/>
                </a:path>
                <a:path extrusionOk="0" h="1714500" w="2193925">
                  <a:moveTo>
                    <a:pt x="628396" y="393700"/>
                  </a:moveTo>
                  <a:lnTo>
                    <a:pt x="598932" y="393700"/>
                  </a:lnTo>
                  <a:lnTo>
                    <a:pt x="590931" y="406400"/>
                  </a:lnTo>
                  <a:lnTo>
                    <a:pt x="587248" y="419100"/>
                  </a:lnTo>
                  <a:lnTo>
                    <a:pt x="609853" y="419100"/>
                  </a:lnTo>
                  <a:lnTo>
                    <a:pt x="617854" y="406400"/>
                  </a:lnTo>
                  <a:lnTo>
                    <a:pt x="620902" y="406400"/>
                  </a:lnTo>
                  <a:lnTo>
                    <a:pt x="628396" y="393700"/>
                  </a:lnTo>
                  <a:close/>
                </a:path>
                <a:path extrusionOk="0" h="1714500" w="2193925">
                  <a:moveTo>
                    <a:pt x="640969" y="381000"/>
                  </a:moveTo>
                  <a:lnTo>
                    <a:pt x="609853" y="381000"/>
                  </a:lnTo>
                  <a:lnTo>
                    <a:pt x="602361" y="393700"/>
                  </a:lnTo>
                  <a:lnTo>
                    <a:pt x="632333" y="393700"/>
                  </a:lnTo>
                  <a:lnTo>
                    <a:pt x="640969" y="381000"/>
                  </a:lnTo>
                  <a:close/>
                </a:path>
                <a:path extrusionOk="0" h="1714500" w="2193925">
                  <a:moveTo>
                    <a:pt x="652399" y="368300"/>
                  </a:moveTo>
                  <a:lnTo>
                    <a:pt x="622553" y="368300"/>
                  </a:lnTo>
                  <a:lnTo>
                    <a:pt x="613918" y="381000"/>
                  </a:lnTo>
                  <a:lnTo>
                    <a:pt x="644144" y="381000"/>
                  </a:lnTo>
                  <a:lnTo>
                    <a:pt x="652399" y="368300"/>
                  </a:lnTo>
                  <a:close/>
                </a:path>
                <a:path extrusionOk="0" h="1714500" w="2193925">
                  <a:moveTo>
                    <a:pt x="662304" y="355600"/>
                  </a:moveTo>
                  <a:lnTo>
                    <a:pt x="626490" y="355600"/>
                  </a:lnTo>
                  <a:lnTo>
                    <a:pt x="626363" y="368300"/>
                  </a:lnTo>
                  <a:lnTo>
                    <a:pt x="656209" y="368300"/>
                  </a:lnTo>
                  <a:lnTo>
                    <a:pt x="662304" y="355600"/>
                  </a:lnTo>
                  <a:close/>
                </a:path>
                <a:path extrusionOk="0" h="1714500" w="2193925">
                  <a:moveTo>
                    <a:pt x="672719" y="342900"/>
                  </a:moveTo>
                  <a:lnTo>
                    <a:pt x="638937" y="342900"/>
                  </a:lnTo>
                  <a:lnTo>
                    <a:pt x="635253" y="355600"/>
                  </a:lnTo>
                  <a:lnTo>
                    <a:pt x="665099" y="355600"/>
                  </a:lnTo>
                  <a:lnTo>
                    <a:pt x="672719" y="342900"/>
                  </a:lnTo>
                  <a:close/>
                </a:path>
                <a:path extrusionOk="0" h="1714500" w="2193925">
                  <a:moveTo>
                    <a:pt x="684149" y="330200"/>
                  </a:moveTo>
                  <a:lnTo>
                    <a:pt x="655574" y="330200"/>
                  </a:lnTo>
                  <a:lnTo>
                    <a:pt x="648081" y="342900"/>
                  </a:lnTo>
                  <a:lnTo>
                    <a:pt x="675894" y="342900"/>
                  </a:lnTo>
                  <a:lnTo>
                    <a:pt x="684149" y="330200"/>
                  </a:lnTo>
                  <a:close/>
                </a:path>
                <a:path extrusionOk="0" h="1714500" w="2193925">
                  <a:moveTo>
                    <a:pt x="697357" y="317500"/>
                  </a:moveTo>
                  <a:lnTo>
                    <a:pt x="667131" y="317500"/>
                  </a:lnTo>
                  <a:lnTo>
                    <a:pt x="658876" y="330200"/>
                  </a:lnTo>
                  <a:lnTo>
                    <a:pt x="693038" y="330200"/>
                  </a:lnTo>
                  <a:lnTo>
                    <a:pt x="697357" y="317500"/>
                  </a:lnTo>
                  <a:close/>
                </a:path>
                <a:path extrusionOk="0" h="1714500" w="2193925">
                  <a:moveTo>
                    <a:pt x="710946" y="304800"/>
                  </a:moveTo>
                  <a:lnTo>
                    <a:pt x="677672" y="304800"/>
                  </a:lnTo>
                  <a:lnTo>
                    <a:pt x="670813" y="317500"/>
                  </a:lnTo>
                  <a:lnTo>
                    <a:pt x="706247" y="317500"/>
                  </a:lnTo>
                  <a:lnTo>
                    <a:pt x="710946" y="304800"/>
                  </a:lnTo>
                  <a:close/>
                </a:path>
                <a:path extrusionOk="0" h="1714500" w="2193925">
                  <a:moveTo>
                    <a:pt x="726440" y="292100"/>
                  </a:moveTo>
                  <a:lnTo>
                    <a:pt x="690752" y="292100"/>
                  </a:lnTo>
                  <a:lnTo>
                    <a:pt x="681354" y="304800"/>
                  </a:lnTo>
                  <a:lnTo>
                    <a:pt x="722122" y="304800"/>
                  </a:lnTo>
                  <a:lnTo>
                    <a:pt x="726440" y="292100"/>
                  </a:lnTo>
                  <a:close/>
                </a:path>
                <a:path extrusionOk="0" h="1714500" w="2193925">
                  <a:moveTo>
                    <a:pt x="746505" y="279400"/>
                  </a:moveTo>
                  <a:lnTo>
                    <a:pt x="707009" y="279400"/>
                  </a:lnTo>
                  <a:lnTo>
                    <a:pt x="691134" y="292100"/>
                  </a:lnTo>
                  <a:lnTo>
                    <a:pt x="737234" y="292100"/>
                  </a:lnTo>
                  <a:lnTo>
                    <a:pt x="746505" y="279400"/>
                  </a:lnTo>
                  <a:close/>
                </a:path>
                <a:path extrusionOk="0" h="1714500" w="2193925">
                  <a:moveTo>
                    <a:pt x="763777" y="266700"/>
                  </a:moveTo>
                  <a:lnTo>
                    <a:pt x="723392" y="266700"/>
                  </a:lnTo>
                  <a:lnTo>
                    <a:pt x="719835" y="279400"/>
                  </a:lnTo>
                  <a:lnTo>
                    <a:pt x="750697" y="279400"/>
                  </a:lnTo>
                  <a:lnTo>
                    <a:pt x="763777" y="266700"/>
                  </a:lnTo>
                  <a:close/>
                </a:path>
                <a:path extrusionOk="0" h="1714500" w="2193925">
                  <a:moveTo>
                    <a:pt x="791464" y="254000"/>
                  </a:moveTo>
                  <a:lnTo>
                    <a:pt x="751077" y="254000"/>
                  </a:lnTo>
                  <a:lnTo>
                    <a:pt x="738124" y="266700"/>
                  </a:lnTo>
                  <a:lnTo>
                    <a:pt x="782066" y="266700"/>
                  </a:lnTo>
                  <a:lnTo>
                    <a:pt x="791464" y="254000"/>
                  </a:lnTo>
                  <a:close/>
                </a:path>
                <a:path extrusionOk="0" h="1714500" w="2193925">
                  <a:moveTo>
                    <a:pt x="1159382" y="254000"/>
                  </a:moveTo>
                  <a:lnTo>
                    <a:pt x="1111630" y="254000"/>
                  </a:lnTo>
                  <a:lnTo>
                    <a:pt x="1116710" y="266700"/>
                  </a:lnTo>
                  <a:lnTo>
                    <a:pt x="1154683" y="266700"/>
                  </a:lnTo>
                  <a:lnTo>
                    <a:pt x="1159382" y="254000"/>
                  </a:lnTo>
                  <a:close/>
                </a:path>
                <a:path extrusionOk="0" h="1714500" w="2193925">
                  <a:moveTo>
                    <a:pt x="823722" y="241300"/>
                  </a:moveTo>
                  <a:lnTo>
                    <a:pt x="767588" y="241300"/>
                  </a:lnTo>
                  <a:lnTo>
                    <a:pt x="756539" y="254000"/>
                  </a:lnTo>
                  <a:lnTo>
                    <a:pt x="812926" y="254000"/>
                  </a:lnTo>
                  <a:lnTo>
                    <a:pt x="823722" y="241300"/>
                  </a:lnTo>
                  <a:close/>
                </a:path>
                <a:path extrusionOk="0" h="1714500" w="2193925">
                  <a:moveTo>
                    <a:pt x="1212977" y="241300"/>
                  </a:moveTo>
                  <a:lnTo>
                    <a:pt x="1030097" y="241300"/>
                  </a:lnTo>
                  <a:lnTo>
                    <a:pt x="1034923" y="254000"/>
                  </a:lnTo>
                  <a:lnTo>
                    <a:pt x="1203198" y="254000"/>
                  </a:lnTo>
                  <a:lnTo>
                    <a:pt x="1212977" y="241300"/>
                  </a:lnTo>
                  <a:close/>
                </a:path>
                <a:path extrusionOk="0" h="1714500" w="2193925">
                  <a:moveTo>
                    <a:pt x="864489" y="228600"/>
                  </a:moveTo>
                  <a:lnTo>
                    <a:pt x="787019" y="228600"/>
                  </a:lnTo>
                  <a:lnTo>
                    <a:pt x="782320" y="241300"/>
                  </a:lnTo>
                  <a:lnTo>
                    <a:pt x="855472" y="241300"/>
                  </a:lnTo>
                  <a:lnTo>
                    <a:pt x="864489" y="228600"/>
                  </a:lnTo>
                  <a:close/>
                </a:path>
                <a:path extrusionOk="0" h="1714500" w="2193925">
                  <a:moveTo>
                    <a:pt x="1076705" y="228600"/>
                  </a:moveTo>
                  <a:lnTo>
                    <a:pt x="989076" y="228600"/>
                  </a:lnTo>
                  <a:lnTo>
                    <a:pt x="997712" y="241300"/>
                  </a:lnTo>
                  <a:lnTo>
                    <a:pt x="1088898" y="241300"/>
                  </a:lnTo>
                  <a:lnTo>
                    <a:pt x="1076705" y="228600"/>
                  </a:lnTo>
                  <a:close/>
                </a:path>
                <a:path extrusionOk="0" h="1714500" w="2193925">
                  <a:moveTo>
                    <a:pt x="1244473" y="228600"/>
                  </a:moveTo>
                  <a:lnTo>
                    <a:pt x="1169924" y="228600"/>
                  </a:lnTo>
                  <a:lnTo>
                    <a:pt x="1165987" y="241300"/>
                  </a:lnTo>
                  <a:lnTo>
                    <a:pt x="1232153" y="241300"/>
                  </a:lnTo>
                  <a:lnTo>
                    <a:pt x="1244473" y="228600"/>
                  </a:lnTo>
                  <a:close/>
                </a:path>
                <a:path extrusionOk="0" h="1714500" w="2193925">
                  <a:moveTo>
                    <a:pt x="908303" y="215900"/>
                  </a:moveTo>
                  <a:lnTo>
                    <a:pt x="822071" y="215900"/>
                  </a:lnTo>
                  <a:lnTo>
                    <a:pt x="817372" y="228600"/>
                  </a:lnTo>
                  <a:lnTo>
                    <a:pt x="900810" y="228600"/>
                  </a:lnTo>
                  <a:lnTo>
                    <a:pt x="908303" y="215900"/>
                  </a:lnTo>
                  <a:close/>
                </a:path>
                <a:path extrusionOk="0" h="1714500" w="2193925">
                  <a:moveTo>
                    <a:pt x="953134" y="215900"/>
                  </a:moveTo>
                  <a:lnTo>
                    <a:pt x="946657" y="215900"/>
                  </a:lnTo>
                  <a:lnTo>
                    <a:pt x="954913" y="228600"/>
                  </a:lnTo>
                  <a:lnTo>
                    <a:pt x="953134" y="215900"/>
                  </a:lnTo>
                  <a:close/>
                </a:path>
                <a:path extrusionOk="0" h="1714500" w="2193925">
                  <a:moveTo>
                    <a:pt x="1028573" y="215900"/>
                  </a:moveTo>
                  <a:lnTo>
                    <a:pt x="953134" y="215900"/>
                  </a:lnTo>
                  <a:lnTo>
                    <a:pt x="956309" y="228600"/>
                  </a:lnTo>
                  <a:lnTo>
                    <a:pt x="1031875" y="228600"/>
                  </a:lnTo>
                  <a:lnTo>
                    <a:pt x="1028573" y="215900"/>
                  </a:lnTo>
                  <a:close/>
                </a:path>
                <a:path extrusionOk="0" h="1714500" w="2193925">
                  <a:moveTo>
                    <a:pt x="1266825" y="215900"/>
                  </a:moveTo>
                  <a:lnTo>
                    <a:pt x="1217929" y="215900"/>
                  </a:lnTo>
                  <a:lnTo>
                    <a:pt x="1208531" y="228600"/>
                  </a:lnTo>
                  <a:lnTo>
                    <a:pt x="1261491" y="228600"/>
                  </a:lnTo>
                  <a:lnTo>
                    <a:pt x="1266825" y="215900"/>
                  </a:lnTo>
                  <a:close/>
                </a:path>
                <a:path extrusionOk="0" h="1714500" w="2193925">
                  <a:moveTo>
                    <a:pt x="985393" y="203200"/>
                  </a:moveTo>
                  <a:lnTo>
                    <a:pt x="873125" y="203200"/>
                  </a:lnTo>
                  <a:lnTo>
                    <a:pt x="861695" y="215900"/>
                  </a:lnTo>
                  <a:lnTo>
                    <a:pt x="992885" y="215900"/>
                  </a:lnTo>
                  <a:lnTo>
                    <a:pt x="985393" y="203200"/>
                  </a:lnTo>
                  <a:close/>
                </a:path>
                <a:path extrusionOk="0" h="1714500" w="2193925">
                  <a:moveTo>
                    <a:pt x="1313815" y="203200"/>
                  </a:moveTo>
                  <a:lnTo>
                    <a:pt x="1239774" y="203200"/>
                  </a:lnTo>
                  <a:lnTo>
                    <a:pt x="1234821" y="215900"/>
                  </a:lnTo>
                  <a:lnTo>
                    <a:pt x="1300479" y="215900"/>
                  </a:lnTo>
                  <a:lnTo>
                    <a:pt x="1313815" y="203200"/>
                  </a:lnTo>
                  <a:close/>
                </a:path>
                <a:path extrusionOk="0" h="1714500" w="2193925">
                  <a:moveTo>
                    <a:pt x="950087" y="190500"/>
                  </a:moveTo>
                  <a:lnTo>
                    <a:pt x="912495" y="190500"/>
                  </a:lnTo>
                  <a:lnTo>
                    <a:pt x="905637" y="203200"/>
                  </a:lnTo>
                  <a:lnTo>
                    <a:pt x="953389" y="203200"/>
                  </a:lnTo>
                  <a:lnTo>
                    <a:pt x="950087" y="190500"/>
                  </a:lnTo>
                  <a:close/>
                </a:path>
                <a:path extrusionOk="0" h="1714500" w="2193925">
                  <a:moveTo>
                    <a:pt x="1335913" y="190500"/>
                  </a:moveTo>
                  <a:lnTo>
                    <a:pt x="1270507" y="190500"/>
                  </a:lnTo>
                  <a:lnTo>
                    <a:pt x="1258316" y="203200"/>
                  </a:lnTo>
                  <a:lnTo>
                    <a:pt x="1330832" y="203200"/>
                  </a:lnTo>
                  <a:lnTo>
                    <a:pt x="1335913" y="190500"/>
                  </a:lnTo>
                  <a:close/>
                </a:path>
                <a:path extrusionOk="0" h="1714500" w="2193925">
                  <a:moveTo>
                    <a:pt x="1366012" y="177800"/>
                  </a:moveTo>
                  <a:lnTo>
                    <a:pt x="1305432" y="177800"/>
                  </a:lnTo>
                  <a:lnTo>
                    <a:pt x="1292098" y="190500"/>
                  </a:lnTo>
                  <a:lnTo>
                    <a:pt x="1353057" y="190500"/>
                  </a:lnTo>
                  <a:lnTo>
                    <a:pt x="1366012" y="177800"/>
                  </a:lnTo>
                  <a:close/>
                </a:path>
                <a:path extrusionOk="0" h="1714500" w="2193925">
                  <a:moveTo>
                    <a:pt x="1404874" y="165100"/>
                  </a:moveTo>
                  <a:lnTo>
                    <a:pt x="1338326" y="165100"/>
                  </a:lnTo>
                  <a:lnTo>
                    <a:pt x="1327530" y="177800"/>
                  </a:lnTo>
                  <a:lnTo>
                    <a:pt x="1392301" y="177800"/>
                  </a:lnTo>
                  <a:lnTo>
                    <a:pt x="1404874" y="165100"/>
                  </a:lnTo>
                  <a:close/>
                </a:path>
                <a:path extrusionOk="0" h="1714500" w="2193925">
                  <a:moveTo>
                    <a:pt x="1461516" y="152400"/>
                  </a:moveTo>
                  <a:lnTo>
                    <a:pt x="1378203" y="152400"/>
                  </a:lnTo>
                  <a:lnTo>
                    <a:pt x="1362455" y="165100"/>
                  </a:lnTo>
                  <a:lnTo>
                    <a:pt x="1447800" y="165100"/>
                  </a:lnTo>
                  <a:lnTo>
                    <a:pt x="1461516" y="152400"/>
                  </a:lnTo>
                  <a:close/>
                </a:path>
                <a:path extrusionOk="0" h="1714500" w="2193925">
                  <a:moveTo>
                    <a:pt x="1544574" y="139700"/>
                  </a:moveTo>
                  <a:lnTo>
                    <a:pt x="1414018" y="139700"/>
                  </a:lnTo>
                  <a:lnTo>
                    <a:pt x="1397889" y="152400"/>
                  </a:lnTo>
                  <a:lnTo>
                    <a:pt x="1531239" y="152400"/>
                  </a:lnTo>
                  <a:lnTo>
                    <a:pt x="1544574" y="139700"/>
                  </a:lnTo>
                  <a:close/>
                </a:path>
                <a:path extrusionOk="0" h="1714500" w="2193925">
                  <a:moveTo>
                    <a:pt x="1700529" y="127000"/>
                  </a:moveTo>
                  <a:lnTo>
                    <a:pt x="1461643" y="127000"/>
                  </a:lnTo>
                  <a:lnTo>
                    <a:pt x="1456308" y="139700"/>
                  </a:lnTo>
                  <a:lnTo>
                    <a:pt x="1693672" y="139700"/>
                  </a:lnTo>
                  <a:lnTo>
                    <a:pt x="1700529" y="127000"/>
                  </a:lnTo>
                  <a:close/>
                </a:path>
                <a:path extrusionOk="0" h="1714500" w="2193925">
                  <a:moveTo>
                    <a:pt x="1912747" y="114300"/>
                  </a:moveTo>
                  <a:lnTo>
                    <a:pt x="1572768" y="114300"/>
                  </a:lnTo>
                  <a:lnTo>
                    <a:pt x="1561592" y="127000"/>
                  </a:lnTo>
                  <a:lnTo>
                    <a:pt x="1907285" y="127000"/>
                  </a:lnTo>
                  <a:lnTo>
                    <a:pt x="1912747" y="114300"/>
                  </a:lnTo>
                  <a:close/>
                </a:path>
                <a:path extrusionOk="0" h="1714500" w="2193925">
                  <a:moveTo>
                    <a:pt x="1964817" y="101600"/>
                  </a:moveTo>
                  <a:lnTo>
                    <a:pt x="1747393" y="101600"/>
                  </a:lnTo>
                  <a:lnTo>
                    <a:pt x="1735454" y="114300"/>
                  </a:lnTo>
                  <a:lnTo>
                    <a:pt x="1951481" y="114300"/>
                  </a:lnTo>
                  <a:lnTo>
                    <a:pt x="1964817" y="101600"/>
                  </a:lnTo>
                  <a:close/>
                </a:path>
                <a:path extrusionOk="0" h="1714500" w="2193925">
                  <a:moveTo>
                    <a:pt x="2000884" y="88900"/>
                  </a:moveTo>
                  <a:lnTo>
                    <a:pt x="1919985" y="88900"/>
                  </a:lnTo>
                  <a:lnTo>
                    <a:pt x="1906651" y="101600"/>
                  </a:lnTo>
                  <a:lnTo>
                    <a:pt x="1991741" y="101600"/>
                  </a:lnTo>
                  <a:lnTo>
                    <a:pt x="2000884" y="88900"/>
                  </a:lnTo>
                  <a:close/>
                </a:path>
                <a:path extrusionOk="0" h="1714500" w="2193925">
                  <a:moveTo>
                    <a:pt x="2045970" y="76200"/>
                  </a:moveTo>
                  <a:lnTo>
                    <a:pt x="1957577" y="76200"/>
                  </a:lnTo>
                  <a:lnTo>
                    <a:pt x="1944243" y="88900"/>
                  </a:lnTo>
                  <a:lnTo>
                    <a:pt x="2029459" y="88900"/>
                  </a:lnTo>
                  <a:lnTo>
                    <a:pt x="2045970" y="76200"/>
                  </a:lnTo>
                  <a:close/>
                </a:path>
                <a:path extrusionOk="0" h="1714500" w="2193925">
                  <a:moveTo>
                    <a:pt x="2088006" y="63500"/>
                  </a:moveTo>
                  <a:lnTo>
                    <a:pt x="2015235" y="63500"/>
                  </a:lnTo>
                  <a:lnTo>
                    <a:pt x="1994280" y="76200"/>
                  </a:lnTo>
                  <a:lnTo>
                    <a:pt x="2074291" y="76200"/>
                  </a:lnTo>
                  <a:lnTo>
                    <a:pt x="2088006" y="63500"/>
                  </a:lnTo>
                  <a:close/>
                </a:path>
                <a:path extrusionOk="0" h="1714500" w="2193925">
                  <a:moveTo>
                    <a:pt x="2126996" y="50800"/>
                  </a:moveTo>
                  <a:lnTo>
                    <a:pt x="2061591" y="50800"/>
                  </a:lnTo>
                  <a:lnTo>
                    <a:pt x="2039620" y="63500"/>
                  </a:lnTo>
                  <a:lnTo>
                    <a:pt x="2122804" y="63500"/>
                  </a:lnTo>
                  <a:lnTo>
                    <a:pt x="2126996" y="50800"/>
                  </a:lnTo>
                  <a:close/>
                </a:path>
                <a:path extrusionOk="0" h="1714500" w="2193925">
                  <a:moveTo>
                    <a:pt x="2153030" y="38100"/>
                  </a:moveTo>
                  <a:lnTo>
                    <a:pt x="2099182" y="38100"/>
                  </a:lnTo>
                  <a:lnTo>
                    <a:pt x="2086609" y="50800"/>
                  </a:lnTo>
                  <a:lnTo>
                    <a:pt x="2151888" y="50800"/>
                  </a:lnTo>
                  <a:lnTo>
                    <a:pt x="2153030" y="38100"/>
                  </a:lnTo>
                  <a:close/>
                </a:path>
                <a:path extrusionOk="0" h="1714500" w="2193925">
                  <a:moveTo>
                    <a:pt x="2172207" y="25400"/>
                  </a:moveTo>
                  <a:lnTo>
                    <a:pt x="2128647" y="25400"/>
                  </a:lnTo>
                  <a:lnTo>
                    <a:pt x="2118868" y="38100"/>
                  </a:lnTo>
                  <a:lnTo>
                    <a:pt x="2167508" y="38100"/>
                  </a:lnTo>
                  <a:lnTo>
                    <a:pt x="2172207" y="25400"/>
                  </a:lnTo>
                  <a:close/>
                </a:path>
                <a:path extrusionOk="0" h="1714500" w="2193925">
                  <a:moveTo>
                    <a:pt x="2188972" y="12700"/>
                  </a:moveTo>
                  <a:lnTo>
                    <a:pt x="2156841" y="12700"/>
                  </a:lnTo>
                  <a:lnTo>
                    <a:pt x="2145665" y="25400"/>
                  </a:lnTo>
                  <a:lnTo>
                    <a:pt x="2185034" y="25400"/>
                  </a:lnTo>
                  <a:lnTo>
                    <a:pt x="2188972" y="12700"/>
                  </a:lnTo>
                  <a:close/>
                </a:path>
                <a:path extrusionOk="0" h="1714500" w="2193925">
                  <a:moveTo>
                    <a:pt x="2190369" y="0"/>
                  </a:moveTo>
                  <a:lnTo>
                    <a:pt x="2171573" y="0"/>
                  </a:lnTo>
                  <a:lnTo>
                    <a:pt x="2169032" y="12700"/>
                  </a:lnTo>
                  <a:lnTo>
                    <a:pt x="2193925" y="12700"/>
                  </a:lnTo>
                  <a:lnTo>
                    <a:pt x="2190369"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68" name="Google Shape;1768;p35"/>
            <p:cNvPicPr preferRelativeResize="0"/>
            <p:nvPr/>
          </p:nvPicPr>
          <p:blipFill rotWithShape="1">
            <a:blip r:embed="rId5">
              <a:alphaModFix/>
            </a:blip>
            <a:srcRect b="0" l="0" r="0" t="0"/>
            <a:stretch/>
          </p:blipFill>
          <p:spPr>
            <a:xfrm>
              <a:off x="5848731" y="2607183"/>
              <a:ext cx="111125" cy="111125"/>
            </a:xfrm>
            <a:prstGeom prst="rect">
              <a:avLst/>
            </a:prstGeom>
            <a:noFill/>
            <a:ln>
              <a:noFill/>
            </a:ln>
          </p:spPr>
        </p:pic>
        <p:pic>
          <p:nvPicPr>
            <p:cNvPr id="1769" name="Google Shape;1769;p35"/>
            <p:cNvPicPr preferRelativeResize="0"/>
            <p:nvPr/>
          </p:nvPicPr>
          <p:blipFill rotWithShape="1">
            <a:blip r:embed="rId5">
              <a:alphaModFix/>
            </a:blip>
            <a:srcRect b="0" l="0" r="0" t="0"/>
            <a:stretch/>
          </p:blipFill>
          <p:spPr>
            <a:xfrm>
              <a:off x="6048756" y="2073783"/>
              <a:ext cx="111125" cy="111125"/>
            </a:xfrm>
            <a:prstGeom prst="rect">
              <a:avLst/>
            </a:prstGeom>
            <a:noFill/>
            <a:ln>
              <a:noFill/>
            </a:ln>
          </p:spPr>
        </p:pic>
        <p:pic>
          <p:nvPicPr>
            <p:cNvPr id="1770" name="Google Shape;1770;p35"/>
            <p:cNvPicPr preferRelativeResize="0"/>
            <p:nvPr/>
          </p:nvPicPr>
          <p:blipFill rotWithShape="1">
            <a:blip r:embed="rId5">
              <a:alphaModFix/>
            </a:blip>
            <a:srcRect b="0" l="0" r="0" t="0"/>
            <a:stretch/>
          </p:blipFill>
          <p:spPr>
            <a:xfrm>
              <a:off x="6296406" y="1521333"/>
              <a:ext cx="111125" cy="111125"/>
            </a:xfrm>
            <a:prstGeom prst="rect">
              <a:avLst/>
            </a:prstGeom>
            <a:noFill/>
            <a:ln>
              <a:noFill/>
            </a:ln>
          </p:spPr>
        </p:pic>
        <p:pic>
          <p:nvPicPr>
            <p:cNvPr id="1771" name="Google Shape;1771;p35"/>
            <p:cNvPicPr preferRelativeResize="0"/>
            <p:nvPr/>
          </p:nvPicPr>
          <p:blipFill rotWithShape="1">
            <a:blip r:embed="rId5">
              <a:alphaModFix/>
            </a:blip>
            <a:srcRect b="0" l="0" r="0" t="0"/>
            <a:stretch/>
          </p:blipFill>
          <p:spPr>
            <a:xfrm>
              <a:off x="6858381" y="1292733"/>
              <a:ext cx="111125" cy="111125"/>
            </a:xfrm>
            <a:prstGeom prst="rect">
              <a:avLst/>
            </a:prstGeom>
            <a:noFill/>
            <a:ln>
              <a:noFill/>
            </a:ln>
          </p:spPr>
        </p:pic>
        <p:pic>
          <p:nvPicPr>
            <p:cNvPr id="1772" name="Google Shape;1772;p35"/>
            <p:cNvPicPr preferRelativeResize="0"/>
            <p:nvPr/>
          </p:nvPicPr>
          <p:blipFill rotWithShape="1">
            <a:blip r:embed="rId5">
              <a:alphaModFix/>
            </a:blip>
            <a:srcRect b="0" l="0" r="0" t="0"/>
            <a:stretch/>
          </p:blipFill>
          <p:spPr>
            <a:xfrm>
              <a:off x="7582280" y="1197483"/>
              <a:ext cx="111125" cy="111125"/>
            </a:xfrm>
            <a:prstGeom prst="rect">
              <a:avLst/>
            </a:prstGeom>
            <a:noFill/>
            <a:ln>
              <a:noFill/>
            </a:ln>
          </p:spPr>
        </p:pic>
      </p:grpSp>
      <p:sp>
        <p:nvSpPr>
          <p:cNvPr id="1773" name="Google Shape;1773;p35"/>
          <p:cNvSpPr/>
          <p:nvPr/>
        </p:nvSpPr>
        <p:spPr>
          <a:xfrm>
            <a:off x="1446022" y="4282185"/>
            <a:ext cx="30480" cy="170815"/>
          </a:xfrm>
          <a:custGeom>
            <a:rect b="b" l="l" r="r" t="t"/>
            <a:pathLst>
              <a:path extrusionOk="0" h="170814" w="30480">
                <a:moveTo>
                  <a:pt x="26827" y="155447"/>
                </a:moveTo>
                <a:lnTo>
                  <a:pt x="11556" y="155447"/>
                </a:lnTo>
                <a:lnTo>
                  <a:pt x="11937" y="156679"/>
                </a:lnTo>
                <a:lnTo>
                  <a:pt x="11887" y="156960"/>
                </a:lnTo>
                <a:lnTo>
                  <a:pt x="12700" y="160680"/>
                </a:lnTo>
                <a:lnTo>
                  <a:pt x="12953" y="161429"/>
                </a:lnTo>
                <a:lnTo>
                  <a:pt x="13208" y="162509"/>
                </a:lnTo>
                <a:lnTo>
                  <a:pt x="20193" y="169075"/>
                </a:lnTo>
                <a:lnTo>
                  <a:pt x="23875" y="170294"/>
                </a:lnTo>
                <a:lnTo>
                  <a:pt x="27812" y="168325"/>
                </a:lnTo>
                <a:lnTo>
                  <a:pt x="29017" y="164490"/>
                </a:lnTo>
                <a:lnTo>
                  <a:pt x="30225" y="161010"/>
                </a:lnTo>
                <a:lnTo>
                  <a:pt x="29625" y="159765"/>
                </a:lnTo>
                <a:lnTo>
                  <a:pt x="26415" y="159765"/>
                </a:lnTo>
                <a:lnTo>
                  <a:pt x="26207" y="157508"/>
                </a:lnTo>
                <a:lnTo>
                  <a:pt x="25857" y="156901"/>
                </a:lnTo>
                <a:lnTo>
                  <a:pt x="23494" y="155473"/>
                </a:lnTo>
                <a:lnTo>
                  <a:pt x="26824" y="155473"/>
                </a:lnTo>
                <a:close/>
              </a:path>
              <a:path extrusionOk="0" h="170814" w="30480">
                <a:moveTo>
                  <a:pt x="26207" y="157508"/>
                </a:moveTo>
                <a:lnTo>
                  <a:pt x="26415" y="159765"/>
                </a:lnTo>
                <a:lnTo>
                  <a:pt x="26575" y="158089"/>
                </a:lnTo>
                <a:lnTo>
                  <a:pt x="26207" y="157508"/>
                </a:lnTo>
                <a:close/>
              </a:path>
              <a:path extrusionOk="0" h="170814" w="30480">
                <a:moveTo>
                  <a:pt x="26723" y="156535"/>
                </a:moveTo>
                <a:lnTo>
                  <a:pt x="26415" y="159765"/>
                </a:lnTo>
                <a:lnTo>
                  <a:pt x="29625" y="159765"/>
                </a:lnTo>
                <a:lnTo>
                  <a:pt x="28376" y="157175"/>
                </a:lnTo>
                <a:lnTo>
                  <a:pt x="28279" y="157047"/>
                </a:lnTo>
                <a:lnTo>
                  <a:pt x="26723" y="156535"/>
                </a:lnTo>
                <a:close/>
              </a:path>
              <a:path extrusionOk="0" h="170814" w="30480">
                <a:moveTo>
                  <a:pt x="26171" y="157118"/>
                </a:moveTo>
                <a:lnTo>
                  <a:pt x="26235" y="157556"/>
                </a:lnTo>
                <a:lnTo>
                  <a:pt x="26543" y="158089"/>
                </a:lnTo>
                <a:lnTo>
                  <a:pt x="26220" y="157175"/>
                </a:lnTo>
                <a:close/>
              </a:path>
              <a:path extrusionOk="0" h="170814" w="30480">
                <a:moveTo>
                  <a:pt x="26220" y="157175"/>
                </a:moveTo>
                <a:lnTo>
                  <a:pt x="26543" y="158089"/>
                </a:lnTo>
                <a:lnTo>
                  <a:pt x="26543" y="157556"/>
                </a:lnTo>
                <a:lnTo>
                  <a:pt x="26220" y="157175"/>
                </a:lnTo>
                <a:close/>
              </a:path>
              <a:path extrusionOk="0" h="170814" w="30480">
                <a:moveTo>
                  <a:pt x="26202" y="157124"/>
                </a:moveTo>
                <a:lnTo>
                  <a:pt x="26543" y="157556"/>
                </a:lnTo>
                <a:lnTo>
                  <a:pt x="26202" y="157124"/>
                </a:lnTo>
                <a:close/>
              </a:path>
              <a:path extrusionOk="0" h="170814" w="30480">
                <a:moveTo>
                  <a:pt x="26678" y="157010"/>
                </a:moveTo>
                <a:lnTo>
                  <a:pt x="26162" y="157010"/>
                </a:lnTo>
                <a:lnTo>
                  <a:pt x="26289" y="157162"/>
                </a:lnTo>
                <a:lnTo>
                  <a:pt x="26543" y="157556"/>
                </a:lnTo>
                <a:lnTo>
                  <a:pt x="26678" y="157010"/>
                </a:lnTo>
                <a:close/>
              </a:path>
              <a:path extrusionOk="0" h="170814" w="30480">
                <a:moveTo>
                  <a:pt x="25857" y="156901"/>
                </a:moveTo>
                <a:lnTo>
                  <a:pt x="26207" y="157508"/>
                </a:lnTo>
                <a:lnTo>
                  <a:pt x="26098" y="157047"/>
                </a:lnTo>
                <a:lnTo>
                  <a:pt x="25857" y="156901"/>
                </a:lnTo>
                <a:close/>
              </a:path>
              <a:path extrusionOk="0" h="170814" w="30480">
                <a:moveTo>
                  <a:pt x="26195" y="157106"/>
                </a:moveTo>
                <a:close/>
              </a:path>
              <a:path extrusionOk="0" h="170814" w="30480">
                <a:moveTo>
                  <a:pt x="25400" y="156108"/>
                </a:moveTo>
                <a:lnTo>
                  <a:pt x="25857" y="156901"/>
                </a:lnTo>
                <a:lnTo>
                  <a:pt x="26125" y="157063"/>
                </a:lnTo>
                <a:lnTo>
                  <a:pt x="25988" y="156901"/>
                </a:lnTo>
                <a:lnTo>
                  <a:pt x="25400" y="156108"/>
                </a:lnTo>
                <a:close/>
              </a:path>
              <a:path extrusionOk="0" h="170814" w="30480">
                <a:moveTo>
                  <a:pt x="25425" y="156108"/>
                </a:moveTo>
                <a:lnTo>
                  <a:pt x="26073" y="156960"/>
                </a:lnTo>
                <a:lnTo>
                  <a:pt x="26678" y="157010"/>
                </a:lnTo>
                <a:lnTo>
                  <a:pt x="26723" y="156535"/>
                </a:lnTo>
                <a:lnTo>
                  <a:pt x="25425" y="156108"/>
                </a:lnTo>
                <a:close/>
              </a:path>
              <a:path extrusionOk="0" h="170814" w="30480">
                <a:moveTo>
                  <a:pt x="25951" y="156806"/>
                </a:moveTo>
                <a:lnTo>
                  <a:pt x="26073" y="156960"/>
                </a:lnTo>
                <a:lnTo>
                  <a:pt x="25951" y="156806"/>
                </a:lnTo>
                <a:close/>
              </a:path>
              <a:path extrusionOk="0" h="170814" w="30480">
                <a:moveTo>
                  <a:pt x="23494" y="155473"/>
                </a:moveTo>
                <a:lnTo>
                  <a:pt x="25857" y="156901"/>
                </a:lnTo>
                <a:lnTo>
                  <a:pt x="25400" y="156108"/>
                </a:lnTo>
                <a:lnTo>
                  <a:pt x="23494" y="155473"/>
                </a:lnTo>
                <a:close/>
              </a:path>
              <a:path extrusionOk="0" h="170814" w="30480">
                <a:moveTo>
                  <a:pt x="11684" y="156032"/>
                </a:moveTo>
                <a:lnTo>
                  <a:pt x="11826" y="156679"/>
                </a:lnTo>
                <a:lnTo>
                  <a:pt x="11684" y="156032"/>
                </a:lnTo>
                <a:close/>
              </a:path>
              <a:path extrusionOk="0" h="170814" w="30480">
                <a:moveTo>
                  <a:pt x="11556" y="155447"/>
                </a:moveTo>
                <a:lnTo>
                  <a:pt x="11714" y="156108"/>
                </a:lnTo>
                <a:lnTo>
                  <a:pt x="11937" y="156679"/>
                </a:lnTo>
                <a:lnTo>
                  <a:pt x="11556" y="155447"/>
                </a:lnTo>
                <a:close/>
              </a:path>
              <a:path extrusionOk="0" h="170814" w="30480">
                <a:moveTo>
                  <a:pt x="26824" y="155473"/>
                </a:moveTo>
                <a:lnTo>
                  <a:pt x="23494" y="155473"/>
                </a:lnTo>
                <a:lnTo>
                  <a:pt x="26723" y="156535"/>
                </a:lnTo>
                <a:lnTo>
                  <a:pt x="26824" y="155473"/>
                </a:lnTo>
                <a:close/>
              </a:path>
              <a:path extrusionOk="0" h="170814" w="30480">
                <a:moveTo>
                  <a:pt x="27305" y="138620"/>
                </a:moveTo>
                <a:lnTo>
                  <a:pt x="9525" y="138620"/>
                </a:lnTo>
                <a:lnTo>
                  <a:pt x="9652" y="142925"/>
                </a:lnTo>
                <a:lnTo>
                  <a:pt x="9778" y="143179"/>
                </a:lnTo>
                <a:lnTo>
                  <a:pt x="10159" y="151091"/>
                </a:lnTo>
                <a:lnTo>
                  <a:pt x="10794" y="153758"/>
                </a:lnTo>
                <a:lnTo>
                  <a:pt x="11684" y="156032"/>
                </a:lnTo>
                <a:lnTo>
                  <a:pt x="11556" y="155447"/>
                </a:lnTo>
                <a:lnTo>
                  <a:pt x="26827" y="155447"/>
                </a:lnTo>
                <a:lnTo>
                  <a:pt x="26796" y="155028"/>
                </a:lnTo>
                <a:lnTo>
                  <a:pt x="27305" y="151917"/>
                </a:lnTo>
                <a:lnTo>
                  <a:pt x="27431" y="150317"/>
                </a:lnTo>
                <a:lnTo>
                  <a:pt x="27203" y="143179"/>
                </a:lnTo>
                <a:lnTo>
                  <a:pt x="27178" y="142925"/>
                </a:lnTo>
                <a:lnTo>
                  <a:pt x="27305" y="138620"/>
                </a:lnTo>
                <a:close/>
              </a:path>
              <a:path extrusionOk="0" h="170814" w="30480">
                <a:moveTo>
                  <a:pt x="26924" y="154431"/>
                </a:moveTo>
                <a:lnTo>
                  <a:pt x="26796" y="155028"/>
                </a:lnTo>
                <a:lnTo>
                  <a:pt x="26924" y="154431"/>
                </a:lnTo>
                <a:close/>
              </a:path>
              <a:path extrusionOk="0" h="170814" w="30480">
                <a:moveTo>
                  <a:pt x="27186" y="142648"/>
                </a:moveTo>
                <a:lnTo>
                  <a:pt x="27178" y="142925"/>
                </a:lnTo>
                <a:lnTo>
                  <a:pt x="27186" y="142648"/>
                </a:lnTo>
                <a:close/>
              </a:path>
              <a:path extrusionOk="0" h="170814" w="30480">
                <a:moveTo>
                  <a:pt x="27193" y="142392"/>
                </a:moveTo>
                <a:lnTo>
                  <a:pt x="27186" y="142648"/>
                </a:lnTo>
                <a:lnTo>
                  <a:pt x="27193" y="142392"/>
                </a:lnTo>
                <a:close/>
              </a:path>
              <a:path extrusionOk="0" h="170814" w="30480">
                <a:moveTo>
                  <a:pt x="26235" y="121907"/>
                </a:moveTo>
                <a:lnTo>
                  <a:pt x="8509" y="121907"/>
                </a:lnTo>
                <a:lnTo>
                  <a:pt x="8890" y="128028"/>
                </a:lnTo>
                <a:lnTo>
                  <a:pt x="9525" y="138925"/>
                </a:lnTo>
                <a:lnTo>
                  <a:pt x="9525" y="138620"/>
                </a:lnTo>
                <a:lnTo>
                  <a:pt x="27305" y="138620"/>
                </a:lnTo>
                <a:lnTo>
                  <a:pt x="27305" y="137744"/>
                </a:lnTo>
                <a:lnTo>
                  <a:pt x="26540" y="126949"/>
                </a:lnTo>
                <a:lnTo>
                  <a:pt x="26235" y="121907"/>
                </a:lnTo>
                <a:close/>
              </a:path>
              <a:path extrusionOk="0" h="170814" w="30480">
                <a:moveTo>
                  <a:pt x="22647" y="68668"/>
                </a:moveTo>
                <a:lnTo>
                  <a:pt x="5587" y="68668"/>
                </a:lnTo>
                <a:lnTo>
                  <a:pt x="5715" y="77304"/>
                </a:lnTo>
                <a:lnTo>
                  <a:pt x="5841" y="77774"/>
                </a:lnTo>
                <a:lnTo>
                  <a:pt x="7239" y="96862"/>
                </a:lnTo>
                <a:lnTo>
                  <a:pt x="7493" y="105054"/>
                </a:lnTo>
                <a:lnTo>
                  <a:pt x="8509" y="121970"/>
                </a:lnTo>
                <a:lnTo>
                  <a:pt x="26235" y="121907"/>
                </a:lnTo>
                <a:lnTo>
                  <a:pt x="24637" y="95542"/>
                </a:lnTo>
                <a:lnTo>
                  <a:pt x="23107" y="76466"/>
                </a:lnTo>
                <a:lnTo>
                  <a:pt x="22647" y="68668"/>
                </a:lnTo>
                <a:close/>
              </a:path>
              <a:path extrusionOk="0" h="170814" w="30480">
                <a:moveTo>
                  <a:pt x="7112" y="96507"/>
                </a:moveTo>
                <a:lnTo>
                  <a:pt x="7128" y="96862"/>
                </a:lnTo>
                <a:lnTo>
                  <a:pt x="7112" y="96507"/>
                </a:lnTo>
                <a:close/>
              </a:path>
              <a:path extrusionOk="0" h="170814" w="30480">
                <a:moveTo>
                  <a:pt x="20930" y="53568"/>
                </a:moveTo>
                <a:lnTo>
                  <a:pt x="3937" y="53568"/>
                </a:lnTo>
                <a:lnTo>
                  <a:pt x="5587" y="69418"/>
                </a:lnTo>
                <a:lnTo>
                  <a:pt x="5587" y="68668"/>
                </a:lnTo>
                <a:lnTo>
                  <a:pt x="22647" y="68668"/>
                </a:lnTo>
                <a:lnTo>
                  <a:pt x="22606" y="67487"/>
                </a:lnTo>
                <a:lnTo>
                  <a:pt x="20930" y="53568"/>
                </a:lnTo>
                <a:close/>
              </a:path>
              <a:path extrusionOk="0" h="170814" w="30480">
                <a:moveTo>
                  <a:pt x="728" y="10933"/>
                </a:moveTo>
                <a:lnTo>
                  <a:pt x="1015" y="18732"/>
                </a:lnTo>
                <a:lnTo>
                  <a:pt x="1396" y="26479"/>
                </a:lnTo>
                <a:lnTo>
                  <a:pt x="2686" y="42570"/>
                </a:lnTo>
                <a:lnTo>
                  <a:pt x="2793" y="44272"/>
                </a:lnTo>
                <a:lnTo>
                  <a:pt x="3937" y="53670"/>
                </a:lnTo>
                <a:lnTo>
                  <a:pt x="20930" y="53568"/>
                </a:lnTo>
                <a:lnTo>
                  <a:pt x="20700" y="51663"/>
                </a:lnTo>
                <a:lnTo>
                  <a:pt x="20574" y="51104"/>
                </a:lnTo>
                <a:lnTo>
                  <a:pt x="19058" y="42570"/>
                </a:lnTo>
                <a:lnTo>
                  <a:pt x="18922" y="42570"/>
                </a:lnTo>
                <a:lnTo>
                  <a:pt x="17503" y="26479"/>
                </a:lnTo>
                <a:lnTo>
                  <a:pt x="17399" y="24955"/>
                </a:lnTo>
                <a:lnTo>
                  <a:pt x="16413" y="17665"/>
                </a:lnTo>
                <a:lnTo>
                  <a:pt x="16183" y="15620"/>
                </a:lnTo>
                <a:lnTo>
                  <a:pt x="6096" y="15620"/>
                </a:lnTo>
                <a:lnTo>
                  <a:pt x="4190" y="14782"/>
                </a:lnTo>
                <a:lnTo>
                  <a:pt x="2921" y="13334"/>
                </a:lnTo>
                <a:lnTo>
                  <a:pt x="728" y="10933"/>
                </a:lnTo>
                <a:close/>
              </a:path>
              <a:path extrusionOk="0" h="170814" w="30480">
                <a:moveTo>
                  <a:pt x="18922" y="41808"/>
                </a:moveTo>
                <a:lnTo>
                  <a:pt x="18922" y="42570"/>
                </a:lnTo>
                <a:lnTo>
                  <a:pt x="19058" y="42570"/>
                </a:lnTo>
                <a:lnTo>
                  <a:pt x="18922" y="41808"/>
                </a:lnTo>
                <a:close/>
              </a:path>
              <a:path extrusionOk="0" h="170814" w="30480">
                <a:moveTo>
                  <a:pt x="16383" y="17437"/>
                </a:moveTo>
                <a:lnTo>
                  <a:pt x="16383" y="17665"/>
                </a:lnTo>
                <a:lnTo>
                  <a:pt x="16383" y="17437"/>
                </a:lnTo>
                <a:close/>
              </a:path>
              <a:path extrusionOk="0" h="170814" w="30480">
                <a:moveTo>
                  <a:pt x="7678" y="417"/>
                </a:moveTo>
                <a:lnTo>
                  <a:pt x="3000" y="1877"/>
                </a:lnTo>
                <a:lnTo>
                  <a:pt x="1650" y="4317"/>
                </a:lnTo>
                <a:lnTo>
                  <a:pt x="551" y="6152"/>
                </a:lnTo>
                <a:lnTo>
                  <a:pt x="728" y="10933"/>
                </a:lnTo>
                <a:lnTo>
                  <a:pt x="2921" y="13334"/>
                </a:lnTo>
                <a:lnTo>
                  <a:pt x="4190" y="14782"/>
                </a:lnTo>
                <a:lnTo>
                  <a:pt x="6096" y="15620"/>
                </a:lnTo>
                <a:lnTo>
                  <a:pt x="9906" y="15620"/>
                </a:lnTo>
                <a:lnTo>
                  <a:pt x="11811" y="14782"/>
                </a:lnTo>
                <a:lnTo>
                  <a:pt x="13081" y="13334"/>
                </a:lnTo>
                <a:lnTo>
                  <a:pt x="15665" y="10553"/>
                </a:lnTo>
                <a:lnTo>
                  <a:pt x="15154" y="5490"/>
                </a:lnTo>
                <a:lnTo>
                  <a:pt x="12584" y="1461"/>
                </a:lnTo>
                <a:lnTo>
                  <a:pt x="9525" y="825"/>
                </a:lnTo>
                <a:lnTo>
                  <a:pt x="7678" y="417"/>
                </a:lnTo>
                <a:close/>
              </a:path>
              <a:path extrusionOk="0" h="170814" w="30480">
                <a:moveTo>
                  <a:pt x="15686" y="10531"/>
                </a:moveTo>
                <a:lnTo>
                  <a:pt x="13081" y="13334"/>
                </a:lnTo>
                <a:lnTo>
                  <a:pt x="11811" y="14782"/>
                </a:lnTo>
                <a:lnTo>
                  <a:pt x="9906" y="15620"/>
                </a:lnTo>
                <a:lnTo>
                  <a:pt x="16183" y="15620"/>
                </a:lnTo>
                <a:lnTo>
                  <a:pt x="15686" y="10531"/>
                </a:lnTo>
                <a:close/>
              </a:path>
              <a:path extrusionOk="0" h="170814" w="30480">
                <a:moveTo>
                  <a:pt x="551" y="6152"/>
                </a:moveTo>
                <a:lnTo>
                  <a:pt x="0" y="7073"/>
                </a:lnTo>
                <a:lnTo>
                  <a:pt x="381" y="10553"/>
                </a:lnTo>
                <a:lnTo>
                  <a:pt x="728" y="10933"/>
                </a:lnTo>
                <a:lnTo>
                  <a:pt x="551" y="6152"/>
                </a:lnTo>
                <a:close/>
              </a:path>
              <a:path extrusionOk="0" h="170814" w="30480">
                <a:moveTo>
                  <a:pt x="15154" y="5490"/>
                </a:moveTo>
                <a:lnTo>
                  <a:pt x="15366" y="7264"/>
                </a:lnTo>
                <a:lnTo>
                  <a:pt x="15686" y="10531"/>
                </a:lnTo>
                <a:lnTo>
                  <a:pt x="16002" y="6819"/>
                </a:lnTo>
                <a:lnTo>
                  <a:pt x="15154" y="5490"/>
                </a:lnTo>
                <a:close/>
              </a:path>
              <a:path extrusionOk="0" h="170814" w="30480">
                <a:moveTo>
                  <a:pt x="3000" y="1877"/>
                </a:moveTo>
                <a:lnTo>
                  <a:pt x="2666" y="1981"/>
                </a:lnTo>
                <a:lnTo>
                  <a:pt x="508" y="4965"/>
                </a:lnTo>
                <a:lnTo>
                  <a:pt x="551" y="6152"/>
                </a:lnTo>
                <a:lnTo>
                  <a:pt x="1777" y="4089"/>
                </a:lnTo>
                <a:lnTo>
                  <a:pt x="3000" y="1877"/>
                </a:lnTo>
                <a:close/>
              </a:path>
              <a:path extrusionOk="0" h="170814" w="30480">
                <a:moveTo>
                  <a:pt x="12584" y="1461"/>
                </a:moveTo>
                <a:lnTo>
                  <a:pt x="15154" y="5490"/>
                </a:lnTo>
                <a:lnTo>
                  <a:pt x="14986" y="4089"/>
                </a:lnTo>
                <a:lnTo>
                  <a:pt x="12700" y="1485"/>
                </a:lnTo>
                <a:close/>
              </a:path>
              <a:path extrusionOk="0" h="170814" w="30480">
                <a:moveTo>
                  <a:pt x="6477" y="152"/>
                </a:moveTo>
                <a:lnTo>
                  <a:pt x="3175" y="1562"/>
                </a:lnTo>
                <a:lnTo>
                  <a:pt x="3000" y="1877"/>
                </a:lnTo>
                <a:lnTo>
                  <a:pt x="7678" y="417"/>
                </a:lnTo>
                <a:lnTo>
                  <a:pt x="6477" y="152"/>
                </a:lnTo>
                <a:close/>
              </a:path>
              <a:path extrusionOk="0" h="170814" w="30480">
                <a:moveTo>
                  <a:pt x="9016" y="0"/>
                </a:moveTo>
                <a:lnTo>
                  <a:pt x="7678" y="417"/>
                </a:lnTo>
                <a:lnTo>
                  <a:pt x="9525" y="825"/>
                </a:lnTo>
                <a:lnTo>
                  <a:pt x="12584" y="1461"/>
                </a:lnTo>
                <a:lnTo>
                  <a:pt x="12446" y="1244"/>
                </a:lnTo>
                <a:lnTo>
                  <a:pt x="9016"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74" name="Google Shape;1774;p35"/>
          <p:cNvPicPr preferRelativeResize="0"/>
          <p:nvPr/>
        </p:nvPicPr>
        <p:blipFill rotWithShape="1">
          <a:blip r:embed="rId6">
            <a:alphaModFix/>
          </a:blip>
          <a:srcRect b="0" l="0" r="0" t="0"/>
          <a:stretch/>
        </p:blipFill>
        <p:spPr>
          <a:xfrm>
            <a:off x="1541294" y="4332452"/>
            <a:ext cx="399519" cy="134302"/>
          </a:xfrm>
          <a:prstGeom prst="rect">
            <a:avLst/>
          </a:prstGeom>
          <a:noFill/>
          <a:ln>
            <a:noFill/>
          </a:ln>
        </p:spPr>
      </p:pic>
      <p:grpSp>
        <p:nvGrpSpPr>
          <p:cNvPr id="1775" name="Google Shape;1775;p35"/>
          <p:cNvGrpSpPr/>
          <p:nvPr/>
        </p:nvGrpSpPr>
        <p:grpSpPr>
          <a:xfrm>
            <a:off x="1200150" y="1008125"/>
            <a:ext cx="2743231" cy="2175129"/>
            <a:chOff x="1200150" y="1008125"/>
            <a:chExt cx="2743231" cy="2175129"/>
          </a:xfrm>
        </p:grpSpPr>
        <p:sp>
          <p:nvSpPr>
            <p:cNvPr id="1776" name="Google Shape;1776;p35"/>
            <p:cNvSpPr/>
            <p:nvPr/>
          </p:nvSpPr>
          <p:spPr>
            <a:xfrm>
              <a:off x="1371631" y="1131696"/>
              <a:ext cx="2571750" cy="1752600"/>
            </a:xfrm>
            <a:custGeom>
              <a:rect b="b" l="l" r="r" t="t"/>
              <a:pathLst>
                <a:path extrusionOk="0" h="1752600" w="2571750">
                  <a:moveTo>
                    <a:pt x="418433" y="1739900"/>
                  </a:moveTo>
                  <a:lnTo>
                    <a:pt x="337661" y="1739900"/>
                  </a:lnTo>
                  <a:lnTo>
                    <a:pt x="340201" y="1752600"/>
                  </a:lnTo>
                  <a:lnTo>
                    <a:pt x="415258" y="1752600"/>
                  </a:lnTo>
                  <a:lnTo>
                    <a:pt x="418433" y="1739900"/>
                  </a:lnTo>
                  <a:close/>
                </a:path>
                <a:path extrusionOk="0" h="1752600" w="2571750">
                  <a:moveTo>
                    <a:pt x="418433" y="1739900"/>
                  </a:moveTo>
                  <a:lnTo>
                    <a:pt x="415258" y="1752600"/>
                  </a:lnTo>
                  <a:lnTo>
                    <a:pt x="417417" y="1752600"/>
                  </a:lnTo>
                  <a:lnTo>
                    <a:pt x="418433" y="1739900"/>
                  </a:lnTo>
                  <a:close/>
                </a:path>
                <a:path extrusionOk="0" h="1752600" w="2571750">
                  <a:moveTo>
                    <a:pt x="424910" y="1739900"/>
                  </a:moveTo>
                  <a:lnTo>
                    <a:pt x="418433" y="1739900"/>
                  </a:lnTo>
                  <a:lnTo>
                    <a:pt x="417417" y="1752600"/>
                  </a:lnTo>
                  <a:lnTo>
                    <a:pt x="417671" y="1752600"/>
                  </a:lnTo>
                  <a:lnTo>
                    <a:pt x="424910" y="1739900"/>
                  </a:lnTo>
                  <a:close/>
                </a:path>
                <a:path extrusionOk="0" h="1752600" w="2571750">
                  <a:moveTo>
                    <a:pt x="429863" y="1727200"/>
                  </a:moveTo>
                  <a:lnTo>
                    <a:pt x="316579" y="1727200"/>
                  </a:lnTo>
                  <a:lnTo>
                    <a:pt x="318738" y="1739900"/>
                  </a:lnTo>
                  <a:lnTo>
                    <a:pt x="426180" y="1739900"/>
                  </a:lnTo>
                  <a:lnTo>
                    <a:pt x="429863" y="1727200"/>
                  </a:lnTo>
                  <a:close/>
                </a:path>
                <a:path extrusionOk="0" h="1752600" w="2571750">
                  <a:moveTo>
                    <a:pt x="429863" y="1727200"/>
                  </a:moveTo>
                  <a:lnTo>
                    <a:pt x="426180" y="1739900"/>
                  </a:lnTo>
                  <a:lnTo>
                    <a:pt x="429401" y="1729509"/>
                  </a:lnTo>
                  <a:lnTo>
                    <a:pt x="429863" y="1727200"/>
                  </a:lnTo>
                  <a:close/>
                </a:path>
                <a:path extrusionOk="0" h="1752600" w="2571750">
                  <a:moveTo>
                    <a:pt x="429401" y="1729509"/>
                  </a:moveTo>
                  <a:lnTo>
                    <a:pt x="426180" y="1739900"/>
                  </a:lnTo>
                  <a:lnTo>
                    <a:pt x="427323" y="1739900"/>
                  </a:lnTo>
                  <a:lnTo>
                    <a:pt x="429401" y="1729509"/>
                  </a:lnTo>
                  <a:close/>
                </a:path>
                <a:path extrusionOk="0" h="1752600" w="2571750">
                  <a:moveTo>
                    <a:pt x="430117" y="1727200"/>
                  </a:moveTo>
                  <a:lnTo>
                    <a:pt x="429863" y="1727200"/>
                  </a:lnTo>
                  <a:lnTo>
                    <a:pt x="429401" y="1729509"/>
                  </a:lnTo>
                  <a:lnTo>
                    <a:pt x="430117" y="1727200"/>
                  </a:lnTo>
                  <a:close/>
                </a:path>
                <a:path extrusionOk="0" h="1752600" w="2571750">
                  <a:moveTo>
                    <a:pt x="364331" y="1714500"/>
                  </a:moveTo>
                  <a:lnTo>
                    <a:pt x="296894" y="1714500"/>
                  </a:lnTo>
                  <a:lnTo>
                    <a:pt x="299434" y="1727200"/>
                  </a:lnTo>
                  <a:lnTo>
                    <a:pt x="371189" y="1727200"/>
                  </a:lnTo>
                  <a:lnTo>
                    <a:pt x="364331" y="1714500"/>
                  </a:lnTo>
                  <a:close/>
                </a:path>
                <a:path extrusionOk="0" h="1752600" w="2571750">
                  <a:moveTo>
                    <a:pt x="364458" y="1714500"/>
                  </a:moveTo>
                  <a:lnTo>
                    <a:pt x="371189" y="1727200"/>
                  </a:lnTo>
                  <a:lnTo>
                    <a:pt x="364458" y="1714500"/>
                  </a:lnTo>
                  <a:close/>
                </a:path>
                <a:path extrusionOk="0" h="1752600" w="2571750">
                  <a:moveTo>
                    <a:pt x="366871" y="1714500"/>
                  </a:moveTo>
                  <a:lnTo>
                    <a:pt x="364458" y="1714500"/>
                  </a:lnTo>
                  <a:lnTo>
                    <a:pt x="371189" y="1727200"/>
                  </a:lnTo>
                  <a:lnTo>
                    <a:pt x="366871" y="1714500"/>
                  </a:lnTo>
                  <a:close/>
                </a:path>
                <a:path extrusionOk="0" h="1752600" w="2571750">
                  <a:moveTo>
                    <a:pt x="445738" y="1714500"/>
                  </a:moveTo>
                  <a:lnTo>
                    <a:pt x="395192" y="1714500"/>
                  </a:lnTo>
                  <a:lnTo>
                    <a:pt x="390493" y="1727200"/>
                  </a:lnTo>
                  <a:lnTo>
                    <a:pt x="444214" y="1727200"/>
                  </a:lnTo>
                  <a:lnTo>
                    <a:pt x="445738" y="1714500"/>
                  </a:lnTo>
                  <a:close/>
                </a:path>
                <a:path extrusionOk="0" h="1752600" w="2571750">
                  <a:moveTo>
                    <a:pt x="342741" y="1701800"/>
                  </a:moveTo>
                  <a:lnTo>
                    <a:pt x="279622" y="1701800"/>
                  </a:lnTo>
                  <a:lnTo>
                    <a:pt x="288766" y="1714500"/>
                  </a:lnTo>
                  <a:lnTo>
                    <a:pt x="345281" y="1714500"/>
                  </a:lnTo>
                  <a:lnTo>
                    <a:pt x="342741" y="1701800"/>
                  </a:lnTo>
                  <a:close/>
                </a:path>
                <a:path extrusionOk="0" h="1752600" w="2571750">
                  <a:moveTo>
                    <a:pt x="459708" y="1701800"/>
                  </a:moveTo>
                  <a:lnTo>
                    <a:pt x="408019" y="1701800"/>
                  </a:lnTo>
                  <a:lnTo>
                    <a:pt x="404082" y="1714500"/>
                  </a:lnTo>
                  <a:lnTo>
                    <a:pt x="457295" y="1714500"/>
                  </a:lnTo>
                  <a:lnTo>
                    <a:pt x="459708" y="1701800"/>
                  </a:lnTo>
                  <a:close/>
                </a:path>
                <a:path extrusionOk="0" h="1752600" w="2571750">
                  <a:moveTo>
                    <a:pt x="460978" y="1701800"/>
                  </a:moveTo>
                  <a:lnTo>
                    <a:pt x="457295" y="1714500"/>
                  </a:lnTo>
                  <a:lnTo>
                    <a:pt x="458438" y="1714500"/>
                  </a:lnTo>
                  <a:lnTo>
                    <a:pt x="460978" y="1701800"/>
                  </a:lnTo>
                  <a:close/>
                </a:path>
                <a:path extrusionOk="0" h="1752600" w="2571750">
                  <a:moveTo>
                    <a:pt x="320389" y="1689100"/>
                  </a:moveTo>
                  <a:lnTo>
                    <a:pt x="269970" y="1689100"/>
                  </a:lnTo>
                  <a:lnTo>
                    <a:pt x="272383" y="1701800"/>
                  </a:lnTo>
                  <a:lnTo>
                    <a:pt x="324072" y="1701800"/>
                  </a:lnTo>
                  <a:lnTo>
                    <a:pt x="320389" y="1689100"/>
                  </a:lnTo>
                  <a:close/>
                </a:path>
                <a:path extrusionOk="0" h="1752600" w="2571750">
                  <a:moveTo>
                    <a:pt x="321659" y="1689100"/>
                  </a:moveTo>
                  <a:lnTo>
                    <a:pt x="320389" y="1689100"/>
                  </a:lnTo>
                  <a:lnTo>
                    <a:pt x="324072" y="1701800"/>
                  </a:lnTo>
                  <a:lnTo>
                    <a:pt x="321659" y="1689100"/>
                  </a:lnTo>
                  <a:close/>
                </a:path>
                <a:path extrusionOk="0" h="1752600" w="2571750">
                  <a:moveTo>
                    <a:pt x="322929" y="1689100"/>
                  </a:moveTo>
                  <a:lnTo>
                    <a:pt x="321659" y="1689100"/>
                  </a:lnTo>
                  <a:lnTo>
                    <a:pt x="324072" y="1701800"/>
                  </a:lnTo>
                  <a:lnTo>
                    <a:pt x="325723" y="1701800"/>
                  </a:lnTo>
                  <a:lnTo>
                    <a:pt x="322929" y="1689100"/>
                  </a:lnTo>
                  <a:close/>
                </a:path>
                <a:path extrusionOk="0" h="1752600" w="2571750">
                  <a:moveTo>
                    <a:pt x="422708" y="1693333"/>
                  </a:moveTo>
                  <a:lnTo>
                    <a:pt x="419068" y="1701800"/>
                  </a:lnTo>
                  <a:lnTo>
                    <a:pt x="419830" y="1701800"/>
                  </a:lnTo>
                  <a:lnTo>
                    <a:pt x="422708" y="1693333"/>
                  </a:lnTo>
                  <a:close/>
                </a:path>
                <a:path extrusionOk="0" h="1752600" w="2571750">
                  <a:moveTo>
                    <a:pt x="424529" y="1689100"/>
                  </a:moveTo>
                  <a:lnTo>
                    <a:pt x="422708" y="1693333"/>
                  </a:lnTo>
                  <a:lnTo>
                    <a:pt x="419830" y="1701800"/>
                  </a:lnTo>
                  <a:lnTo>
                    <a:pt x="424529" y="1689100"/>
                  </a:lnTo>
                  <a:close/>
                </a:path>
                <a:path extrusionOk="0" h="1752600" w="2571750">
                  <a:moveTo>
                    <a:pt x="470757" y="1689100"/>
                  </a:moveTo>
                  <a:lnTo>
                    <a:pt x="424529" y="1689100"/>
                  </a:lnTo>
                  <a:lnTo>
                    <a:pt x="419830" y="1701800"/>
                  </a:lnTo>
                  <a:lnTo>
                    <a:pt x="469868" y="1701800"/>
                  </a:lnTo>
                  <a:lnTo>
                    <a:pt x="470757" y="1689100"/>
                  </a:lnTo>
                  <a:close/>
                </a:path>
                <a:path extrusionOk="0" h="1752600" w="2571750">
                  <a:moveTo>
                    <a:pt x="424529" y="1689100"/>
                  </a:moveTo>
                  <a:lnTo>
                    <a:pt x="424148" y="1689100"/>
                  </a:lnTo>
                  <a:lnTo>
                    <a:pt x="422708" y="1693333"/>
                  </a:lnTo>
                  <a:lnTo>
                    <a:pt x="424529" y="1689100"/>
                  </a:lnTo>
                  <a:close/>
                </a:path>
                <a:path extrusionOk="0" h="1752600" w="2571750">
                  <a:moveTo>
                    <a:pt x="306800" y="1676400"/>
                  </a:moveTo>
                  <a:lnTo>
                    <a:pt x="257651" y="1676400"/>
                  </a:lnTo>
                  <a:lnTo>
                    <a:pt x="260572" y="1689100"/>
                  </a:lnTo>
                  <a:lnTo>
                    <a:pt x="311880" y="1689100"/>
                  </a:lnTo>
                  <a:lnTo>
                    <a:pt x="306800" y="1676400"/>
                  </a:lnTo>
                  <a:close/>
                </a:path>
                <a:path extrusionOk="0" h="1752600" w="2571750">
                  <a:moveTo>
                    <a:pt x="476472" y="1676400"/>
                  </a:moveTo>
                  <a:lnTo>
                    <a:pt x="436213" y="1676400"/>
                  </a:lnTo>
                  <a:lnTo>
                    <a:pt x="429736" y="1689100"/>
                  </a:lnTo>
                  <a:lnTo>
                    <a:pt x="475075" y="1689100"/>
                  </a:lnTo>
                  <a:lnTo>
                    <a:pt x="476472" y="1676400"/>
                  </a:lnTo>
                  <a:close/>
                </a:path>
                <a:path extrusionOk="0" h="1752600" w="2571750">
                  <a:moveTo>
                    <a:pt x="477234" y="1676400"/>
                  </a:moveTo>
                  <a:lnTo>
                    <a:pt x="476472" y="1676400"/>
                  </a:lnTo>
                  <a:lnTo>
                    <a:pt x="475075" y="1689100"/>
                  </a:lnTo>
                  <a:lnTo>
                    <a:pt x="477234" y="1676400"/>
                  </a:lnTo>
                  <a:close/>
                </a:path>
                <a:path extrusionOk="0" h="1752600" w="2571750">
                  <a:moveTo>
                    <a:pt x="291052" y="1663700"/>
                  </a:moveTo>
                  <a:lnTo>
                    <a:pt x="246602" y="1663700"/>
                  </a:lnTo>
                  <a:lnTo>
                    <a:pt x="252190" y="1676400"/>
                  </a:lnTo>
                  <a:lnTo>
                    <a:pt x="294481" y="1676400"/>
                  </a:lnTo>
                  <a:lnTo>
                    <a:pt x="291052" y="1663700"/>
                  </a:lnTo>
                  <a:close/>
                </a:path>
                <a:path extrusionOk="0" h="1752600" w="2571750">
                  <a:moveTo>
                    <a:pt x="291941" y="1663700"/>
                  </a:moveTo>
                  <a:lnTo>
                    <a:pt x="291052" y="1663700"/>
                  </a:lnTo>
                  <a:lnTo>
                    <a:pt x="294481" y="1676400"/>
                  </a:lnTo>
                  <a:lnTo>
                    <a:pt x="291941" y="1663700"/>
                  </a:lnTo>
                  <a:close/>
                </a:path>
                <a:path extrusionOk="0" h="1752600" w="2571750">
                  <a:moveTo>
                    <a:pt x="294608" y="1663700"/>
                  </a:moveTo>
                  <a:lnTo>
                    <a:pt x="291941" y="1663700"/>
                  </a:lnTo>
                  <a:lnTo>
                    <a:pt x="294481" y="1676400"/>
                  </a:lnTo>
                  <a:lnTo>
                    <a:pt x="297148" y="1676400"/>
                  </a:lnTo>
                  <a:lnTo>
                    <a:pt x="294608" y="1663700"/>
                  </a:lnTo>
                  <a:close/>
                </a:path>
                <a:path extrusionOk="0" h="1752600" w="2571750">
                  <a:moveTo>
                    <a:pt x="480409" y="1663700"/>
                  </a:moveTo>
                  <a:lnTo>
                    <a:pt x="442944" y="1663700"/>
                  </a:lnTo>
                  <a:lnTo>
                    <a:pt x="441547" y="1676400"/>
                  </a:lnTo>
                  <a:lnTo>
                    <a:pt x="478631" y="1676400"/>
                  </a:lnTo>
                  <a:lnTo>
                    <a:pt x="480409" y="1663700"/>
                  </a:lnTo>
                  <a:close/>
                </a:path>
                <a:path extrusionOk="0" h="1752600" w="2571750">
                  <a:moveTo>
                    <a:pt x="482187" y="1663700"/>
                  </a:moveTo>
                  <a:lnTo>
                    <a:pt x="480409" y="1663700"/>
                  </a:lnTo>
                  <a:lnTo>
                    <a:pt x="479266" y="1676400"/>
                  </a:lnTo>
                  <a:lnTo>
                    <a:pt x="482187" y="1663700"/>
                  </a:lnTo>
                  <a:close/>
                </a:path>
                <a:path extrusionOk="0" h="1752600" w="2571750">
                  <a:moveTo>
                    <a:pt x="239109" y="1651000"/>
                  </a:moveTo>
                  <a:lnTo>
                    <a:pt x="234537" y="1651000"/>
                  </a:lnTo>
                  <a:lnTo>
                    <a:pt x="240379" y="1663700"/>
                  </a:lnTo>
                  <a:lnTo>
                    <a:pt x="241649" y="1663700"/>
                  </a:lnTo>
                  <a:lnTo>
                    <a:pt x="240671" y="1652838"/>
                  </a:lnTo>
                  <a:lnTo>
                    <a:pt x="239109" y="1651000"/>
                  </a:lnTo>
                  <a:close/>
                </a:path>
                <a:path extrusionOk="0" h="1752600" w="2571750">
                  <a:moveTo>
                    <a:pt x="240671" y="1652838"/>
                  </a:moveTo>
                  <a:lnTo>
                    <a:pt x="241649" y="1663700"/>
                  </a:lnTo>
                  <a:lnTo>
                    <a:pt x="249904" y="1663700"/>
                  </a:lnTo>
                  <a:lnTo>
                    <a:pt x="240671" y="1652838"/>
                  </a:lnTo>
                  <a:close/>
                </a:path>
                <a:path extrusionOk="0" h="1752600" w="2571750">
                  <a:moveTo>
                    <a:pt x="278479" y="1651000"/>
                  </a:moveTo>
                  <a:lnTo>
                    <a:pt x="240506" y="1651000"/>
                  </a:lnTo>
                  <a:lnTo>
                    <a:pt x="240671" y="1652838"/>
                  </a:lnTo>
                  <a:lnTo>
                    <a:pt x="249904" y="1663700"/>
                  </a:lnTo>
                  <a:lnTo>
                    <a:pt x="286607" y="1663700"/>
                  </a:lnTo>
                  <a:lnTo>
                    <a:pt x="278479" y="1651000"/>
                  </a:lnTo>
                  <a:close/>
                </a:path>
                <a:path extrusionOk="0" h="1752600" w="2571750">
                  <a:moveTo>
                    <a:pt x="488283" y="1651000"/>
                  </a:moveTo>
                  <a:lnTo>
                    <a:pt x="448024" y="1651000"/>
                  </a:lnTo>
                  <a:lnTo>
                    <a:pt x="447008" y="1663700"/>
                  </a:lnTo>
                  <a:lnTo>
                    <a:pt x="485108" y="1663700"/>
                  </a:lnTo>
                  <a:lnTo>
                    <a:pt x="488283" y="1651000"/>
                  </a:lnTo>
                  <a:close/>
                </a:path>
                <a:path extrusionOk="0" h="1752600" w="2571750">
                  <a:moveTo>
                    <a:pt x="232551" y="1644457"/>
                  </a:moveTo>
                  <a:lnTo>
                    <a:pt x="233140" y="1651000"/>
                  </a:lnTo>
                  <a:lnTo>
                    <a:pt x="233394" y="1651000"/>
                  </a:lnTo>
                  <a:lnTo>
                    <a:pt x="233247" y="1646115"/>
                  </a:lnTo>
                  <a:lnTo>
                    <a:pt x="232551" y="1644457"/>
                  </a:lnTo>
                  <a:close/>
                </a:path>
                <a:path extrusionOk="0" h="1752600" w="2571750">
                  <a:moveTo>
                    <a:pt x="233247" y="1646115"/>
                  </a:moveTo>
                  <a:lnTo>
                    <a:pt x="233394" y="1651000"/>
                  </a:lnTo>
                  <a:lnTo>
                    <a:pt x="235299" y="1651000"/>
                  </a:lnTo>
                  <a:lnTo>
                    <a:pt x="233247" y="1646115"/>
                  </a:lnTo>
                  <a:close/>
                </a:path>
                <a:path extrusionOk="0" h="1752600" w="2571750">
                  <a:moveTo>
                    <a:pt x="233230" y="1645557"/>
                  </a:moveTo>
                  <a:lnTo>
                    <a:pt x="233247" y="1646115"/>
                  </a:lnTo>
                  <a:lnTo>
                    <a:pt x="235299" y="1651000"/>
                  </a:lnTo>
                  <a:lnTo>
                    <a:pt x="233230" y="1645557"/>
                  </a:lnTo>
                  <a:close/>
                </a:path>
                <a:path extrusionOk="0" h="1752600" w="2571750">
                  <a:moveTo>
                    <a:pt x="233013" y="1638300"/>
                  </a:moveTo>
                  <a:lnTo>
                    <a:pt x="233230" y="1645557"/>
                  </a:lnTo>
                  <a:lnTo>
                    <a:pt x="235299" y="1651000"/>
                  </a:lnTo>
                  <a:lnTo>
                    <a:pt x="236188" y="1651000"/>
                  </a:lnTo>
                  <a:lnTo>
                    <a:pt x="233013" y="1638300"/>
                  </a:lnTo>
                  <a:close/>
                </a:path>
                <a:path extrusionOk="0" h="1752600" w="2571750">
                  <a:moveTo>
                    <a:pt x="276066" y="1638300"/>
                  </a:moveTo>
                  <a:lnTo>
                    <a:pt x="233013" y="1638300"/>
                  </a:lnTo>
                  <a:lnTo>
                    <a:pt x="236188" y="1651000"/>
                  </a:lnTo>
                  <a:lnTo>
                    <a:pt x="278606" y="1651000"/>
                  </a:lnTo>
                  <a:lnTo>
                    <a:pt x="276066" y="1638300"/>
                  </a:lnTo>
                  <a:close/>
                </a:path>
                <a:path extrusionOk="0" h="1752600" w="2571750">
                  <a:moveTo>
                    <a:pt x="493363" y="1638300"/>
                  </a:moveTo>
                  <a:lnTo>
                    <a:pt x="456660" y="1638300"/>
                  </a:lnTo>
                  <a:lnTo>
                    <a:pt x="453866" y="1651000"/>
                  </a:lnTo>
                  <a:lnTo>
                    <a:pt x="490442" y="1651000"/>
                  </a:lnTo>
                  <a:lnTo>
                    <a:pt x="493363" y="1638300"/>
                  </a:lnTo>
                  <a:close/>
                </a:path>
                <a:path extrusionOk="0" h="1752600" w="2571750">
                  <a:moveTo>
                    <a:pt x="232470" y="1643555"/>
                  </a:moveTo>
                  <a:lnTo>
                    <a:pt x="232551" y="1644457"/>
                  </a:lnTo>
                  <a:lnTo>
                    <a:pt x="233247" y="1646115"/>
                  </a:lnTo>
                  <a:lnTo>
                    <a:pt x="233230" y="1645557"/>
                  </a:lnTo>
                  <a:lnTo>
                    <a:pt x="232470" y="1643555"/>
                  </a:lnTo>
                  <a:close/>
                </a:path>
                <a:path extrusionOk="0" h="1752600" w="2571750">
                  <a:moveTo>
                    <a:pt x="233013" y="1638300"/>
                  </a:moveTo>
                  <a:lnTo>
                    <a:pt x="231997" y="1638300"/>
                  </a:lnTo>
                  <a:lnTo>
                    <a:pt x="232470" y="1643555"/>
                  </a:lnTo>
                  <a:lnTo>
                    <a:pt x="233230" y="1645557"/>
                  </a:lnTo>
                  <a:lnTo>
                    <a:pt x="233013" y="1638300"/>
                  </a:lnTo>
                  <a:close/>
                </a:path>
                <a:path extrusionOk="0" h="1752600" w="2571750">
                  <a:moveTo>
                    <a:pt x="230473" y="1638300"/>
                  </a:moveTo>
                  <a:lnTo>
                    <a:pt x="229965" y="1638300"/>
                  </a:lnTo>
                  <a:lnTo>
                    <a:pt x="232551" y="1644457"/>
                  </a:lnTo>
                  <a:lnTo>
                    <a:pt x="232470" y="1643555"/>
                  </a:lnTo>
                  <a:lnTo>
                    <a:pt x="230473" y="1638300"/>
                  </a:lnTo>
                  <a:close/>
                </a:path>
                <a:path extrusionOk="0" h="1752600" w="2571750">
                  <a:moveTo>
                    <a:pt x="228060" y="1625600"/>
                  </a:moveTo>
                  <a:lnTo>
                    <a:pt x="225901" y="1625600"/>
                  </a:lnTo>
                  <a:lnTo>
                    <a:pt x="227425" y="1638300"/>
                  </a:lnTo>
                  <a:lnTo>
                    <a:pt x="228060" y="1638300"/>
                  </a:lnTo>
                  <a:lnTo>
                    <a:pt x="228060" y="1625600"/>
                  </a:lnTo>
                  <a:close/>
                </a:path>
                <a:path extrusionOk="0" h="1752600" w="2571750">
                  <a:moveTo>
                    <a:pt x="228060" y="1625600"/>
                  </a:moveTo>
                  <a:lnTo>
                    <a:pt x="228060" y="1638300"/>
                  </a:lnTo>
                  <a:lnTo>
                    <a:pt x="230854" y="1638300"/>
                  </a:lnTo>
                  <a:lnTo>
                    <a:pt x="228060" y="1625600"/>
                  </a:lnTo>
                  <a:close/>
                </a:path>
                <a:path extrusionOk="0" h="1752600" w="2571750">
                  <a:moveTo>
                    <a:pt x="253460" y="1625600"/>
                  </a:moveTo>
                  <a:lnTo>
                    <a:pt x="228060" y="1625600"/>
                  </a:lnTo>
                  <a:lnTo>
                    <a:pt x="230854" y="1638300"/>
                  </a:lnTo>
                  <a:lnTo>
                    <a:pt x="262985" y="1638300"/>
                  </a:lnTo>
                  <a:lnTo>
                    <a:pt x="260340" y="1631689"/>
                  </a:lnTo>
                  <a:lnTo>
                    <a:pt x="253460" y="1625600"/>
                  </a:lnTo>
                  <a:close/>
                </a:path>
                <a:path extrusionOk="0" h="1752600" w="2571750">
                  <a:moveTo>
                    <a:pt x="260340" y="1631689"/>
                  </a:moveTo>
                  <a:lnTo>
                    <a:pt x="262985" y="1638300"/>
                  </a:lnTo>
                  <a:lnTo>
                    <a:pt x="262985" y="1634029"/>
                  </a:lnTo>
                  <a:lnTo>
                    <a:pt x="260340" y="1631689"/>
                  </a:lnTo>
                  <a:close/>
                </a:path>
                <a:path extrusionOk="0" h="1752600" w="2571750">
                  <a:moveTo>
                    <a:pt x="262985" y="1634029"/>
                  </a:moveTo>
                  <a:lnTo>
                    <a:pt x="262985" y="1638300"/>
                  </a:lnTo>
                  <a:lnTo>
                    <a:pt x="265017" y="1638300"/>
                  </a:lnTo>
                  <a:lnTo>
                    <a:pt x="264901" y="1636781"/>
                  </a:lnTo>
                  <a:lnTo>
                    <a:pt x="264704" y="1635550"/>
                  </a:lnTo>
                  <a:lnTo>
                    <a:pt x="262985" y="1634029"/>
                  </a:lnTo>
                  <a:close/>
                </a:path>
                <a:path extrusionOk="0" h="1752600" w="2571750">
                  <a:moveTo>
                    <a:pt x="264914" y="1635736"/>
                  </a:moveTo>
                  <a:lnTo>
                    <a:pt x="264974" y="1637241"/>
                  </a:lnTo>
                  <a:lnTo>
                    <a:pt x="265144" y="1638300"/>
                  </a:lnTo>
                  <a:lnTo>
                    <a:pt x="265022" y="1636781"/>
                  </a:lnTo>
                  <a:lnTo>
                    <a:pt x="264914" y="1635736"/>
                  </a:lnTo>
                  <a:close/>
                </a:path>
                <a:path extrusionOk="0" h="1752600" w="2571750">
                  <a:moveTo>
                    <a:pt x="265163" y="1635957"/>
                  </a:moveTo>
                  <a:lnTo>
                    <a:pt x="265398" y="1638300"/>
                  </a:lnTo>
                  <a:lnTo>
                    <a:pt x="265906" y="1638300"/>
                  </a:lnTo>
                  <a:lnTo>
                    <a:pt x="265636" y="1636375"/>
                  </a:lnTo>
                  <a:lnTo>
                    <a:pt x="265163" y="1635957"/>
                  </a:lnTo>
                  <a:close/>
                </a:path>
                <a:path extrusionOk="0" h="1752600" w="2571750">
                  <a:moveTo>
                    <a:pt x="265718" y="1636447"/>
                  </a:moveTo>
                  <a:lnTo>
                    <a:pt x="266033" y="1638300"/>
                  </a:lnTo>
                  <a:lnTo>
                    <a:pt x="266414" y="1638300"/>
                  </a:lnTo>
                  <a:lnTo>
                    <a:pt x="266095" y="1636781"/>
                  </a:lnTo>
                  <a:lnTo>
                    <a:pt x="265718" y="1636447"/>
                  </a:lnTo>
                  <a:close/>
                </a:path>
                <a:path extrusionOk="0" h="1752600" w="2571750">
                  <a:moveTo>
                    <a:pt x="266095" y="1636781"/>
                  </a:moveTo>
                  <a:lnTo>
                    <a:pt x="266414" y="1638300"/>
                  </a:lnTo>
                  <a:lnTo>
                    <a:pt x="267811" y="1638300"/>
                  </a:lnTo>
                  <a:lnTo>
                    <a:pt x="266095" y="1636781"/>
                  </a:lnTo>
                  <a:close/>
                </a:path>
                <a:path extrusionOk="0" h="1752600" w="2571750">
                  <a:moveTo>
                    <a:pt x="264603" y="1627951"/>
                  </a:moveTo>
                  <a:lnTo>
                    <a:pt x="267811" y="1638300"/>
                  </a:lnTo>
                  <a:lnTo>
                    <a:pt x="264603" y="1627951"/>
                  </a:lnTo>
                  <a:close/>
                </a:path>
                <a:path extrusionOk="0" h="1752600" w="2571750">
                  <a:moveTo>
                    <a:pt x="498697" y="1625600"/>
                  </a:moveTo>
                  <a:lnTo>
                    <a:pt x="462121" y="1625600"/>
                  </a:lnTo>
                  <a:lnTo>
                    <a:pt x="458819" y="1638300"/>
                  </a:lnTo>
                  <a:lnTo>
                    <a:pt x="497935" y="1638300"/>
                  </a:lnTo>
                  <a:lnTo>
                    <a:pt x="498697" y="1625600"/>
                  </a:lnTo>
                  <a:close/>
                </a:path>
                <a:path extrusionOk="0" h="1752600" w="2571750">
                  <a:moveTo>
                    <a:pt x="264704" y="1635550"/>
                  </a:moveTo>
                  <a:lnTo>
                    <a:pt x="264974" y="1637241"/>
                  </a:lnTo>
                  <a:lnTo>
                    <a:pt x="264914" y="1635736"/>
                  </a:lnTo>
                  <a:lnTo>
                    <a:pt x="264704" y="1635550"/>
                  </a:lnTo>
                  <a:close/>
                </a:path>
                <a:path extrusionOk="0" h="1752600" w="2571750">
                  <a:moveTo>
                    <a:pt x="265313" y="1634066"/>
                  </a:moveTo>
                  <a:lnTo>
                    <a:pt x="265636" y="1636375"/>
                  </a:lnTo>
                  <a:lnTo>
                    <a:pt x="265313" y="1634066"/>
                  </a:lnTo>
                  <a:close/>
                </a:path>
                <a:path extrusionOk="0" h="1752600" w="2571750">
                  <a:moveTo>
                    <a:pt x="264704" y="1630484"/>
                  </a:moveTo>
                  <a:lnTo>
                    <a:pt x="264763" y="1631950"/>
                  </a:lnTo>
                  <a:lnTo>
                    <a:pt x="265163" y="1635957"/>
                  </a:lnTo>
                  <a:lnTo>
                    <a:pt x="265636" y="1636375"/>
                  </a:lnTo>
                  <a:lnTo>
                    <a:pt x="265307" y="1634029"/>
                  </a:lnTo>
                  <a:lnTo>
                    <a:pt x="264704" y="1630484"/>
                  </a:lnTo>
                  <a:close/>
                </a:path>
                <a:path extrusionOk="0" h="1752600" w="2571750">
                  <a:moveTo>
                    <a:pt x="264763" y="1631950"/>
                  </a:moveTo>
                  <a:lnTo>
                    <a:pt x="264846" y="1634029"/>
                  </a:lnTo>
                  <a:lnTo>
                    <a:pt x="264941" y="1635760"/>
                  </a:lnTo>
                  <a:lnTo>
                    <a:pt x="265163" y="1635957"/>
                  </a:lnTo>
                  <a:lnTo>
                    <a:pt x="264763" y="1631950"/>
                  </a:lnTo>
                  <a:close/>
                </a:path>
                <a:path extrusionOk="0" h="1752600" w="2571750">
                  <a:moveTo>
                    <a:pt x="263747" y="1625600"/>
                  </a:moveTo>
                  <a:lnTo>
                    <a:pt x="263112" y="1625600"/>
                  </a:lnTo>
                  <a:lnTo>
                    <a:pt x="264704" y="1635550"/>
                  </a:lnTo>
                  <a:lnTo>
                    <a:pt x="264914" y="1635736"/>
                  </a:lnTo>
                  <a:lnTo>
                    <a:pt x="264802" y="1634029"/>
                  </a:lnTo>
                  <a:lnTo>
                    <a:pt x="264339" y="1628422"/>
                  </a:lnTo>
                  <a:lnTo>
                    <a:pt x="263747" y="1625600"/>
                  </a:lnTo>
                  <a:close/>
                </a:path>
                <a:path extrusionOk="0" h="1752600" w="2571750">
                  <a:moveTo>
                    <a:pt x="263112" y="1625600"/>
                  </a:moveTo>
                  <a:lnTo>
                    <a:pt x="263027" y="1634066"/>
                  </a:lnTo>
                  <a:lnTo>
                    <a:pt x="264704" y="1635550"/>
                  </a:lnTo>
                  <a:lnTo>
                    <a:pt x="263112" y="1625600"/>
                  </a:lnTo>
                  <a:close/>
                </a:path>
                <a:path extrusionOk="0" h="1752600" w="2571750">
                  <a:moveTo>
                    <a:pt x="264362" y="1628530"/>
                  </a:moveTo>
                  <a:lnTo>
                    <a:pt x="264890" y="1635125"/>
                  </a:lnTo>
                  <a:lnTo>
                    <a:pt x="264763" y="1631950"/>
                  </a:lnTo>
                  <a:lnTo>
                    <a:pt x="264463" y="1629063"/>
                  </a:lnTo>
                  <a:lnTo>
                    <a:pt x="264362" y="1628530"/>
                  </a:lnTo>
                  <a:close/>
                </a:path>
                <a:path extrusionOk="0" h="1752600" w="2571750">
                  <a:moveTo>
                    <a:pt x="264688" y="1630082"/>
                  </a:moveTo>
                  <a:lnTo>
                    <a:pt x="264799" y="1631042"/>
                  </a:lnTo>
                  <a:lnTo>
                    <a:pt x="265313" y="1634066"/>
                  </a:lnTo>
                  <a:lnTo>
                    <a:pt x="264890" y="1631042"/>
                  </a:lnTo>
                  <a:lnTo>
                    <a:pt x="264688" y="1630082"/>
                  </a:lnTo>
                  <a:close/>
                </a:path>
                <a:path extrusionOk="0" h="1752600" w="2571750">
                  <a:moveTo>
                    <a:pt x="262985" y="1625600"/>
                  </a:moveTo>
                  <a:lnTo>
                    <a:pt x="257905" y="1625600"/>
                  </a:lnTo>
                  <a:lnTo>
                    <a:pt x="260340" y="1631689"/>
                  </a:lnTo>
                  <a:lnTo>
                    <a:pt x="262985" y="1634029"/>
                  </a:lnTo>
                  <a:lnTo>
                    <a:pt x="262985" y="1625600"/>
                  </a:lnTo>
                  <a:close/>
                </a:path>
                <a:path extrusionOk="0" h="1752600" w="2571750">
                  <a:moveTo>
                    <a:pt x="264491" y="1629228"/>
                  </a:moveTo>
                  <a:lnTo>
                    <a:pt x="264763" y="1631950"/>
                  </a:lnTo>
                  <a:lnTo>
                    <a:pt x="264704" y="1630484"/>
                  </a:lnTo>
                  <a:lnTo>
                    <a:pt x="264491" y="1629228"/>
                  </a:lnTo>
                  <a:close/>
                </a:path>
                <a:path extrusionOk="0" h="1752600" w="2571750">
                  <a:moveTo>
                    <a:pt x="257905" y="1625600"/>
                  </a:moveTo>
                  <a:lnTo>
                    <a:pt x="253460" y="1625600"/>
                  </a:lnTo>
                  <a:lnTo>
                    <a:pt x="260340" y="1631689"/>
                  </a:lnTo>
                  <a:lnTo>
                    <a:pt x="257905" y="1625600"/>
                  </a:lnTo>
                  <a:close/>
                </a:path>
                <a:path extrusionOk="0" h="1752600" w="2571750">
                  <a:moveTo>
                    <a:pt x="264474" y="1629063"/>
                  </a:moveTo>
                  <a:lnTo>
                    <a:pt x="264704" y="1630484"/>
                  </a:lnTo>
                  <a:lnTo>
                    <a:pt x="264688" y="1630082"/>
                  </a:lnTo>
                  <a:lnTo>
                    <a:pt x="264474" y="1629063"/>
                  </a:lnTo>
                  <a:close/>
                </a:path>
                <a:path extrusionOk="0" h="1752600" w="2571750">
                  <a:moveTo>
                    <a:pt x="264249" y="1626809"/>
                  </a:moveTo>
                  <a:lnTo>
                    <a:pt x="264421" y="1628530"/>
                  </a:lnTo>
                  <a:lnTo>
                    <a:pt x="264547" y="1629410"/>
                  </a:lnTo>
                  <a:lnTo>
                    <a:pt x="264688" y="1630082"/>
                  </a:lnTo>
                  <a:lnTo>
                    <a:pt x="264572" y="1628774"/>
                  </a:lnTo>
                  <a:lnTo>
                    <a:pt x="264337" y="1627094"/>
                  </a:lnTo>
                  <a:lnTo>
                    <a:pt x="264249" y="1626809"/>
                  </a:lnTo>
                  <a:close/>
                </a:path>
                <a:path extrusionOk="0" h="1752600" w="2571750">
                  <a:moveTo>
                    <a:pt x="263874" y="1625600"/>
                  </a:moveTo>
                  <a:lnTo>
                    <a:pt x="264362" y="1628530"/>
                  </a:lnTo>
                  <a:lnTo>
                    <a:pt x="263874" y="1625600"/>
                  </a:lnTo>
                  <a:close/>
                </a:path>
                <a:path extrusionOk="0" h="1752600" w="2571750">
                  <a:moveTo>
                    <a:pt x="263874" y="1625600"/>
                  </a:moveTo>
                  <a:lnTo>
                    <a:pt x="264354" y="1628422"/>
                  </a:lnTo>
                  <a:lnTo>
                    <a:pt x="264216" y="1626704"/>
                  </a:lnTo>
                  <a:lnTo>
                    <a:pt x="263874" y="1625600"/>
                  </a:lnTo>
                  <a:close/>
                </a:path>
                <a:path extrusionOk="0" h="1752600" w="2571750">
                  <a:moveTo>
                    <a:pt x="264509" y="1625600"/>
                  </a:moveTo>
                  <a:lnTo>
                    <a:pt x="264128" y="1625600"/>
                  </a:lnTo>
                  <a:lnTo>
                    <a:pt x="264337" y="1627094"/>
                  </a:lnTo>
                  <a:lnTo>
                    <a:pt x="264603" y="1627951"/>
                  </a:lnTo>
                  <a:lnTo>
                    <a:pt x="264509" y="1625600"/>
                  </a:lnTo>
                  <a:close/>
                </a:path>
                <a:path extrusionOk="0" h="1752600" w="2571750">
                  <a:moveTo>
                    <a:pt x="264128" y="1625600"/>
                  </a:moveTo>
                  <a:lnTo>
                    <a:pt x="264238" y="1626704"/>
                  </a:lnTo>
                  <a:lnTo>
                    <a:pt x="264337" y="1627094"/>
                  </a:lnTo>
                  <a:lnTo>
                    <a:pt x="264128" y="1625600"/>
                  </a:lnTo>
                  <a:close/>
                </a:path>
                <a:path extrusionOk="0" h="1752600" w="2571750">
                  <a:moveTo>
                    <a:pt x="264128" y="1625600"/>
                  </a:moveTo>
                  <a:lnTo>
                    <a:pt x="263874" y="1625600"/>
                  </a:lnTo>
                  <a:lnTo>
                    <a:pt x="264216" y="1626704"/>
                  </a:lnTo>
                  <a:lnTo>
                    <a:pt x="264128" y="1625600"/>
                  </a:lnTo>
                  <a:close/>
                </a:path>
                <a:path extrusionOk="0" h="1752600" w="2571750">
                  <a:moveTo>
                    <a:pt x="257778" y="1612900"/>
                  </a:moveTo>
                  <a:lnTo>
                    <a:pt x="218916" y="1612900"/>
                  </a:lnTo>
                  <a:lnTo>
                    <a:pt x="221456" y="1625600"/>
                  </a:lnTo>
                  <a:lnTo>
                    <a:pt x="260318" y="1625600"/>
                  </a:lnTo>
                  <a:lnTo>
                    <a:pt x="257778" y="1612900"/>
                  </a:lnTo>
                  <a:close/>
                </a:path>
                <a:path extrusionOk="0" h="1752600" w="2571750">
                  <a:moveTo>
                    <a:pt x="464827" y="1620043"/>
                  </a:moveTo>
                  <a:lnTo>
                    <a:pt x="463772" y="1625600"/>
                  </a:lnTo>
                  <a:lnTo>
                    <a:pt x="464661" y="1625600"/>
                  </a:lnTo>
                  <a:lnTo>
                    <a:pt x="464827" y="1620043"/>
                  </a:lnTo>
                  <a:close/>
                </a:path>
                <a:path extrusionOk="0" h="1752600" w="2571750">
                  <a:moveTo>
                    <a:pt x="466185" y="1612900"/>
                  </a:moveTo>
                  <a:lnTo>
                    <a:pt x="464827" y="1620043"/>
                  </a:lnTo>
                  <a:lnTo>
                    <a:pt x="464661" y="1625600"/>
                  </a:lnTo>
                  <a:lnTo>
                    <a:pt x="466185" y="1612900"/>
                  </a:lnTo>
                  <a:close/>
                </a:path>
                <a:path extrusionOk="0" h="1752600" w="2571750">
                  <a:moveTo>
                    <a:pt x="502380" y="1612900"/>
                  </a:moveTo>
                  <a:lnTo>
                    <a:pt x="466185" y="1612900"/>
                  </a:lnTo>
                  <a:lnTo>
                    <a:pt x="464661" y="1625600"/>
                  </a:lnTo>
                  <a:lnTo>
                    <a:pt x="501872" y="1625600"/>
                  </a:lnTo>
                  <a:lnTo>
                    <a:pt x="502380" y="1612900"/>
                  </a:lnTo>
                  <a:close/>
                </a:path>
                <a:path extrusionOk="0" h="1752600" w="2571750">
                  <a:moveTo>
                    <a:pt x="466185" y="1612900"/>
                  </a:moveTo>
                  <a:lnTo>
                    <a:pt x="465042" y="1612900"/>
                  </a:lnTo>
                  <a:lnTo>
                    <a:pt x="464827" y="1620043"/>
                  </a:lnTo>
                  <a:lnTo>
                    <a:pt x="466185" y="1612900"/>
                  </a:lnTo>
                  <a:close/>
                </a:path>
                <a:path extrusionOk="0" h="1752600" w="2571750">
                  <a:moveTo>
                    <a:pt x="250539" y="1600200"/>
                  </a:moveTo>
                  <a:lnTo>
                    <a:pt x="214979" y="1600200"/>
                  </a:lnTo>
                  <a:lnTo>
                    <a:pt x="217519" y="1612900"/>
                  </a:lnTo>
                  <a:lnTo>
                    <a:pt x="253079" y="1612900"/>
                  </a:lnTo>
                  <a:lnTo>
                    <a:pt x="250539" y="1600200"/>
                  </a:lnTo>
                  <a:close/>
                </a:path>
                <a:path extrusionOk="0" h="1752600" w="2571750">
                  <a:moveTo>
                    <a:pt x="503904" y="1600200"/>
                  </a:moveTo>
                  <a:lnTo>
                    <a:pt x="468344" y="1600200"/>
                  </a:lnTo>
                  <a:lnTo>
                    <a:pt x="467836" y="1612900"/>
                  </a:lnTo>
                  <a:lnTo>
                    <a:pt x="503904" y="1612900"/>
                  </a:lnTo>
                  <a:lnTo>
                    <a:pt x="503904" y="1600200"/>
                  </a:lnTo>
                  <a:close/>
                </a:path>
                <a:path extrusionOk="0" h="1752600" w="2571750">
                  <a:moveTo>
                    <a:pt x="246602" y="1587500"/>
                  </a:moveTo>
                  <a:lnTo>
                    <a:pt x="208629" y="1587500"/>
                  </a:lnTo>
                  <a:lnTo>
                    <a:pt x="210026" y="1600200"/>
                  </a:lnTo>
                  <a:lnTo>
                    <a:pt x="249142" y="1600200"/>
                  </a:lnTo>
                  <a:lnTo>
                    <a:pt x="246602" y="1587500"/>
                  </a:lnTo>
                  <a:close/>
                </a:path>
                <a:path extrusionOk="0" h="1752600" w="2571750">
                  <a:moveTo>
                    <a:pt x="470300" y="1590040"/>
                  </a:moveTo>
                  <a:lnTo>
                    <a:pt x="469487" y="1600200"/>
                  </a:lnTo>
                  <a:lnTo>
                    <a:pt x="469995" y="1600200"/>
                  </a:lnTo>
                  <a:lnTo>
                    <a:pt x="470300" y="1590040"/>
                  </a:lnTo>
                  <a:close/>
                </a:path>
                <a:path extrusionOk="0" h="1752600" w="2571750">
                  <a:moveTo>
                    <a:pt x="470503" y="1587500"/>
                  </a:moveTo>
                  <a:lnTo>
                    <a:pt x="470300" y="1590040"/>
                  </a:lnTo>
                  <a:lnTo>
                    <a:pt x="469995" y="1600200"/>
                  </a:lnTo>
                  <a:lnTo>
                    <a:pt x="470503" y="1587500"/>
                  </a:lnTo>
                  <a:close/>
                </a:path>
                <a:path extrusionOk="0" h="1752600" w="2571750">
                  <a:moveTo>
                    <a:pt x="505301" y="1587500"/>
                  </a:moveTo>
                  <a:lnTo>
                    <a:pt x="470503" y="1587500"/>
                  </a:lnTo>
                  <a:lnTo>
                    <a:pt x="469995" y="1600200"/>
                  </a:lnTo>
                  <a:lnTo>
                    <a:pt x="504793" y="1600200"/>
                  </a:lnTo>
                  <a:lnTo>
                    <a:pt x="505301" y="1587500"/>
                  </a:lnTo>
                  <a:close/>
                </a:path>
                <a:path extrusionOk="0" h="1752600" w="2571750">
                  <a:moveTo>
                    <a:pt x="505301" y="1587500"/>
                  </a:moveTo>
                  <a:lnTo>
                    <a:pt x="504793" y="1600200"/>
                  </a:lnTo>
                  <a:lnTo>
                    <a:pt x="504967" y="1598612"/>
                  </a:lnTo>
                  <a:lnTo>
                    <a:pt x="505301" y="1587500"/>
                  </a:lnTo>
                  <a:close/>
                </a:path>
                <a:path extrusionOk="0" h="1752600" w="2571750">
                  <a:moveTo>
                    <a:pt x="504967" y="1598612"/>
                  </a:moveTo>
                  <a:lnTo>
                    <a:pt x="504793" y="1600200"/>
                  </a:lnTo>
                  <a:lnTo>
                    <a:pt x="504967" y="1598612"/>
                  </a:lnTo>
                  <a:close/>
                </a:path>
                <a:path extrusionOk="0" h="1752600" w="2571750">
                  <a:moveTo>
                    <a:pt x="506190" y="1587500"/>
                  </a:moveTo>
                  <a:lnTo>
                    <a:pt x="505301" y="1587500"/>
                  </a:lnTo>
                  <a:lnTo>
                    <a:pt x="504967" y="1598612"/>
                  </a:lnTo>
                  <a:lnTo>
                    <a:pt x="506190" y="1587500"/>
                  </a:lnTo>
                  <a:close/>
                </a:path>
                <a:path extrusionOk="0" h="1752600" w="2571750">
                  <a:moveTo>
                    <a:pt x="470503" y="1587500"/>
                  </a:moveTo>
                  <a:lnTo>
                    <a:pt x="470376" y="1587500"/>
                  </a:lnTo>
                  <a:lnTo>
                    <a:pt x="470300" y="1590040"/>
                  </a:lnTo>
                  <a:lnTo>
                    <a:pt x="470503" y="1587500"/>
                  </a:lnTo>
                  <a:close/>
                </a:path>
                <a:path extrusionOk="0" h="1752600" w="2571750">
                  <a:moveTo>
                    <a:pt x="242157" y="1574800"/>
                  </a:moveTo>
                  <a:lnTo>
                    <a:pt x="204819" y="1574800"/>
                  </a:lnTo>
                  <a:lnTo>
                    <a:pt x="205454" y="1587500"/>
                  </a:lnTo>
                  <a:lnTo>
                    <a:pt x="243554" y="1587500"/>
                  </a:lnTo>
                  <a:lnTo>
                    <a:pt x="242157" y="1574800"/>
                  </a:lnTo>
                  <a:close/>
                </a:path>
                <a:path extrusionOk="0" h="1752600" w="2571750">
                  <a:moveTo>
                    <a:pt x="471773" y="1579418"/>
                  </a:moveTo>
                  <a:lnTo>
                    <a:pt x="470884" y="1587500"/>
                  </a:lnTo>
                  <a:lnTo>
                    <a:pt x="471773" y="1587500"/>
                  </a:lnTo>
                  <a:lnTo>
                    <a:pt x="471773" y="1579418"/>
                  </a:lnTo>
                  <a:close/>
                </a:path>
                <a:path extrusionOk="0" h="1752600" w="2571750">
                  <a:moveTo>
                    <a:pt x="472281" y="1574800"/>
                  </a:moveTo>
                  <a:lnTo>
                    <a:pt x="471773" y="1579418"/>
                  </a:lnTo>
                  <a:lnTo>
                    <a:pt x="471773" y="1587500"/>
                  </a:lnTo>
                  <a:lnTo>
                    <a:pt x="472281" y="1574800"/>
                  </a:lnTo>
                  <a:close/>
                </a:path>
                <a:path extrusionOk="0" h="1752600" w="2571750">
                  <a:moveTo>
                    <a:pt x="506698" y="1574800"/>
                  </a:moveTo>
                  <a:lnTo>
                    <a:pt x="472281" y="1574800"/>
                  </a:lnTo>
                  <a:lnTo>
                    <a:pt x="471773" y="1587500"/>
                  </a:lnTo>
                  <a:lnTo>
                    <a:pt x="506698" y="1587500"/>
                  </a:lnTo>
                  <a:lnTo>
                    <a:pt x="506698" y="1574800"/>
                  </a:lnTo>
                  <a:close/>
                </a:path>
                <a:path extrusionOk="0" h="1752600" w="2571750">
                  <a:moveTo>
                    <a:pt x="472281" y="1574800"/>
                  </a:moveTo>
                  <a:lnTo>
                    <a:pt x="471773" y="1574800"/>
                  </a:lnTo>
                  <a:lnTo>
                    <a:pt x="471773" y="1579418"/>
                  </a:lnTo>
                  <a:lnTo>
                    <a:pt x="472281" y="1574800"/>
                  </a:lnTo>
                  <a:close/>
                </a:path>
                <a:path extrusionOk="0" h="1752600" w="2571750">
                  <a:moveTo>
                    <a:pt x="236569" y="1562100"/>
                  </a:moveTo>
                  <a:lnTo>
                    <a:pt x="199231" y="1562100"/>
                  </a:lnTo>
                  <a:lnTo>
                    <a:pt x="200374" y="1574800"/>
                  </a:lnTo>
                  <a:lnTo>
                    <a:pt x="237966" y="1574800"/>
                  </a:lnTo>
                  <a:lnTo>
                    <a:pt x="236569" y="1562100"/>
                  </a:lnTo>
                  <a:close/>
                </a:path>
                <a:path extrusionOk="0" h="1752600" w="2571750">
                  <a:moveTo>
                    <a:pt x="237458" y="1562100"/>
                  </a:moveTo>
                  <a:lnTo>
                    <a:pt x="237966" y="1574800"/>
                  </a:lnTo>
                  <a:lnTo>
                    <a:pt x="239998" y="1574800"/>
                  </a:lnTo>
                  <a:lnTo>
                    <a:pt x="237458" y="1562100"/>
                  </a:lnTo>
                  <a:close/>
                </a:path>
                <a:path extrusionOk="0" h="1752600" w="2571750">
                  <a:moveTo>
                    <a:pt x="507587" y="1562100"/>
                  </a:moveTo>
                  <a:lnTo>
                    <a:pt x="473043" y="1562100"/>
                  </a:lnTo>
                  <a:lnTo>
                    <a:pt x="472027" y="1574800"/>
                  </a:lnTo>
                  <a:lnTo>
                    <a:pt x="506571" y="1574800"/>
                  </a:lnTo>
                  <a:lnTo>
                    <a:pt x="507587" y="1562100"/>
                  </a:lnTo>
                  <a:close/>
                </a:path>
                <a:path extrusionOk="0" h="1752600" w="2571750">
                  <a:moveTo>
                    <a:pt x="230346" y="1549400"/>
                  </a:moveTo>
                  <a:lnTo>
                    <a:pt x="195548" y="1549400"/>
                  </a:lnTo>
                  <a:lnTo>
                    <a:pt x="196945" y="1562100"/>
                  </a:lnTo>
                  <a:lnTo>
                    <a:pt x="233394" y="1562100"/>
                  </a:lnTo>
                  <a:lnTo>
                    <a:pt x="233379" y="1560634"/>
                  </a:lnTo>
                  <a:lnTo>
                    <a:pt x="230346" y="1549400"/>
                  </a:lnTo>
                  <a:close/>
                </a:path>
                <a:path extrusionOk="0" h="1752600" w="2571750">
                  <a:moveTo>
                    <a:pt x="233343" y="1557019"/>
                  </a:moveTo>
                  <a:lnTo>
                    <a:pt x="233379" y="1560634"/>
                  </a:lnTo>
                  <a:lnTo>
                    <a:pt x="233775" y="1562100"/>
                  </a:lnTo>
                  <a:lnTo>
                    <a:pt x="233902" y="1562100"/>
                  </a:lnTo>
                  <a:lnTo>
                    <a:pt x="233343" y="1557019"/>
                  </a:lnTo>
                  <a:close/>
                </a:path>
                <a:path extrusionOk="0" h="1752600" w="2571750">
                  <a:moveTo>
                    <a:pt x="509238" y="1549400"/>
                  </a:moveTo>
                  <a:lnTo>
                    <a:pt x="473551" y="1549400"/>
                  </a:lnTo>
                  <a:lnTo>
                    <a:pt x="473297" y="1562100"/>
                  </a:lnTo>
                  <a:lnTo>
                    <a:pt x="507841" y="1562100"/>
                  </a:lnTo>
                  <a:lnTo>
                    <a:pt x="509238" y="1549400"/>
                  </a:lnTo>
                  <a:close/>
                </a:path>
                <a:path extrusionOk="0" h="1752600" w="2571750">
                  <a:moveTo>
                    <a:pt x="232505" y="1549400"/>
                  </a:moveTo>
                  <a:lnTo>
                    <a:pt x="230346" y="1549400"/>
                  </a:lnTo>
                  <a:lnTo>
                    <a:pt x="233379" y="1560634"/>
                  </a:lnTo>
                  <a:lnTo>
                    <a:pt x="233343" y="1557019"/>
                  </a:lnTo>
                  <a:lnTo>
                    <a:pt x="232505" y="1549400"/>
                  </a:lnTo>
                  <a:close/>
                </a:path>
                <a:path extrusionOk="0" h="1752600" w="2571750">
                  <a:moveTo>
                    <a:pt x="233267" y="1549400"/>
                  </a:moveTo>
                  <a:lnTo>
                    <a:pt x="232505" y="1549400"/>
                  </a:lnTo>
                  <a:lnTo>
                    <a:pt x="233343" y="1557019"/>
                  </a:lnTo>
                  <a:lnTo>
                    <a:pt x="233267" y="1549400"/>
                  </a:lnTo>
                  <a:close/>
                </a:path>
                <a:path extrusionOk="0" h="1752600" w="2571750">
                  <a:moveTo>
                    <a:pt x="227552" y="1536700"/>
                  </a:moveTo>
                  <a:lnTo>
                    <a:pt x="191103" y="1536700"/>
                  </a:lnTo>
                  <a:lnTo>
                    <a:pt x="191230" y="1549400"/>
                  </a:lnTo>
                  <a:lnTo>
                    <a:pt x="228949" y="1549400"/>
                  </a:lnTo>
                  <a:lnTo>
                    <a:pt x="227552" y="1536700"/>
                  </a:lnTo>
                  <a:close/>
                </a:path>
                <a:path extrusionOk="0" h="1752600" w="2571750">
                  <a:moveTo>
                    <a:pt x="475964" y="1536700"/>
                  </a:moveTo>
                  <a:lnTo>
                    <a:pt x="474948" y="1549400"/>
                  </a:lnTo>
                  <a:lnTo>
                    <a:pt x="475710" y="1549400"/>
                  </a:lnTo>
                  <a:lnTo>
                    <a:pt x="475964" y="1536700"/>
                  </a:lnTo>
                  <a:close/>
                </a:path>
                <a:path extrusionOk="0" h="1752600" w="2571750">
                  <a:moveTo>
                    <a:pt x="511016" y="1536700"/>
                  </a:moveTo>
                  <a:lnTo>
                    <a:pt x="476091" y="1536700"/>
                  </a:lnTo>
                  <a:lnTo>
                    <a:pt x="475710" y="1549400"/>
                  </a:lnTo>
                  <a:lnTo>
                    <a:pt x="510635" y="1549400"/>
                  </a:lnTo>
                  <a:lnTo>
                    <a:pt x="511016" y="1536700"/>
                  </a:lnTo>
                  <a:close/>
                </a:path>
                <a:path extrusionOk="0" h="1752600" w="2571750">
                  <a:moveTo>
                    <a:pt x="187825" y="1524793"/>
                  </a:moveTo>
                  <a:lnTo>
                    <a:pt x="188182" y="1536700"/>
                  </a:lnTo>
                  <a:lnTo>
                    <a:pt x="190087" y="1536700"/>
                  </a:lnTo>
                  <a:lnTo>
                    <a:pt x="187825" y="1524793"/>
                  </a:lnTo>
                  <a:close/>
                </a:path>
                <a:path extrusionOk="0" h="1752600" w="2571750">
                  <a:moveTo>
                    <a:pt x="187801" y="1524000"/>
                  </a:moveTo>
                  <a:lnTo>
                    <a:pt x="187825" y="1524793"/>
                  </a:lnTo>
                  <a:lnTo>
                    <a:pt x="190087" y="1536700"/>
                  </a:lnTo>
                  <a:lnTo>
                    <a:pt x="187801" y="1524000"/>
                  </a:lnTo>
                  <a:close/>
                </a:path>
                <a:path extrusionOk="0" h="1752600" w="2571750">
                  <a:moveTo>
                    <a:pt x="224758" y="1524000"/>
                  </a:moveTo>
                  <a:lnTo>
                    <a:pt x="187801" y="1524000"/>
                  </a:lnTo>
                  <a:lnTo>
                    <a:pt x="190087" y="1536700"/>
                  </a:lnTo>
                  <a:lnTo>
                    <a:pt x="225393" y="1536700"/>
                  </a:lnTo>
                  <a:lnTo>
                    <a:pt x="224758" y="1524000"/>
                  </a:lnTo>
                  <a:close/>
                </a:path>
                <a:path extrusionOk="0" h="1752600" w="2571750">
                  <a:moveTo>
                    <a:pt x="513965" y="1522588"/>
                  </a:moveTo>
                  <a:lnTo>
                    <a:pt x="513683" y="1524000"/>
                  </a:lnTo>
                  <a:lnTo>
                    <a:pt x="477996" y="1524000"/>
                  </a:lnTo>
                  <a:lnTo>
                    <a:pt x="476599" y="1536700"/>
                  </a:lnTo>
                  <a:lnTo>
                    <a:pt x="512286" y="1536700"/>
                  </a:lnTo>
                  <a:lnTo>
                    <a:pt x="513937" y="1524000"/>
                  </a:lnTo>
                  <a:lnTo>
                    <a:pt x="513965" y="1522588"/>
                  </a:lnTo>
                  <a:close/>
                </a:path>
                <a:path extrusionOk="0" h="1752600" w="2571750">
                  <a:moveTo>
                    <a:pt x="187801" y="1524000"/>
                  </a:moveTo>
                  <a:lnTo>
                    <a:pt x="187674" y="1524000"/>
                  </a:lnTo>
                  <a:lnTo>
                    <a:pt x="187825" y="1524793"/>
                  </a:lnTo>
                  <a:lnTo>
                    <a:pt x="187801" y="1524000"/>
                  </a:lnTo>
                  <a:close/>
                </a:path>
                <a:path extrusionOk="0" h="1752600" w="2571750">
                  <a:moveTo>
                    <a:pt x="184880" y="1511300"/>
                  </a:moveTo>
                  <a:lnTo>
                    <a:pt x="182721" y="1511300"/>
                  </a:lnTo>
                  <a:lnTo>
                    <a:pt x="183991" y="1524000"/>
                  </a:lnTo>
                  <a:lnTo>
                    <a:pt x="185261" y="1524000"/>
                  </a:lnTo>
                  <a:lnTo>
                    <a:pt x="184880" y="1511300"/>
                  </a:lnTo>
                  <a:close/>
                </a:path>
                <a:path extrusionOk="0" h="1752600" w="2571750">
                  <a:moveTo>
                    <a:pt x="184880" y="1511300"/>
                  </a:moveTo>
                  <a:lnTo>
                    <a:pt x="185261" y="1524000"/>
                  </a:lnTo>
                  <a:lnTo>
                    <a:pt x="188309" y="1524000"/>
                  </a:lnTo>
                  <a:lnTo>
                    <a:pt x="184880" y="1511300"/>
                  </a:lnTo>
                  <a:close/>
                </a:path>
                <a:path extrusionOk="0" h="1752600" w="2571750">
                  <a:moveTo>
                    <a:pt x="217773" y="1511300"/>
                  </a:moveTo>
                  <a:lnTo>
                    <a:pt x="184880" y="1511300"/>
                  </a:lnTo>
                  <a:lnTo>
                    <a:pt x="188309" y="1524000"/>
                  </a:lnTo>
                  <a:lnTo>
                    <a:pt x="220059" y="1524000"/>
                  </a:lnTo>
                  <a:lnTo>
                    <a:pt x="217773" y="1511300"/>
                  </a:lnTo>
                  <a:close/>
                </a:path>
                <a:path extrusionOk="0" h="1752600" w="2571750">
                  <a:moveTo>
                    <a:pt x="219805" y="1511300"/>
                  </a:moveTo>
                  <a:lnTo>
                    <a:pt x="217773" y="1511300"/>
                  </a:lnTo>
                  <a:lnTo>
                    <a:pt x="220059" y="1524000"/>
                  </a:lnTo>
                  <a:lnTo>
                    <a:pt x="219805" y="1511300"/>
                  </a:lnTo>
                  <a:close/>
                </a:path>
                <a:path extrusionOk="0" h="1752600" w="2571750">
                  <a:moveTo>
                    <a:pt x="220313" y="1511300"/>
                  </a:moveTo>
                  <a:lnTo>
                    <a:pt x="219805" y="1511300"/>
                  </a:lnTo>
                  <a:lnTo>
                    <a:pt x="220059" y="1524000"/>
                  </a:lnTo>
                  <a:lnTo>
                    <a:pt x="221583" y="1524000"/>
                  </a:lnTo>
                  <a:lnTo>
                    <a:pt x="220313" y="1511300"/>
                  </a:lnTo>
                  <a:close/>
                </a:path>
                <a:path extrusionOk="0" h="1752600" w="2571750">
                  <a:moveTo>
                    <a:pt x="479139" y="1511300"/>
                  </a:moveTo>
                  <a:lnTo>
                    <a:pt x="477742" y="1524000"/>
                  </a:lnTo>
                  <a:lnTo>
                    <a:pt x="479012" y="1524000"/>
                  </a:lnTo>
                  <a:lnTo>
                    <a:pt x="479139" y="1511300"/>
                  </a:lnTo>
                  <a:close/>
                </a:path>
                <a:path extrusionOk="0" h="1752600" w="2571750">
                  <a:moveTo>
                    <a:pt x="514191" y="1511300"/>
                  </a:moveTo>
                  <a:lnTo>
                    <a:pt x="479393" y="1511300"/>
                  </a:lnTo>
                  <a:lnTo>
                    <a:pt x="479012" y="1524000"/>
                  </a:lnTo>
                  <a:lnTo>
                    <a:pt x="513683" y="1524000"/>
                  </a:lnTo>
                  <a:lnTo>
                    <a:pt x="514191" y="1511300"/>
                  </a:lnTo>
                  <a:close/>
                </a:path>
                <a:path extrusionOk="0" h="1752600" w="2571750">
                  <a:moveTo>
                    <a:pt x="514191" y="1511300"/>
                  </a:moveTo>
                  <a:lnTo>
                    <a:pt x="513683" y="1524000"/>
                  </a:lnTo>
                  <a:lnTo>
                    <a:pt x="513965" y="1522588"/>
                  </a:lnTo>
                  <a:lnTo>
                    <a:pt x="514191" y="1511300"/>
                  </a:lnTo>
                  <a:close/>
                </a:path>
                <a:path extrusionOk="0" h="1752600" w="2571750">
                  <a:moveTo>
                    <a:pt x="516223" y="1511300"/>
                  </a:moveTo>
                  <a:lnTo>
                    <a:pt x="514191" y="1511300"/>
                  </a:lnTo>
                  <a:lnTo>
                    <a:pt x="513965" y="1522588"/>
                  </a:lnTo>
                  <a:lnTo>
                    <a:pt x="516223" y="1511300"/>
                  </a:lnTo>
                  <a:close/>
                </a:path>
                <a:path extrusionOk="0" h="1752600" w="2571750">
                  <a:moveTo>
                    <a:pt x="180816" y="1505857"/>
                  </a:moveTo>
                  <a:lnTo>
                    <a:pt x="181197" y="1511300"/>
                  </a:lnTo>
                  <a:lnTo>
                    <a:pt x="182340" y="1511300"/>
                  </a:lnTo>
                  <a:lnTo>
                    <a:pt x="180816" y="1505857"/>
                  </a:lnTo>
                  <a:close/>
                </a:path>
                <a:path extrusionOk="0" h="1752600" w="2571750">
                  <a:moveTo>
                    <a:pt x="180530" y="1501775"/>
                  </a:moveTo>
                  <a:lnTo>
                    <a:pt x="180816" y="1505857"/>
                  </a:lnTo>
                  <a:lnTo>
                    <a:pt x="182340" y="1511300"/>
                  </a:lnTo>
                  <a:lnTo>
                    <a:pt x="180530" y="1501775"/>
                  </a:lnTo>
                  <a:close/>
                </a:path>
                <a:path extrusionOk="0" h="1752600" w="2571750">
                  <a:moveTo>
                    <a:pt x="214090" y="1498600"/>
                  </a:moveTo>
                  <a:lnTo>
                    <a:pt x="180308" y="1498600"/>
                  </a:lnTo>
                  <a:lnTo>
                    <a:pt x="180530" y="1501775"/>
                  </a:lnTo>
                  <a:lnTo>
                    <a:pt x="182340" y="1511300"/>
                  </a:lnTo>
                  <a:lnTo>
                    <a:pt x="216249" y="1511300"/>
                  </a:lnTo>
                  <a:lnTo>
                    <a:pt x="214090" y="1498600"/>
                  </a:lnTo>
                  <a:close/>
                </a:path>
                <a:path extrusionOk="0" h="1752600" w="2571750">
                  <a:moveTo>
                    <a:pt x="217138" y="1498600"/>
                  </a:moveTo>
                  <a:lnTo>
                    <a:pt x="214090" y="1498600"/>
                  </a:lnTo>
                  <a:lnTo>
                    <a:pt x="217646" y="1511300"/>
                  </a:lnTo>
                  <a:lnTo>
                    <a:pt x="217138" y="1498600"/>
                  </a:lnTo>
                  <a:close/>
                </a:path>
                <a:path extrusionOk="0" h="1752600" w="2571750">
                  <a:moveTo>
                    <a:pt x="518382" y="1485900"/>
                  </a:moveTo>
                  <a:lnTo>
                    <a:pt x="483838" y="1485900"/>
                  </a:lnTo>
                  <a:lnTo>
                    <a:pt x="482441" y="1498600"/>
                  </a:lnTo>
                  <a:lnTo>
                    <a:pt x="479901" y="1511300"/>
                  </a:lnTo>
                  <a:lnTo>
                    <a:pt x="516731" y="1511300"/>
                  </a:lnTo>
                  <a:lnTo>
                    <a:pt x="517016" y="1501775"/>
                  </a:lnTo>
                  <a:lnTo>
                    <a:pt x="516985" y="1498600"/>
                  </a:lnTo>
                  <a:lnTo>
                    <a:pt x="518382" y="1485900"/>
                  </a:lnTo>
                  <a:close/>
                </a:path>
                <a:path extrusionOk="0" h="1752600" w="2571750">
                  <a:moveTo>
                    <a:pt x="179927" y="1498600"/>
                  </a:moveTo>
                  <a:lnTo>
                    <a:pt x="178784" y="1498600"/>
                  </a:lnTo>
                  <a:lnTo>
                    <a:pt x="180816" y="1505857"/>
                  </a:lnTo>
                  <a:lnTo>
                    <a:pt x="180530" y="1501775"/>
                  </a:lnTo>
                  <a:lnTo>
                    <a:pt x="179927" y="1498600"/>
                  </a:lnTo>
                  <a:close/>
                </a:path>
                <a:path extrusionOk="0" h="1752600" w="2571750">
                  <a:moveTo>
                    <a:pt x="209391" y="1473200"/>
                  </a:moveTo>
                  <a:lnTo>
                    <a:pt x="172307" y="1473200"/>
                  </a:lnTo>
                  <a:lnTo>
                    <a:pt x="175736" y="1485900"/>
                  </a:lnTo>
                  <a:lnTo>
                    <a:pt x="176879" y="1498600"/>
                  </a:lnTo>
                  <a:lnTo>
                    <a:pt x="212566" y="1498600"/>
                  </a:lnTo>
                  <a:lnTo>
                    <a:pt x="210153" y="1485900"/>
                  </a:lnTo>
                  <a:lnTo>
                    <a:pt x="209645" y="1485900"/>
                  </a:lnTo>
                  <a:lnTo>
                    <a:pt x="209391" y="1473200"/>
                  </a:lnTo>
                  <a:close/>
                </a:path>
                <a:path extrusionOk="0" h="1752600" w="2571750">
                  <a:moveTo>
                    <a:pt x="212185" y="1485900"/>
                  </a:moveTo>
                  <a:lnTo>
                    <a:pt x="210153" y="1485900"/>
                  </a:lnTo>
                  <a:lnTo>
                    <a:pt x="212566" y="1498600"/>
                  </a:lnTo>
                  <a:lnTo>
                    <a:pt x="212185" y="1485900"/>
                  </a:lnTo>
                  <a:close/>
                </a:path>
                <a:path extrusionOk="0" h="1752600" w="2571750">
                  <a:moveTo>
                    <a:pt x="212312" y="1485900"/>
                  </a:moveTo>
                  <a:lnTo>
                    <a:pt x="212185" y="1485900"/>
                  </a:lnTo>
                  <a:lnTo>
                    <a:pt x="212566" y="1498600"/>
                  </a:lnTo>
                  <a:lnTo>
                    <a:pt x="213582" y="1498600"/>
                  </a:lnTo>
                  <a:lnTo>
                    <a:pt x="212312" y="1485900"/>
                  </a:lnTo>
                  <a:close/>
                </a:path>
                <a:path extrusionOk="0" h="1752600" w="2571750">
                  <a:moveTo>
                    <a:pt x="172653" y="1480127"/>
                  </a:moveTo>
                  <a:lnTo>
                    <a:pt x="172942" y="1485900"/>
                  </a:lnTo>
                  <a:lnTo>
                    <a:pt x="173577" y="1485900"/>
                  </a:lnTo>
                  <a:lnTo>
                    <a:pt x="172653" y="1480127"/>
                  </a:lnTo>
                  <a:close/>
                </a:path>
                <a:path extrusionOk="0" h="1752600" w="2571750">
                  <a:moveTo>
                    <a:pt x="172307" y="1473200"/>
                  </a:moveTo>
                  <a:lnTo>
                    <a:pt x="172653" y="1480127"/>
                  </a:lnTo>
                  <a:lnTo>
                    <a:pt x="173577" y="1485900"/>
                  </a:lnTo>
                  <a:lnTo>
                    <a:pt x="175736" y="1485900"/>
                  </a:lnTo>
                  <a:lnTo>
                    <a:pt x="172307" y="1473200"/>
                  </a:lnTo>
                  <a:close/>
                </a:path>
                <a:path extrusionOk="0" h="1752600" w="2571750">
                  <a:moveTo>
                    <a:pt x="520033" y="1460500"/>
                  </a:moveTo>
                  <a:lnTo>
                    <a:pt x="484219" y="1460500"/>
                  </a:lnTo>
                  <a:lnTo>
                    <a:pt x="483711" y="1473200"/>
                  </a:lnTo>
                  <a:lnTo>
                    <a:pt x="483711" y="1485900"/>
                  </a:lnTo>
                  <a:lnTo>
                    <a:pt x="518636" y="1485900"/>
                  </a:lnTo>
                  <a:lnTo>
                    <a:pt x="518636" y="1473200"/>
                  </a:lnTo>
                  <a:lnTo>
                    <a:pt x="519525" y="1473200"/>
                  </a:lnTo>
                  <a:lnTo>
                    <a:pt x="520033" y="1460500"/>
                  </a:lnTo>
                  <a:close/>
                </a:path>
                <a:path extrusionOk="0" h="1752600" w="2571750">
                  <a:moveTo>
                    <a:pt x="172307" y="1473200"/>
                  </a:moveTo>
                  <a:lnTo>
                    <a:pt x="171545" y="1473200"/>
                  </a:lnTo>
                  <a:lnTo>
                    <a:pt x="172653" y="1480127"/>
                  </a:lnTo>
                  <a:lnTo>
                    <a:pt x="172307" y="1473200"/>
                  </a:lnTo>
                  <a:close/>
                </a:path>
                <a:path extrusionOk="0" h="1752600" w="2571750">
                  <a:moveTo>
                    <a:pt x="169767" y="1460500"/>
                  </a:moveTo>
                  <a:lnTo>
                    <a:pt x="169005" y="1460500"/>
                  </a:lnTo>
                  <a:lnTo>
                    <a:pt x="169767" y="1473200"/>
                  </a:lnTo>
                  <a:lnTo>
                    <a:pt x="170148" y="1473200"/>
                  </a:lnTo>
                  <a:lnTo>
                    <a:pt x="169767" y="1460500"/>
                  </a:lnTo>
                  <a:close/>
                </a:path>
                <a:path extrusionOk="0" h="1752600" w="2571750">
                  <a:moveTo>
                    <a:pt x="169767" y="1460500"/>
                  </a:moveTo>
                  <a:lnTo>
                    <a:pt x="170148" y="1473200"/>
                  </a:lnTo>
                  <a:lnTo>
                    <a:pt x="170910" y="1473200"/>
                  </a:lnTo>
                  <a:lnTo>
                    <a:pt x="169767" y="1460500"/>
                  </a:lnTo>
                  <a:close/>
                </a:path>
                <a:path extrusionOk="0" h="1752600" w="2571750">
                  <a:moveTo>
                    <a:pt x="201517" y="1460500"/>
                  </a:moveTo>
                  <a:lnTo>
                    <a:pt x="169767" y="1460500"/>
                  </a:lnTo>
                  <a:lnTo>
                    <a:pt x="170910" y="1473200"/>
                  </a:lnTo>
                  <a:lnTo>
                    <a:pt x="204946" y="1473200"/>
                  </a:lnTo>
                  <a:lnTo>
                    <a:pt x="201517" y="1460500"/>
                  </a:lnTo>
                  <a:close/>
                </a:path>
                <a:path extrusionOk="0" h="1752600" w="2571750">
                  <a:moveTo>
                    <a:pt x="204692" y="1460500"/>
                  </a:moveTo>
                  <a:lnTo>
                    <a:pt x="201517" y="1460500"/>
                  </a:lnTo>
                  <a:lnTo>
                    <a:pt x="204946" y="1473200"/>
                  </a:lnTo>
                  <a:lnTo>
                    <a:pt x="204692" y="1460500"/>
                  </a:lnTo>
                  <a:close/>
                </a:path>
                <a:path extrusionOk="0" h="1752600" w="2571750">
                  <a:moveTo>
                    <a:pt x="205708" y="1460500"/>
                  </a:moveTo>
                  <a:lnTo>
                    <a:pt x="204692" y="1460500"/>
                  </a:lnTo>
                  <a:lnTo>
                    <a:pt x="204946" y="1473200"/>
                  </a:lnTo>
                  <a:lnTo>
                    <a:pt x="206978" y="1473200"/>
                  </a:lnTo>
                  <a:lnTo>
                    <a:pt x="205708" y="1460500"/>
                  </a:lnTo>
                  <a:close/>
                </a:path>
                <a:path extrusionOk="0" h="1752600" w="2571750">
                  <a:moveTo>
                    <a:pt x="167354" y="1447800"/>
                  </a:moveTo>
                  <a:lnTo>
                    <a:pt x="164687" y="1447800"/>
                  </a:lnTo>
                  <a:lnTo>
                    <a:pt x="165703" y="1460500"/>
                  </a:lnTo>
                  <a:lnTo>
                    <a:pt x="167608" y="1460500"/>
                  </a:lnTo>
                  <a:lnTo>
                    <a:pt x="167354" y="1447800"/>
                  </a:lnTo>
                  <a:close/>
                </a:path>
                <a:path extrusionOk="0" h="1752600" w="2571750">
                  <a:moveTo>
                    <a:pt x="167354" y="1447800"/>
                  </a:moveTo>
                  <a:lnTo>
                    <a:pt x="167608" y="1460500"/>
                  </a:lnTo>
                  <a:lnTo>
                    <a:pt x="170021" y="1460500"/>
                  </a:lnTo>
                  <a:lnTo>
                    <a:pt x="167354" y="1447800"/>
                  </a:lnTo>
                  <a:close/>
                </a:path>
                <a:path extrusionOk="0" h="1752600" w="2571750">
                  <a:moveTo>
                    <a:pt x="202152" y="1447800"/>
                  </a:moveTo>
                  <a:lnTo>
                    <a:pt x="167354" y="1447800"/>
                  </a:lnTo>
                  <a:lnTo>
                    <a:pt x="170021" y="1460500"/>
                  </a:lnTo>
                  <a:lnTo>
                    <a:pt x="202406" y="1460500"/>
                  </a:lnTo>
                  <a:lnTo>
                    <a:pt x="202152" y="1447800"/>
                  </a:lnTo>
                  <a:close/>
                </a:path>
                <a:path extrusionOk="0" h="1752600" w="2571750">
                  <a:moveTo>
                    <a:pt x="202152" y="1447800"/>
                  </a:moveTo>
                  <a:lnTo>
                    <a:pt x="202406" y="1460500"/>
                  </a:lnTo>
                  <a:lnTo>
                    <a:pt x="203295" y="1460500"/>
                  </a:lnTo>
                  <a:lnTo>
                    <a:pt x="202152" y="1447800"/>
                  </a:lnTo>
                  <a:close/>
                </a:path>
                <a:path extrusionOk="0" h="1752600" w="2571750">
                  <a:moveTo>
                    <a:pt x="521430" y="1295400"/>
                  </a:moveTo>
                  <a:lnTo>
                    <a:pt x="486505" y="1295400"/>
                  </a:lnTo>
                  <a:lnTo>
                    <a:pt x="486505" y="1447800"/>
                  </a:lnTo>
                  <a:lnTo>
                    <a:pt x="486886" y="1447800"/>
                  </a:lnTo>
                  <a:lnTo>
                    <a:pt x="485743" y="1460500"/>
                  </a:lnTo>
                  <a:lnTo>
                    <a:pt x="521176" y="1460500"/>
                  </a:lnTo>
                  <a:lnTo>
                    <a:pt x="521430" y="1447800"/>
                  </a:lnTo>
                  <a:lnTo>
                    <a:pt x="521430" y="1295400"/>
                  </a:lnTo>
                  <a:close/>
                </a:path>
                <a:path extrusionOk="0" h="1752600" w="2571750">
                  <a:moveTo>
                    <a:pt x="196945" y="1435100"/>
                  </a:moveTo>
                  <a:lnTo>
                    <a:pt x="162782" y="1435100"/>
                  </a:lnTo>
                  <a:lnTo>
                    <a:pt x="163925" y="1447800"/>
                  </a:lnTo>
                  <a:lnTo>
                    <a:pt x="199485" y="1447800"/>
                  </a:lnTo>
                  <a:lnTo>
                    <a:pt x="196945" y="1435100"/>
                  </a:lnTo>
                  <a:close/>
                </a:path>
                <a:path extrusionOk="0" h="1752600" w="2571750">
                  <a:moveTo>
                    <a:pt x="199612" y="1435100"/>
                  </a:moveTo>
                  <a:lnTo>
                    <a:pt x="196945" y="1435100"/>
                  </a:lnTo>
                  <a:lnTo>
                    <a:pt x="199612" y="1447800"/>
                  </a:lnTo>
                  <a:lnTo>
                    <a:pt x="199612" y="1435100"/>
                  </a:lnTo>
                  <a:close/>
                </a:path>
                <a:path extrusionOk="0" h="1752600" w="2571750">
                  <a:moveTo>
                    <a:pt x="196691" y="1422400"/>
                  </a:moveTo>
                  <a:lnTo>
                    <a:pt x="159734" y="1422400"/>
                  </a:lnTo>
                  <a:lnTo>
                    <a:pt x="160369" y="1435100"/>
                  </a:lnTo>
                  <a:lnTo>
                    <a:pt x="197072" y="1435100"/>
                  </a:lnTo>
                  <a:lnTo>
                    <a:pt x="196691" y="1422400"/>
                  </a:lnTo>
                  <a:close/>
                </a:path>
                <a:path extrusionOk="0" h="1752600" w="2571750">
                  <a:moveTo>
                    <a:pt x="192627" y="1409700"/>
                  </a:moveTo>
                  <a:lnTo>
                    <a:pt x="157448" y="1409700"/>
                  </a:lnTo>
                  <a:lnTo>
                    <a:pt x="158845" y="1422400"/>
                  </a:lnTo>
                  <a:lnTo>
                    <a:pt x="193770" y="1422400"/>
                  </a:lnTo>
                  <a:lnTo>
                    <a:pt x="192627" y="1409700"/>
                  </a:lnTo>
                  <a:close/>
                </a:path>
                <a:path extrusionOk="0" h="1752600" w="2571750">
                  <a:moveTo>
                    <a:pt x="191103" y="1397000"/>
                  </a:moveTo>
                  <a:lnTo>
                    <a:pt x="154019" y="1397000"/>
                  </a:lnTo>
                  <a:lnTo>
                    <a:pt x="154146" y="1409700"/>
                  </a:lnTo>
                  <a:lnTo>
                    <a:pt x="191357" y="1409700"/>
                  </a:lnTo>
                  <a:lnTo>
                    <a:pt x="191103" y="1397000"/>
                  </a:lnTo>
                  <a:close/>
                </a:path>
                <a:path extrusionOk="0" h="1752600" w="2571750">
                  <a:moveTo>
                    <a:pt x="187039" y="1384300"/>
                  </a:moveTo>
                  <a:lnTo>
                    <a:pt x="151352" y="1384300"/>
                  </a:lnTo>
                  <a:lnTo>
                    <a:pt x="151987" y="1397000"/>
                  </a:lnTo>
                  <a:lnTo>
                    <a:pt x="188182" y="1397000"/>
                  </a:lnTo>
                  <a:lnTo>
                    <a:pt x="187039" y="1384300"/>
                  </a:lnTo>
                  <a:close/>
                </a:path>
                <a:path extrusionOk="0" h="1752600" w="2571750">
                  <a:moveTo>
                    <a:pt x="179927" y="1346200"/>
                  </a:moveTo>
                  <a:lnTo>
                    <a:pt x="138144" y="1346200"/>
                  </a:lnTo>
                  <a:lnTo>
                    <a:pt x="148177" y="1358900"/>
                  </a:lnTo>
                  <a:lnTo>
                    <a:pt x="145891" y="1358900"/>
                  </a:lnTo>
                  <a:lnTo>
                    <a:pt x="148812" y="1371600"/>
                  </a:lnTo>
                  <a:lnTo>
                    <a:pt x="149955" y="1384300"/>
                  </a:lnTo>
                  <a:lnTo>
                    <a:pt x="186023" y="1384300"/>
                  </a:lnTo>
                  <a:lnTo>
                    <a:pt x="185642" y="1371600"/>
                  </a:lnTo>
                  <a:lnTo>
                    <a:pt x="183229" y="1371600"/>
                  </a:lnTo>
                  <a:lnTo>
                    <a:pt x="179927" y="1346200"/>
                  </a:lnTo>
                  <a:close/>
                </a:path>
                <a:path extrusionOk="0" h="1752600" w="2571750">
                  <a:moveTo>
                    <a:pt x="167989" y="1333500"/>
                  </a:moveTo>
                  <a:lnTo>
                    <a:pt x="122777" y="1333500"/>
                  </a:lnTo>
                  <a:lnTo>
                    <a:pt x="139287" y="1346200"/>
                  </a:lnTo>
                  <a:lnTo>
                    <a:pt x="179165" y="1346200"/>
                  </a:lnTo>
                  <a:lnTo>
                    <a:pt x="167989" y="1333500"/>
                  </a:lnTo>
                  <a:close/>
                </a:path>
                <a:path extrusionOk="0" h="1752600" w="2571750">
                  <a:moveTo>
                    <a:pt x="150082" y="1308100"/>
                  </a:moveTo>
                  <a:lnTo>
                    <a:pt x="103727" y="1308100"/>
                  </a:lnTo>
                  <a:lnTo>
                    <a:pt x="123158" y="1333500"/>
                  </a:lnTo>
                  <a:lnTo>
                    <a:pt x="166719" y="1333500"/>
                  </a:lnTo>
                  <a:lnTo>
                    <a:pt x="150082" y="1308100"/>
                  </a:lnTo>
                  <a:close/>
                </a:path>
                <a:path extrusionOk="0" h="1752600" w="2571750">
                  <a:moveTo>
                    <a:pt x="99155" y="1244600"/>
                  </a:moveTo>
                  <a:lnTo>
                    <a:pt x="57245" y="1244600"/>
                  </a:lnTo>
                  <a:lnTo>
                    <a:pt x="84169" y="1282700"/>
                  </a:lnTo>
                  <a:lnTo>
                    <a:pt x="103346" y="1308100"/>
                  </a:lnTo>
                  <a:lnTo>
                    <a:pt x="149828" y="1308100"/>
                  </a:lnTo>
                  <a:lnTo>
                    <a:pt x="130397" y="1282700"/>
                  </a:lnTo>
                  <a:lnTo>
                    <a:pt x="130651" y="1282700"/>
                  </a:lnTo>
                  <a:lnTo>
                    <a:pt x="111982" y="1257300"/>
                  </a:lnTo>
                  <a:lnTo>
                    <a:pt x="112490" y="1257300"/>
                  </a:lnTo>
                  <a:lnTo>
                    <a:pt x="99155" y="1244600"/>
                  </a:lnTo>
                  <a:close/>
                </a:path>
                <a:path extrusionOk="0" h="1752600" w="2571750">
                  <a:moveTo>
                    <a:pt x="519779" y="1282700"/>
                  </a:moveTo>
                  <a:lnTo>
                    <a:pt x="485108" y="1282700"/>
                  </a:lnTo>
                  <a:lnTo>
                    <a:pt x="485362" y="1295400"/>
                  </a:lnTo>
                  <a:lnTo>
                    <a:pt x="521176" y="1295400"/>
                  </a:lnTo>
                  <a:lnTo>
                    <a:pt x="519779" y="1282700"/>
                  </a:lnTo>
                  <a:close/>
                </a:path>
                <a:path extrusionOk="0" h="1752600" w="2571750">
                  <a:moveTo>
                    <a:pt x="517874" y="1270000"/>
                  </a:moveTo>
                  <a:lnTo>
                    <a:pt x="482568" y="1270000"/>
                  </a:lnTo>
                  <a:lnTo>
                    <a:pt x="483584" y="1282700"/>
                  </a:lnTo>
                  <a:lnTo>
                    <a:pt x="519398" y="1282700"/>
                  </a:lnTo>
                  <a:lnTo>
                    <a:pt x="517874" y="1270000"/>
                  </a:lnTo>
                  <a:close/>
                </a:path>
                <a:path extrusionOk="0" h="1752600" w="2571750">
                  <a:moveTo>
                    <a:pt x="516604" y="1257300"/>
                  </a:moveTo>
                  <a:lnTo>
                    <a:pt x="480282" y="1257300"/>
                  </a:lnTo>
                  <a:lnTo>
                    <a:pt x="483076" y="1270000"/>
                  </a:lnTo>
                  <a:lnTo>
                    <a:pt x="517112" y="1270000"/>
                  </a:lnTo>
                  <a:lnTo>
                    <a:pt x="516604" y="1257300"/>
                  </a:lnTo>
                  <a:close/>
                </a:path>
                <a:path extrusionOk="0" h="1752600" w="2571750">
                  <a:moveTo>
                    <a:pt x="510762" y="1231900"/>
                  </a:moveTo>
                  <a:lnTo>
                    <a:pt x="476091" y="1231900"/>
                  </a:lnTo>
                  <a:lnTo>
                    <a:pt x="478885" y="1257300"/>
                  </a:lnTo>
                  <a:lnTo>
                    <a:pt x="478631" y="1244600"/>
                  </a:lnTo>
                  <a:lnTo>
                    <a:pt x="511778" y="1244600"/>
                  </a:lnTo>
                  <a:lnTo>
                    <a:pt x="510762" y="1231900"/>
                  </a:lnTo>
                  <a:close/>
                </a:path>
                <a:path extrusionOk="0" h="1752600" w="2571750">
                  <a:moveTo>
                    <a:pt x="512667" y="1244600"/>
                  </a:moveTo>
                  <a:lnTo>
                    <a:pt x="478631" y="1244600"/>
                  </a:lnTo>
                  <a:lnTo>
                    <a:pt x="479139" y="1257300"/>
                  </a:lnTo>
                  <a:lnTo>
                    <a:pt x="513937" y="1257300"/>
                  </a:lnTo>
                  <a:lnTo>
                    <a:pt x="512667" y="1244600"/>
                  </a:lnTo>
                  <a:close/>
                </a:path>
                <a:path extrusionOk="0" h="1752600" w="2571750">
                  <a:moveTo>
                    <a:pt x="512667" y="1244600"/>
                  </a:moveTo>
                  <a:lnTo>
                    <a:pt x="513937" y="1257300"/>
                  </a:lnTo>
                  <a:lnTo>
                    <a:pt x="513689" y="1249045"/>
                  </a:lnTo>
                  <a:lnTo>
                    <a:pt x="512667" y="1244600"/>
                  </a:lnTo>
                  <a:close/>
                </a:path>
                <a:path extrusionOk="0" h="1752600" w="2571750">
                  <a:moveTo>
                    <a:pt x="513689" y="1249045"/>
                  </a:moveTo>
                  <a:lnTo>
                    <a:pt x="513937" y="1257300"/>
                  </a:lnTo>
                  <a:lnTo>
                    <a:pt x="515588" y="1257300"/>
                  </a:lnTo>
                  <a:lnTo>
                    <a:pt x="513689" y="1249045"/>
                  </a:lnTo>
                  <a:close/>
                </a:path>
                <a:path extrusionOk="0" h="1752600" w="2571750">
                  <a:moveTo>
                    <a:pt x="513556" y="1244600"/>
                  </a:moveTo>
                  <a:lnTo>
                    <a:pt x="512667" y="1244600"/>
                  </a:lnTo>
                  <a:lnTo>
                    <a:pt x="513689" y="1249045"/>
                  </a:lnTo>
                  <a:lnTo>
                    <a:pt x="513556" y="1244600"/>
                  </a:lnTo>
                  <a:close/>
                </a:path>
                <a:path extrusionOk="0" h="1752600" w="2571750">
                  <a:moveTo>
                    <a:pt x="45180" y="1168400"/>
                  </a:moveTo>
                  <a:lnTo>
                    <a:pt x="3270" y="1168400"/>
                  </a:lnTo>
                  <a:lnTo>
                    <a:pt x="16986" y="1193800"/>
                  </a:lnTo>
                  <a:lnTo>
                    <a:pt x="16732" y="1193800"/>
                  </a:lnTo>
                  <a:lnTo>
                    <a:pt x="30067" y="1206500"/>
                  </a:lnTo>
                  <a:lnTo>
                    <a:pt x="43910" y="1231900"/>
                  </a:lnTo>
                  <a:lnTo>
                    <a:pt x="57118" y="1244600"/>
                  </a:lnTo>
                  <a:lnTo>
                    <a:pt x="99028" y="1244600"/>
                  </a:lnTo>
                  <a:lnTo>
                    <a:pt x="85439" y="1219200"/>
                  </a:lnTo>
                  <a:lnTo>
                    <a:pt x="72104" y="1206500"/>
                  </a:lnTo>
                  <a:lnTo>
                    <a:pt x="58388" y="1181100"/>
                  </a:lnTo>
                  <a:lnTo>
                    <a:pt x="58515" y="1181100"/>
                  </a:lnTo>
                  <a:lnTo>
                    <a:pt x="45180" y="1168400"/>
                  </a:lnTo>
                  <a:close/>
                </a:path>
                <a:path extrusionOk="0" h="1752600" w="2571750">
                  <a:moveTo>
                    <a:pt x="509492" y="1219200"/>
                  </a:moveTo>
                  <a:lnTo>
                    <a:pt x="472916" y="1219200"/>
                  </a:lnTo>
                  <a:lnTo>
                    <a:pt x="474059" y="1231900"/>
                  </a:lnTo>
                  <a:lnTo>
                    <a:pt x="510127" y="1231900"/>
                  </a:lnTo>
                  <a:lnTo>
                    <a:pt x="509492" y="1219200"/>
                  </a:lnTo>
                  <a:close/>
                </a:path>
                <a:path extrusionOk="0" h="1752600" w="2571750">
                  <a:moveTo>
                    <a:pt x="470926" y="1218141"/>
                  </a:moveTo>
                  <a:lnTo>
                    <a:pt x="471011" y="1219200"/>
                  </a:lnTo>
                  <a:lnTo>
                    <a:pt x="470926" y="1218141"/>
                  </a:lnTo>
                  <a:close/>
                </a:path>
                <a:path extrusionOk="0" h="1752600" w="2571750">
                  <a:moveTo>
                    <a:pt x="470672" y="1214966"/>
                  </a:moveTo>
                  <a:lnTo>
                    <a:pt x="470926" y="1218141"/>
                  </a:lnTo>
                  <a:lnTo>
                    <a:pt x="471138" y="1219200"/>
                  </a:lnTo>
                  <a:lnTo>
                    <a:pt x="470672" y="1214966"/>
                  </a:lnTo>
                  <a:close/>
                </a:path>
                <a:path extrusionOk="0" h="1752600" w="2571750">
                  <a:moveTo>
                    <a:pt x="506444" y="1206500"/>
                  </a:moveTo>
                  <a:lnTo>
                    <a:pt x="469995" y="1206500"/>
                  </a:lnTo>
                  <a:lnTo>
                    <a:pt x="470672" y="1214966"/>
                  </a:lnTo>
                  <a:lnTo>
                    <a:pt x="471138" y="1219200"/>
                  </a:lnTo>
                  <a:lnTo>
                    <a:pt x="507333" y="1219200"/>
                  </a:lnTo>
                  <a:lnTo>
                    <a:pt x="506444" y="1206500"/>
                  </a:lnTo>
                  <a:close/>
                </a:path>
                <a:path extrusionOk="0" h="1752600" w="2571750">
                  <a:moveTo>
                    <a:pt x="469741" y="1206500"/>
                  </a:moveTo>
                  <a:lnTo>
                    <a:pt x="468598" y="1206500"/>
                  </a:lnTo>
                  <a:lnTo>
                    <a:pt x="470926" y="1218141"/>
                  </a:lnTo>
                  <a:lnTo>
                    <a:pt x="470672" y="1214966"/>
                  </a:lnTo>
                  <a:lnTo>
                    <a:pt x="469741" y="1206500"/>
                  </a:lnTo>
                  <a:close/>
                </a:path>
                <a:path extrusionOk="0" h="1752600" w="2571750">
                  <a:moveTo>
                    <a:pt x="503142" y="1193800"/>
                  </a:moveTo>
                  <a:lnTo>
                    <a:pt x="465677" y="1193800"/>
                  </a:lnTo>
                  <a:lnTo>
                    <a:pt x="467455" y="1206500"/>
                  </a:lnTo>
                  <a:lnTo>
                    <a:pt x="503904" y="1206500"/>
                  </a:lnTo>
                  <a:lnTo>
                    <a:pt x="503142" y="1193800"/>
                  </a:lnTo>
                  <a:close/>
                </a:path>
                <a:path extrusionOk="0" h="1752600" w="2571750">
                  <a:moveTo>
                    <a:pt x="498570" y="1181100"/>
                  </a:moveTo>
                  <a:lnTo>
                    <a:pt x="461232" y="1181100"/>
                  </a:lnTo>
                  <a:lnTo>
                    <a:pt x="462756" y="1193800"/>
                  </a:lnTo>
                  <a:lnTo>
                    <a:pt x="499840" y="1193800"/>
                  </a:lnTo>
                  <a:lnTo>
                    <a:pt x="498570" y="1181100"/>
                  </a:lnTo>
                  <a:close/>
                </a:path>
                <a:path extrusionOk="0" h="1752600" w="2571750">
                  <a:moveTo>
                    <a:pt x="494506" y="1168400"/>
                  </a:moveTo>
                  <a:lnTo>
                    <a:pt x="458438" y="1168400"/>
                  </a:lnTo>
                  <a:lnTo>
                    <a:pt x="458565" y="1181100"/>
                  </a:lnTo>
                  <a:lnTo>
                    <a:pt x="495649" y="1181100"/>
                  </a:lnTo>
                  <a:lnTo>
                    <a:pt x="494506" y="1168400"/>
                  </a:lnTo>
                  <a:close/>
                </a:path>
                <a:path extrusionOk="0" h="1752600" w="2571750">
                  <a:moveTo>
                    <a:pt x="26132" y="1143000"/>
                  </a:moveTo>
                  <a:lnTo>
                    <a:pt x="6826" y="1143000"/>
                  </a:lnTo>
                  <a:lnTo>
                    <a:pt x="2198" y="1155700"/>
                  </a:lnTo>
                  <a:lnTo>
                    <a:pt x="0" y="1155700"/>
                  </a:lnTo>
                  <a:lnTo>
                    <a:pt x="325" y="1168400"/>
                  </a:lnTo>
                  <a:lnTo>
                    <a:pt x="44926" y="1168400"/>
                  </a:lnTo>
                  <a:lnTo>
                    <a:pt x="31337" y="1155700"/>
                  </a:lnTo>
                  <a:lnTo>
                    <a:pt x="26132" y="1143000"/>
                  </a:lnTo>
                  <a:close/>
                </a:path>
                <a:path extrusionOk="0" h="1752600" w="2571750">
                  <a:moveTo>
                    <a:pt x="492601" y="1155700"/>
                  </a:moveTo>
                  <a:lnTo>
                    <a:pt x="456914" y="1155700"/>
                  </a:lnTo>
                  <a:lnTo>
                    <a:pt x="457168" y="1168400"/>
                  </a:lnTo>
                  <a:lnTo>
                    <a:pt x="492982" y="1168400"/>
                  </a:lnTo>
                  <a:lnTo>
                    <a:pt x="492601" y="1155700"/>
                  </a:lnTo>
                  <a:close/>
                </a:path>
                <a:path extrusionOk="0" h="1752600" w="2571750">
                  <a:moveTo>
                    <a:pt x="455552" y="1152652"/>
                  </a:moveTo>
                  <a:lnTo>
                    <a:pt x="455644" y="1155700"/>
                  </a:lnTo>
                  <a:lnTo>
                    <a:pt x="456406" y="1155700"/>
                  </a:lnTo>
                  <a:lnTo>
                    <a:pt x="455552" y="1152652"/>
                  </a:lnTo>
                  <a:close/>
                </a:path>
                <a:path extrusionOk="0" h="1752600" w="2571750">
                  <a:moveTo>
                    <a:pt x="455263" y="1143000"/>
                  </a:moveTo>
                  <a:lnTo>
                    <a:pt x="455552" y="1152652"/>
                  </a:lnTo>
                  <a:lnTo>
                    <a:pt x="456406" y="1155700"/>
                  </a:lnTo>
                  <a:lnTo>
                    <a:pt x="455263" y="1143000"/>
                  </a:lnTo>
                  <a:close/>
                </a:path>
                <a:path extrusionOk="0" h="1752600" w="2571750">
                  <a:moveTo>
                    <a:pt x="490188" y="1143000"/>
                  </a:moveTo>
                  <a:lnTo>
                    <a:pt x="455263" y="1143000"/>
                  </a:lnTo>
                  <a:lnTo>
                    <a:pt x="456406" y="1155700"/>
                  </a:lnTo>
                  <a:lnTo>
                    <a:pt x="490442" y="1155700"/>
                  </a:lnTo>
                  <a:lnTo>
                    <a:pt x="490188" y="1143000"/>
                  </a:lnTo>
                  <a:close/>
                </a:path>
                <a:path extrusionOk="0" h="1752600" w="2571750">
                  <a:moveTo>
                    <a:pt x="490315" y="1143000"/>
                  </a:moveTo>
                  <a:lnTo>
                    <a:pt x="490442" y="1155700"/>
                  </a:lnTo>
                  <a:lnTo>
                    <a:pt x="491458" y="1155700"/>
                  </a:lnTo>
                  <a:lnTo>
                    <a:pt x="490315" y="1143000"/>
                  </a:lnTo>
                  <a:close/>
                </a:path>
                <a:path extrusionOk="0" h="1752600" w="2571750">
                  <a:moveTo>
                    <a:pt x="486124" y="1130300"/>
                  </a:moveTo>
                  <a:lnTo>
                    <a:pt x="452088" y="1130300"/>
                  </a:lnTo>
                  <a:lnTo>
                    <a:pt x="452850" y="1143000"/>
                  </a:lnTo>
                  <a:lnTo>
                    <a:pt x="455552" y="1152652"/>
                  </a:lnTo>
                  <a:lnTo>
                    <a:pt x="455263" y="1143000"/>
                  </a:lnTo>
                  <a:lnTo>
                    <a:pt x="487267" y="1143000"/>
                  </a:lnTo>
                  <a:lnTo>
                    <a:pt x="486124" y="1130300"/>
                  </a:lnTo>
                  <a:close/>
                </a:path>
                <a:path extrusionOk="0" h="1752600" w="2571750">
                  <a:moveTo>
                    <a:pt x="452285" y="1140177"/>
                  </a:moveTo>
                  <a:lnTo>
                    <a:pt x="452342" y="1143000"/>
                  </a:lnTo>
                  <a:lnTo>
                    <a:pt x="452850" y="1143000"/>
                  </a:lnTo>
                  <a:lnTo>
                    <a:pt x="452285" y="1140177"/>
                  </a:lnTo>
                  <a:close/>
                </a:path>
                <a:path extrusionOk="0" h="1752600" w="2571750">
                  <a:moveTo>
                    <a:pt x="452088" y="1130300"/>
                  </a:moveTo>
                  <a:lnTo>
                    <a:pt x="452285" y="1140177"/>
                  </a:lnTo>
                  <a:lnTo>
                    <a:pt x="452850" y="1143000"/>
                  </a:lnTo>
                  <a:lnTo>
                    <a:pt x="452088" y="1130300"/>
                  </a:lnTo>
                  <a:close/>
                </a:path>
                <a:path extrusionOk="0" h="1752600" w="2571750">
                  <a:moveTo>
                    <a:pt x="486124" y="1130300"/>
                  </a:moveTo>
                  <a:lnTo>
                    <a:pt x="487267" y="1143000"/>
                  </a:lnTo>
                  <a:lnTo>
                    <a:pt x="486977" y="1133348"/>
                  </a:lnTo>
                  <a:lnTo>
                    <a:pt x="486124" y="1130300"/>
                  </a:lnTo>
                  <a:close/>
                </a:path>
                <a:path extrusionOk="0" h="1752600" w="2571750">
                  <a:moveTo>
                    <a:pt x="486977" y="1133348"/>
                  </a:moveTo>
                  <a:lnTo>
                    <a:pt x="487267" y="1143000"/>
                  </a:lnTo>
                  <a:lnTo>
                    <a:pt x="489680" y="1143000"/>
                  </a:lnTo>
                  <a:lnTo>
                    <a:pt x="486977" y="1133348"/>
                  </a:lnTo>
                  <a:close/>
                </a:path>
                <a:path extrusionOk="0" h="1752600" w="2571750">
                  <a:moveTo>
                    <a:pt x="483457" y="1117600"/>
                  </a:moveTo>
                  <a:lnTo>
                    <a:pt x="449167" y="1117600"/>
                  </a:lnTo>
                  <a:lnTo>
                    <a:pt x="450310" y="1130300"/>
                  </a:lnTo>
                  <a:lnTo>
                    <a:pt x="452285" y="1140177"/>
                  </a:lnTo>
                  <a:lnTo>
                    <a:pt x="452088" y="1130300"/>
                  </a:lnTo>
                  <a:lnTo>
                    <a:pt x="485997" y="1130300"/>
                  </a:lnTo>
                  <a:lnTo>
                    <a:pt x="483457" y="1117600"/>
                  </a:lnTo>
                  <a:close/>
                </a:path>
                <a:path extrusionOk="0" h="1752600" w="2571750">
                  <a:moveTo>
                    <a:pt x="486886" y="1130300"/>
                  </a:moveTo>
                  <a:lnTo>
                    <a:pt x="486124" y="1130300"/>
                  </a:lnTo>
                  <a:lnTo>
                    <a:pt x="486977" y="1133348"/>
                  </a:lnTo>
                  <a:lnTo>
                    <a:pt x="486886" y="1130300"/>
                  </a:lnTo>
                  <a:close/>
                </a:path>
                <a:path extrusionOk="0" h="1752600" w="2571750">
                  <a:moveTo>
                    <a:pt x="449456" y="1127252"/>
                  </a:moveTo>
                  <a:lnTo>
                    <a:pt x="449548" y="1130300"/>
                  </a:lnTo>
                  <a:lnTo>
                    <a:pt x="450310" y="1130300"/>
                  </a:lnTo>
                  <a:lnTo>
                    <a:pt x="449456" y="1127252"/>
                  </a:lnTo>
                  <a:close/>
                </a:path>
                <a:path extrusionOk="0" h="1752600" w="2571750">
                  <a:moveTo>
                    <a:pt x="449167" y="1117600"/>
                  </a:moveTo>
                  <a:lnTo>
                    <a:pt x="449456" y="1127252"/>
                  </a:lnTo>
                  <a:lnTo>
                    <a:pt x="450310" y="1130300"/>
                  </a:lnTo>
                  <a:lnTo>
                    <a:pt x="449167" y="1117600"/>
                  </a:lnTo>
                  <a:close/>
                </a:path>
                <a:path extrusionOk="0" h="1752600" w="2571750">
                  <a:moveTo>
                    <a:pt x="449167" y="1117600"/>
                  </a:moveTo>
                  <a:lnTo>
                    <a:pt x="446754" y="1117600"/>
                  </a:lnTo>
                  <a:lnTo>
                    <a:pt x="449456" y="1127252"/>
                  </a:lnTo>
                  <a:lnTo>
                    <a:pt x="449167" y="1117600"/>
                  </a:lnTo>
                  <a:close/>
                </a:path>
                <a:path extrusionOk="0" h="1752600" w="2571750">
                  <a:moveTo>
                    <a:pt x="480028" y="1104900"/>
                  </a:moveTo>
                  <a:lnTo>
                    <a:pt x="445865" y="1104900"/>
                  </a:lnTo>
                  <a:lnTo>
                    <a:pt x="446373" y="1117600"/>
                  </a:lnTo>
                  <a:lnTo>
                    <a:pt x="482949" y="1117600"/>
                  </a:lnTo>
                  <a:lnTo>
                    <a:pt x="480028" y="1104900"/>
                  </a:lnTo>
                  <a:close/>
                </a:path>
                <a:path extrusionOk="0" h="1752600" w="2571750">
                  <a:moveTo>
                    <a:pt x="477361" y="1092200"/>
                  </a:moveTo>
                  <a:lnTo>
                    <a:pt x="443325" y="1092200"/>
                  </a:lnTo>
                  <a:lnTo>
                    <a:pt x="444214" y="1104900"/>
                  </a:lnTo>
                  <a:lnTo>
                    <a:pt x="479901" y="1104900"/>
                  </a:lnTo>
                  <a:lnTo>
                    <a:pt x="477361" y="1092200"/>
                  </a:lnTo>
                  <a:close/>
                </a:path>
                <a:path extrusionOk="0" h="1752600" w="2571750">
                  <a:moveTo>
                    <a:pt x="477361" y="1079500"/>
                  </a:moveTo>
                  <a:lnTo>
                    <a:pt x="440531" y="1079500"/>
                  </a:lnTo>
                  <a:lnTo>
                    <a:pt x="440531" y="1092200"/>
                  </a:lnTo>
                  <a:lnTo>
                    <a:pt x="477869" y="1092200"/>
                  </a:lnTo>
                  <a:lnTo>
                    <a:pt x="477361" y="1079500"/>
                  </a:lnTo>
                  <a:close/>
                </a:path>
                <a:path extrusionOk="0" h="1752600" w="2571750">
                  <a:moveTo>
                    <a:pt x="473805" y="1066800"/>
                  </a:moveTo>
                  <a:lnTo>
                    <a:pt x="439261" y="1066800"/>
                  </a:lnTo>
                  <a:lnTo>
                    <a:pt x="440277" y="1079500"/>
                  </a:lnTo>
                  <a:lnTo>
                    <a:pt x="474821" y="1079500"/>
                  </a:lnTo>
                  <a:lnTo>
                    <a:pt x="473805" y="1066800"/>
                  </a:lnTo>
                  <a:close/>
                </a:path>
                <a:path extrusionOk="0" h="1752600" w="2571750">
                  <a:moveTo>
                    <a:pt x="472027" y="1054100"/>
                  </a:moveTo>
                  <a:lnTo>
                    <a:pt x="437229" y="1054100"/>
                  </a:lnTo>
                  <a:lnTo>
                    <a:pt x="437610" y="1066800"/>
                  </a:lnTo>
                  <a:lnTo>
                    <a:pt x="472535" y="1066800"/>
                  </a:lnTo>
                  <a:lnTo>
                    <a:pt x="472027" y="1054100"/>
                  </a:lnTo>
                  <a:close/>
                </a:path>
                <a:path extrusionOk="0" h="1752600" w="2571750">
                  <a:moveTo>
                    <a:pt x="472027" y="1054100"/>
                  </a:moveTo>
                  <a:lnTo>
                    <a:pt x="472535" y="1066800"/>
                  </a:lnTo>
                  <a:lnTo>
                    <a:pt x="472196" y="1055511"/>
                  </a:lnTo>
                  <a:lnTo>
                    <a:pt x="472027" y="1054100"/>
                  </a:lnTo>
                  <a:close/>
                </a:path>
                <a:path extrusionOk="0" h="1752600" w="2571750">
                  <a:moveTo>
                    <a:pt x="472196" y="1055511"/>
                  </a:moveTo>
                  <a:lnTo>
                    <a:pt x="472535" y="1066800"/>
                  </a:lnTo>
                  <a:lnTo>
                    <a:pt x="473551" y="1066800"/>
                  </a:lnTo>
                  <a:lnTo>
                    <a:pt x="472196" y="1055511"/>
                  </a:lnTo>
                  <a:close/>
                </a:path>
                <a:path extrusionOk="0" h="1752600" w="2571750">
                  <a:moveTo>
                    <a:pt x="472154" y="1054100"/>
                  </a:moveTo>
                  <a:lnTo>
                    <a:pt x="472027" y="1054100"/>
                  </a:lnTo>
                  <a:lnTo>
                    <a:pt x="472196" y="1055511"/>
                  </a:lnTo>
                  <a:lnTo>
                    <a:pt x="472154" y="1054100"/>
                  </a:lnTo>
                  <a:close/>
                </a:path>
                <a:path extrusionOk="0" h="1752600" w="2571750">
                  <a:moveTo>
                    <a:pt x="470884" y="1041400"/>
                  </a:moveTo>
                  <a:lnTo>
                    <a:pt x="434689" y="1041400"/>
                  </a:lnTo>
                  <a:lnTo>
                    <a:pt x="434816" y="1054100"/>
                  </a:lnTo>
                  <a:lnTo>
                    <a:pt x="471646" y="1054100"/>
                  </a:lnTo>
                  <a:lnTo>
                    <a:pt x="470884" y="1041400"/>
                  </a:lnTo>
                  <a:close/>
                </a:path>
                <a:path extrusionOk="0" h="1752600" w="2571750">
                  <a:moveTo>
                    <a:pt x="468725" y="1028700"/>
                  </a:moveTo>
                  <a:lnTo>
                    <a:pt x="431895" y="1028700"/>
                  </a:lnTo>
                  <a:lnTo>
                    <a:pt x="432403" y="1041400"/>
                  </a:lnTo>
                  <a:lnTo>
                    <a:pt x="469233" y="1041400"/>
                  </a:lnTo>
                  <a:lnTo>
                    <a:pt x="468725" y="1028700"/>
                  </a:lnTo>
                  <a:close/>
                </a:path>
                <a:path extrusionOk="0" h="1752600" w="2571750">
                  <a:moveTo>
                    <a:pt x="466439" y="1016000"/>
                  </a:moveTo>
                  <a:lnTo>
                    <a:pt x="429736" y="1016000"/>
                  </a:lnTo>
                  <a:lnTo>
                    <a:pt x="432276" y="1028700"/>
                  </a:lnTo>
                  <a:lnTo>
                    <a:pt x="466693" y="1028700"/>
                  </a:lnTo>
                  <a:lnTo>
                    <a:pt x="466439" y="1016000"/>
                  </a:lnTo>
                  <a:close/>
                </a:path>
                <a:path extrusionOk="0" h="1752600" w="2571750">
                  <a:moveTo>
                    <a:pt x="463010" y="1003300"/>
                  </a:moveTo>
                  <a:lnTo>
                    <a:pt x="428593" y="1003300"/>
                  </a:lnTo>
                  <a:lnTo>
                    <a:pt x="428974" y="1016000"/>
                  </a:lnTo>
                  <a:lnTo>
                    <a:pt x="463899" y="1016000"/>
                  </a:lnTo>
                  <a:lnTo>
                    <a:pt x="463010" y="1003300"/>
                  </a:lnTo>
                  <a:close/>
                </a:path>
                <a:path extrusionOk="0" h="1752600" w="2571750">
                  <a:moveTo>
                    <a:pt x="463010" y="1003300"/>
                  </a:moveTo>
                  <a:lnTo>
                    <a:pt x="463899" y="1016000"/>
                  </a:lnTo>
                  <a:lnTo>
                    <a:pt x="463607" y="1006288"/>
                  </a:lnTo>
                  <a:lnTo>
                    <a:pt x="463010" y="1003300"/>
                  </a:lnTo>
                  <a:close/>
                </a:path>
                <a:path extrusionOk="0" h="1752600" w="2571750">
                  <a:moveTo>
                    <a:pt x="463607" y="1006288"/>
                  </a:moveTo>
                  <a:lnTo>
                    <a:pt x="463899" y="1016000"/>
                  </a:lnTo>
                  <a:lnTo>
                    <a:pt x="465550" y="1016000"/>
                  </a:lnTo>
                  <a:lnTo>
                    <a:pt x="463607" y="1006288"/>
                  </a:lnTo>
                  <a:close/>
                </a:path>
                <a:path extrusionOk="0" h="1752600" w="2571750">
                  <a:moveTo>
                    <a:pt x="463518" y="1003300"/>
                  </a:moveTo>
                  <a:lnTo>
                    <a:pt x="463010" y="1003300"/>
                  </a:lnTo>
                  <a:lnTo>
                    <a:pt x="463607" y="1006288"/>
                  </a:lnTo>
                  <a:lnTo>
                    <a:pt x="463518" y="1003300"/>
                  </a:lnTo>
                  <a:close/>
                </a:path>
                <a:path extrusionOk="0" h="1752600" w="2571750">
                  <a:moveTo>
                    <a:pt x="462121" y="977900"/>
                  </a:moveTo>
                  <a:lnTo>
                    <a:pt x="427196" y="977900"/>
                  </a:lnTo>
                  <a:lnTo>
                    <a:pt x="427196" y="1003300"/>
                  </a:lnTo>
                  <a:lnTo>
                    <a:pt x="462121" y="1003300"/>
                  </a:lnTo>
                  <a:lnTo>
                    <a:pt x="461867" y="990600"/>
                  </a:lnTo>
                  <a:lnTo>
                    <a:pt x="462121" y="990600"/>
                  </a:lnTo>
                  <a:lnTo>
                    <a:pt x="462121" y="977900"/>
                  </a:lnTo>
                  <a:close/>
                </a:path>
                <a:path extrusionOk="0" h="1752600" w="2571750">
                  <a:moveTo>
                    <a:pt x="461867" y="990600"/>
                  </a:moveTo>
                  <a:lnTo>
                    <a:pt x="462121" y="1003300"/>
                  </a:lnTo>
                  <a:lnTo>
                    <a:pt x="462121" y="992909"/>
                  </a:lnTo>
                  <a:lnTo>
                    <a:pt x="461867" y="990600"/>
                  </a:lnTo>
                  <a:close/>
                </a:path>
                <a:path extrusionOk="0" h="1752600" w="2571750">
                  <a:moveTo>
                    <a:pt x="462121" y="992909"/>
                  </a:moveTo>
                  <a:lnTo>
                    <a:pt x="462121" y="1003300"/>
                  </a:lnTo>
                  <a:lnTo>
                    <a:pt x="463264" y="1003300"/>
                  </a:lnTo>
                  <a:lnTo>
                    <a:pt x="462121" y="992909"/>
                  </a:lnTo>
                  <a:close/>
                </a:path>
                <a:path extrusionOk="0" h="1752600" w="2571750">
                  <a:moveTo>
                    <a:pt x="462121" y="990600"/>
                  </a:moveTo>
                  <a:lnTo>
                    <a:pt x="461867" y="990600"/>
                  </a:lnTo>
                  <a:lnTo>
                    <a:pt x="462121" y="992909"/>
                  </a:lnTo>
                  <a:lnTo>
                    <a:pt x="462121" y="990600"/>
                  </a:lnTo>
                  <a:close/>
                </a:path>
                <a:path extrusionOk="0" h="1752600" w="2571750">
                  <a:moveTo>
                    <a:pt x="460470" y="965200"/>
                  </a:moveTo>
                  <a:lnTo>
                    <a:pt x="425672" y="965200"/>
                  </a:lnTo>
                  <a:lnTo>
                    <a:pt x="425926" y="977900"/>
                  </a:lnTo>
                  <a:lnTo>
                    <a:pt x="461867" y="977900"/>
                  </a:lnTo>
                  <a:lnTo>
                    <a:pt x="460470" y="965200"/>
                  </a:lnTo>
                  <a:close/>
                </a:path>
                <a:path extrusionOk="0" h="1752600" w="2571750">
                  <a:moveTo>
                    <a:pt x="457168" y="939800"/>
                  </a:moveTo>
                  <a:lnTo>
                    <a:pt x="422624" y="939800"/>
                  </a:lnTo>
                  <a:lnTo>
                    <a:pt x="424148" y="952500"/>
                  </a:lnTo>
                  <a:lnTo>
                    <a:pt x="425545" y="965200"/>
                  </a:lnTo>
                  <a:lnTo>
                    <a:pt x="460216" y="965200"/>
                  </a:lnTo>
                  <a:lnTo>
                    <a:pt x="460089" y="952500"/>
                  </a:lnTo>
                  <a:lnTo>
                    <a:pt x="458692" y="952500"/>
                  </a:lnTo>
                  <a:lnTo>
                    <a:pt x="457168" y="939800"/>
                  </a:lnTo>
                  <a:close/>
                </a:path>
                <a:path extrusionOk="0" h="1752600" w="2571750">
                  <a:moveTo>
                    <a:pt x="457041" y="927100"/>
                  </a:moveTo>
                  <a:lnTo>
                    <a:pt x="422116" y="927100"/>
                  </a:lnTo>
                  <a:lnTo>
                    <a:pt x="422497" y="939800"/>
                  </a:lnTo>
                  <a:lnTo>
                    <a:pt x="457422" y="939800"/>
                  </a:lnTo>
                  <a:lnTo>
                    <a:pt x="457041" y="927100"/>
                  </a:lnTo>
                  <a:close/>
                </a:path>
                <a:path extrusionOk="0" h="1752600" w="2571750">
                  <a:moveTo>
                    <a:pt x="455390" y="889000"/>
                  </a:moveTo>
                  <a:lnTo>
                    <a:pt x="419068" y="889000"/>
                  </a:lnTo>
                  <a:lnTo>
                    <a:pt x="420846" y="901700"/>
                  </a:lnTo>
                  <a:lnTo>
                    <a:pt x="420846" y="927100"/>
                  </a:lnTo>
                  <a:lnTo>
                    <a:pt x="456914" y="927100"/>
                  </a:lnTo>
                  <a:lnTo>
                    <a:pt x="455390" y="914400"/>
                  </a:lnTo>
                  <a:lnTo>
                    <a:pt x="455644" y="914400"/>
                  </a:lnTo>
                  <a:lnTo>
                    <a:pt x="455644" y="901700"/>
                  </a:lnTo>
                  <a:lnTo>
                    <a:pt x="455390" y="889000"/>
                  </a:lnTo>
                  <a:close/>
                </a:path>
                <a:path extrusionOk="0" h="1752600" w="2571750">
                  <a:moveTo>
                    <a:pt x="451961" y="647700"/>
                  </a:moveTo>
                  <a:lnTo>
                    <a:pt x="417036" y="647700"/>
                  </a:lnTo>
                  <a:lnTo>
                    <a:pt x="417036" y="863600"/>
                  </a:lnTo>
                  <a:lnTo>
                    <a:pt x="418560" y="876300"/>
                  </a:lnTo>
                  <a:lnTo>
                    <a:pt x="418941" y="889000"/>
                  </a:lnTo>
                  <a:lnTo>
                    <a:pt x="453739" y="889000"/>
                  </a:lnTo>
                  <a:lnTo>
                    <a:pt x="453485" y="876300"/>
                  </a:lnTo>
                  <a:lnTo>
                    <a:pt x="451961" y="863600"/>
                  </a:lnTo>
                  <a:lnTo>
                    <a:pt x="451961" y="647700"/>
                  </a:lnTo>
                  <a:close/>
                </a:path>
                <a:path extrusionOk="0" h="1752600" w="2571750">
                  <a:moveTo>
                    <a:pt x="2536412" y="757381"/>
                  </a:moveTo>
                  <a:lnTo>
                    <a:pt x="2536412" y="762000"/>
                  </a:lnTo>
                  <a:lnTo>
                    <a:pt x="2536920" y="762000"/>
                  </a:lnTo>
                  <a:lnTo>
                    <a:pt x="2536412" y="757381"/>
                  </a:lnTo>
                  <a:close/>
                </a:path>
                <a:path extrusionOk="0" h="1752600" w="2571750">
                  <a:moveTo>
                    <a:pt x="2536412" y="756355"/>
                  </a:moveTo>
                  <a:lnTo>
                    <a:pt x="2536412" y="757381"/>
                  </a:lnTo>
                  <a:lnTo>
                    <a:pt x="2536920" y="762000"/>
                  </a:lnTo>
                  <a:lnTo>
                    <a:pt x="2537428" y="762000"/>
                  </a:lnTo>
                  <a:lnTo>
                    <a:pt x="2536412" y="756355"/>
                  </a:lnTo>
                  <a:close/>
                </a:path>
                <a:path extrusionOk="0" h="1752600" w="2571750">
                  <a:moveTo>
                    <a:pt x="2536412" y="754184"/>
                  </a:moveTo>
                  <a:lnTo>
                    <a:pt x="2536412" y="756355"/>
                  </a:lnTo>
                  <a:lnTo>
                    <a:pt x="2537428" y="762000"/>
                  </a:lnTo>
                  <a:lnTo>
                    <a:pt x="2538444" y="762000"/>
                  </a:lnTo>
                  <a:lnTo>
                    <a:pt x="2536412" y="754184"/>
                  </a:lnTo>
                  <a:close/>
                </a:path>
                <a:path extrusionOk="0" h="1752600" w="2571750">
                  <a:moveTo>
                    <a:pt x="2552795" y="736600"/>
                  </a:moveTo>
                  <a:lnTo>
                    <a:pt x="2536412" y="736600"/>
                  </a:lnTo>
                  <a:lnTo>
                    <a:pt x="2536412" y="754184"/>
                  </a:lnTo>
                  <a:lnTo>
                    <a:pt x="2538444" y="762000"/>
                  </a:lnTo>
                  <a:lnTo>
                    <a:pt x="2571337" y="762000"/>
                  </a:lnTo>
                  <a:lnTo>
                    <a:pt x="2571337" y="749300"/>
                  </a:lnTo>
                  <a:lnTo>
                    <a:pt x="2568797" y="749300"/>
                  </a:lnTo>
                  <a:lnTo>
                    <a:pt x="2568482" y="748134"/>
                  </a:lnTo>
                  <a:lnTo>
                    <a:pt x="2552795" y="736600"/>
                  </a:lnTo>
                  <a:close/>
                </a:path>
                <a:path extrusionOk="0" h="1752600" w="2571750">
                  <a:moveTo>
                    <a:pt x="2536121" y="754742"/>
                  </a:moveTo>
                  <a:lnTo>
                    <a:pt x="2536412" y="757381"/>
                  </a:lnTo>
                  <a:lnTo>
                    <a:pt x="2536412" y="756355"/>
                  </a:lnTo>
                  <a:lnTo>
                    <a:pt x="2536121" y="754742"/>
                  </a:lnTo>
                  <a:close/>
                </a:path>
                <a:path extrusionOk="0" h="1752600" w="2571750">
                  <a:moveTo>
                    <a:pt x="2535802" y="751839"/>
                  </a:moveTo>
                  <a:lnTo>
                    <a:pt x="2536121" y="754742"/>
                  </a:lnTo>
                  <a:lnTo>
                    <a:pt x="2536412" y="756355"/>
                  </a:lnTo>
                  <a:lnTo>
                    <a:pt x="2536412" y="754184"/>
                  </a:lnTo>
                  <a:lnTo>
                    <a:pt x="2535802" y="751839"/>
                  </a:lnTo>
                  <a:close/>
                </a:path>
                <a:path extrusionOk="0" h="1752600" w="2571750">
                  <a:moveTo>
                    <a:pt x="2535142" y="749300"/>
                  </a:moveTo>
                  <a:lnTo>
                    <a:pt x="2536121" y="754742"/>
                  </a:lnTo>
                  <a:lnTo>
                    <a:pt x="2535802" y="751839"/>
                  </a:lnTo>
                  <a:lnTo>
                    <a:pt x="2535142" y="749300"/>
                  </a:lnTo>
                  <a:close/>
                </a:path>
                <a:path extrusionOk="0" h="1752600" w="2571750">
                  <a:moveTo>
                    <a:pt x="2536412" y="736600"/>
                  </a:moveTo>
                  <a:lnTo>
                    <a:pt x="2530570" y="736600"/>
                  </a:lnTo>
                  <a:lnTo>
                    <a:pt x="2533364" y="749300"/>
                  </a:lnTo>
                  <a:lnTo>
                    <a:pt x="2535523" y="749300"/>
                  </a:lnTo>
                  <a:lnTo>
                    <a:pt x="2535802" y="751839"/>
                  </a:lnTo>
                  <a:lnTo>
                    <a:pt x="2536412" y="754184"/>
                  </a:lnTo>
                  <a:lnTo>
                    <a:pt x="2536412" y="736600"/>
                  </a:lnTo>
                  <a:close/>
                </a:path>
                <a:path extrusionOk="0" h="1752600" w="2571750">
                  <a:moveTo>
                    <a:pt x="2568482" y="748134"/>
                  </a:moveTo>
                  <a:lnTo>
                    <a:pt x="2568797" y="749300"/>
                  </a:lnTo>
                  <a:lnTo>
                    <a:pt x="2568738" y="748323"/>
                  </a:lnTo>
                  <a:lnTo>
                    <a:pt x="2568482" y="748134"/>
                  </a:lnTo>
                  <a:close/>
                </a:path>
                <a:path extrusionOk="0" h="1752600" w="2571750">
                  <a:moveTo>
                    <a:pt x="2568738" y="748323"/>
                  </a:moveTo>
                  <a:lnTo>
                    <a:pt x="2568797" y="749300"/>
                  </a:lnTo>
                  <a:lnTo>
                    <a:pt x="2570067" y="749300"/>
                  </a:lnTo>
                  <a:lnTo>
                    <a:pt x="2568738" y="748323"/>
                  </a:lnTo>
                  <a:close/>
                </a:path>
                <a:path extrusionOk="0" h="1752600" w="2571750">
                  <a:moveTo>
                    <a:pt x="2569178" y="736600"/>
                  </a:moveTo>
                  <a:lnTo>
                    <a:pt x="2568035" y="736600"/>
                  </a:lnTo>
                  <a:lnTo>
                    <a:pt x="2568738" y="748323"/>
                  </a:lnTo>
                  <a:lnTo>
                    <a:pt x="2570067" y="749300"/>
                  </a:lnTo>
                  <a:lnTo>
                    <a:pt x="2569178" y="736600"/>
                  </a:lnTo>
                  <a:close/>
                </a:path>
                <a:path extrusionOk="0" h="1752600" w="2571750">
                  <a:moveTo>
                    <a:pt x="2569432" y="736600"/>
                  </a:moveTo>
                  <a:lnTo>
                    <a:pt x="2569178" y="736600"/>
                  </a:lnTo>
                  <a:lnTo>
                    <a:pt x="2570067" y="749300"/>
                  </a:lnTo>
                  <a:lnTo>
                    <a:pt x="2571337" y="749300"/>
                  </a:lnTo>
                  <a:lnTo>
                    <a:pt x="2569432" y="736600"/>
                  </a:lnTo>
                  <a:close/>
                </a:path>
                <a:path extrusionOk="0" h="1752600" w="2571750">
                  <a:moveTo>
                    <a:pt x="2571337" y="736600"/>
                  </a:moveTo>
                  <a:lnTo>
                    <a:pt x="2569432" y="736600"/>
                  </a:lnTo>
                  <a:lnTo>
                    <a:pt x="2571337" y="749300"/>
                  </a:lnTo>
                  <a:lnTo>
                    <a:pt x="2571337" y="736600"/>
                  </a:lnTo>
                  <a:close/>
                </a:path>
                <a:path extrusionOk="0" h="1752600" w="2571750">
                  <a:moveTo>
                    <a:pt x="2568035" y="736600"/>
                  </a:moveTo>
                  <a:lnTo>
                    <a:pt x="2565368" y="736600"/>
                  </a:lnTo>
                  <a:lnTo>
                    <a:pt x="2568482" y="748134"/>
                  </a:lnTo>
                  <a:lnTo>
                    <a:pt x="2568738" y="748323"/>
                  </a:lnTo>
                  <a:lnTo>
                    <a:pt x="2568035" y="736600"/>
                  </a:lnTo>
                  <a:close/>
                </a:path>
                <a:path extrusionOk="0" h="1752600" w="2571750">
                  <a:moveTo>
                    <a:pt x="2565368" y="736600"/>
                  </a:moveTo>
                  <a:lnTo>
                    <a:pt x="2552795" y="736600"/>
                  </a:lnTo>
                  <a:lnTo>
                    <a:pt x="2568482" y="748134"/>
                  </a:lnTo>
                  <a:lnTo>
                    <a:pt x="2565368" y="736600"/>
                  </a:lnTo>
                  <a:close/>
                </a:path>
                <a:path extrusionOk="0" h="1752600" w="2571750">
                  <a:moveTo>
                    <a:pt x="2564479" y="723900"/>
                  </a:moveTo>
                  <a:lnTo>
                    <a:pt x="2520283" y="723900"/>
                  </a:lnTo>
                  <a:lnTo>
                    <a:pt x="2524347" y="736600"/>
                  </a:lnTo>
                  <a:lnTo>
                    <a:pt x="2565876" y="736600"/>
                  </a:lnTo>
                  <a:lnTo>
                    <a:pt x="2564479" y="723900"/>
                  </a:lnTo>
                  <a:close/>
                </a:path>
                <a:path extrusionOk="0" h="1752600" w="2571750">
                  <a:moveTo>
                    <a:pt x="2555970" y="711200"/>
                  </a:moveTo>
                  <a:lnTo>
                    <a:pt x="2510885" y="711200"/>
                  </a:lnTo>
                  <a:lnTo>
                    <a:pt x="2517743" y="723900"/>
                  </a:lnTo>
                  <a:lnTo>
                    <a:pt x="2558891" y="723900"/>
                  </a:lnTo>
                  <a:lnTo>
                    <a:pt x="2555970" y="711200"/>
                  </a:lnTo>
                  <a:close/>
                </a:path>
                <a:path extrusionOk="0" h="1752600" w="2571750">
                  <a:moveTo>
                    <a:pt x="2556605" y="711200"/>
                  </a:moveTo>
                  <a:lnTo>
                    <a:pt x="2558891" y="723900"/>
                  </a:lnTo>
                  <a:lnTo>
                    <a:pt x="2559145" y="723900"/>
                  </a:lnTo>
                  <a:lnTo>
                    <a:pt x="2556605" y="711200"/>
                  </a:lnTo>
                  <a:close/>
                </a:path>
                <a:path extrusionOk="0" h="1752600" w="2571750">
                  <a:moveTo>
                    <a:pt x="2537809" y="685800"/>
                  </a:moveTo>
                  <a:lnTo>
                    <a:pt x="2539206" y="698500"/>
                  </a:lnTo>
                  <a:lnTo>
                    <a:pt x="2504408" y="698500"/>
                  </a:lnTo>
                  <a:lnTo>
                    <a:pt x="2509361" y="711200"/>
                  </a:lnTo>
                  <a:lnTo>
                    <a:pt x="2548604" y="711200"/>
                  </a:lnTo>
                  <a:lnTo>
                    <a:pt x="2544667" y="698500"/>
                  </a:lnTo>
                  <a:lnTo>
                    <a:pt x="2537809" y="685800"/>
                  </a:lnTo>
                  <a:close/>
                </a:path>
                <a:path extrusionOk="0" h="1752600" w="2571750">
                  <a:moveTo>
                    <a:pt x="2547842" y="698500"/>
                  </a:moveTo>
                  <a:lnTo>
                    <a:pt x="2548604" y="711200"/>
                  </a:lnTo>
                  <a:lnTo>
                    <a:pt x="2551779" y="711200"/>
                  </a:lnTo>
                  <a:lnTo>
                    <a:pt x="2547842" y="698500"/>
                  </a:lnTo>
                  <a:close/>
                </a:path>
                <a:path extrusionOk="0" h="1752600" w="2571750">
                  <a:moveTo>
                    <a:pt x="2521807" y="660400"/>
                  </a:moveTo>
                  <a:lnTo>
                    <a:pt x="2476722" y="660400"/>
                  </a:lnTo>
                  <a:lnTo>
                    <a:pt x="2482818" y="673100"/>
                  </a:lnTo>
                  <a:lnTo>
                    <a:pt x="2482310" y="673100"/>
                  </a:lnTo>
                  <a:lnTo>
                    <a:pt x="2488787" y="685800"/>
                  </a:lnTo>
                  <a:lnTo>
                    <a:pt x="2492978" y="685800"/>
                  </a:lnTo>
                  <a:lnTo>
                    <a:pt x="2499074" y="698500"/>
                  </a:lnTo>
                  <a:lnTo>
                    <a:pt x="2539206" y="698500"/>
                  </a:lnTo>
                  <a:lnTo>
                    <a:pt x="2533872" y="685800"/>
                  </a:lnTo>
                  <a:lnTo>
                    <a:pt x="2528030" y="673100"/>
                  </a:lnTo>
                  <a:lnTo>
                    <a:pt x="2521807" y="660400"/>
                  </a:lnTo>
                  <a:close/>
                </a:path>
                <a:path extrusionOk="0" h="1752600" w="2571750">
                  <a:moveTo>
                    <a:pt x="2511012" y="647700"/>
                  </a:moveTo>
                  <a:lnTo>
                    <a:pt x="2469991" y="647700"/>
                  </a:lnTo>
                  <a:lnTo>
                    <a:pt x="2474944" y="660400"/>
                  </a:lnTo>
                  <a:lnTo>
                    <a:pt x="2517489" y="660400"/>
                  </a:lnTo>
                  <a:lnTo>
                    <a:pt x="2511012" y="647700"/>
                  </a:lnTo>
                  <a:close/>
                </a:path>
                <a:path extrusionOk="0" h="1752600" w="2571750">
                  <a:moveTo>
                    <a:pt x="461486" y="596900"/>
                  </a:moveTo>
                  <a:lnTo>
                    <a:pt x="425672" y="596900"/>
                  </a:lnTo>
                  <a:lnTo>
                    <a:pt x="422370" y="609600"/>
                  </a:lnTo>
                  <a:lnTo>
                    <a:pt x="420211" y="622300"/>
                  </a:lnTo>
                  <a:lnTo>
                    <a:pt x="418687" y="635000"/>
                  </a:lnTo>
                  <a:lnTo>
                    <a:pt x="417290" y="647700"/>
                  </a:lnTo>
                  <a:lnTo>
                    <a:pt x="451834" y="647700"/>
                  </a:lnTo>
                  <a:lnTo>
                    <a:pt x="453231" y="635000"/>
                  </a:lnTo>
                  <a:lnTo>
                    <a:pt x="454755" y="622300"/>
                  </a:lnTo>
                  <a:lnTo>
                    <a:pt x="456025" y="622300"/>
                  </a:lnTo>
                  <a:lnTo>
                    <a:pt x="459327" y="609600"/>
                  </a:lnTo>
                  <a:lnTo>
                    <a:pt x="459708" y="609600"/>
                  </a:lnTo>
                  <a:lnTo>
                    <a:pt x="461486" y="596900"/>
                  </a:lnTo>
                  <a:close/>
                </a:path>
                <a:path extrusionOk="0" h="1752600" w="2571750">
                  <a:moveTo>
                    <a:pt x="2500979" y="635000"/>
                  </a:moveTo>
                  <a:lnTo>
                    <a:pt x="2463641" y="635000"/>
                  </a:lnTo>
                  <a:lnTo>
                    <a:pt x="2464530" y="647700"/>
                  </a:lnTo>
                  <a:lnTo>
                    <a:pt x="2506059" y="647700"/>
                  </a:lnTo>
                  <a:lnTo>
                    <a:pt x="2500979" y="635000"/>
                  </a:lnTo>
                  <a:close/>
                </a:path>
                <a:path extrusionOk="0" h="1752600" w="2571750">
                  <a:moveTo>
                    <a:pt x="816578" y="622300"/>
                  </a:moveTo>
                  <a:lnTo>
                    <a:pt x="812006" y="622300"/>
                  </a:lnTo>
                  <a:lnTo>
                    <a:pt x="814800" y="635000"/>
                  </a:lnTo>
                  <a:lnTo>
                    <a:pt x="820515" y="635000"/>
                  </a:lnTo>
                  <a:lnTo>
                    <a:pt x="816578" y="622300"/>
                  </a:lnTo>
                  <a:close/>
                </a:path>
                <a:path extrusionOk="0" h="1752600" w="2571750">
                  <a:moveTo>
                    <a:pt x="1038447" y="622300"/>
                  </a:moveTo>
                  <a:lnTo>
                    <a:pt x="816578" y="622300"/>
                  </a:lnTo>
                  <a:lnTo>
                    <a:pt x="821912" y="635000"/>
                  </a:lnTo>
                  <a:lnTo>
                    <a:pt x="1029811" y="635000"/>
                  </a:lnTo>
                  <a:lnTo>
                    <a:pt x="1038447" y="622300"/>
                  </a:lnTo>
                  <a:close/>
                </a:path>
                <a:path extrusionOk="0" h="1752600" w="2571750">
                  <a:moveTo>
                    <a:pt x="1045432" y="622300"/>
                  </a:moveTo>
                  <a:lnTo>
                    <a:pt x="1038447" y="622300"/>
                  </a:lnTo>
                  <a:lnTo>
                    <a:pt x="1038320" y="635000"/>
                  </a:lnTo>
                  <a:lnTo>
                    <a:pt x="1045432" y="622300"/>
                  </a:lnTo>
                  <a:close/>
                </a:path>
                <a:path extrusionOk="0" h="1752600" w="2571750">
                  <a:moveTo>
                    <a:pt x="2494121" y="622300"/>
                  </a:moveTo>
                  <a:lnTo>
                    <a:pt x="2454878" y="622300"/>
                  </a:lnTo>
                  <a:lnTo>
                    <a:pt x="2459958" y="635000"/>
                  </a:lnTo>
                  <a:lnTo>
                    <a:pt x="2500217" y="635000"/>
                  </a:lnTo>
                  <a:lnTo>
                    <a:pt x="2494121" y="622300"/>
                  </a:lnTo>
                  <a:close/>
                </a:path>
                <a:path extrusionOk="0" h="1752600" w="2571750">
                  <a:moveTo>
                    <a:pt x="1070959" y="609600"/>
                  </a:moveTo>
                  <a:lnTo>
                    <a:pt x="775303" y="609600"/>
                  </a:lnTo>
                  <a:lnTo>
                    <a:pt x="781018" y="622300"/>
                  </a:lnTo>
                  <a:lnTo>
                    <a:pt x="1060926" y="622300"/>
                  </a:lnTo>
                  <a:lnTo>
                    <a:pt x="1070959" y="609600"/>
                  </a:lnTo>
                  <a:close/>
                </a:path>
                <a:path extrusionOk="0" h="1752600" w="2571750">
                  <a:moveTo>
                    <a:pt x="2489422" y="609600"/>
                  </a:moveTo>
                  <a:lnTo>
                    <a:pt x="2449417" y="609600"/>
                  </a:lnTo>
                  <a:lnTo>
                    <a:pt x="2454116" y="622300"/>
                  </a:lnTo>
                  <a:lnTo>
                    <a:pt x="2490438" y="622300"/>
                  </a:lnTo>
                  <a:lnTo>
                    <a:pt x="2489422" y="609600"/>
                  </a:lnTo>
                  <a:close/>
                </a:path>
                <a:path extrusionOk="0" h="1752600" w="2571750">
                  <a:moveTo>
                    <a:pt x="860647" y="596900"/>
                  </a:moveTo>
                  <a:lnTo>
                    <a:pt x="748125" y="596900"/>
                  </a:lnTo>
                  <a:lnTo>
                    <a:pt x="749903" y="609600"/>
                  </a:lnTo>
                  <a:lnTo>
                    <a:pt x="867759" y="609600"/>
                  </a:lnTo>
                  <a:lnTo>
                    <a:pt x="860647" y="596900"/>
                  </a:lnTo>
                  <a:close/>
                </a:path>
                <a:path extrusionOk="0" h="1752600" w="2571750">
                  <a:moveTo>
                    <a:pt x="1086834" y="596900"/>
                  </a:moveTo>
                  <a:lnTo>
                    <a:pt x="1003395" y="596900"/>
                  </a:lnTo>
                  <a:lnTo>
                    <a:pt x="995521" y="609600"/>
                  </a:lnTo>
                  <a:lnTo>
                    <a:pt x="1085183" y="609600"/>
                  </a:lnTo>
                  <a:lnTo>
                    <a:pt x="1086834" y="596900"/>
                  </a:lnTo>
                  <a:close/>
                </a:path>
                <a:path extrusionOk="0" h="1752600" w="2571750">
                  <a:moveTo>
                    <a:pt x="2436082" y="584200"/>
                  </a:moveTo>
                  <a:lnTo>
                    <a:pt x="2439003" y="596900"/>
                  </a:lnTo>
                  <a:lnTo>
                    <a:pt x="2444083" y="609600"/>
                  </a:lnTo>
                  <a:lnTo>
                    <a:pt x="2443194" y="596900"/>
                  </a:lnTo>
                  <a:lnTo>
                    <a:pt x="2440146" y="596900"/>
                  </a:lnTo>
                  <a:lnTo>
                    <a:pt x="2436082" y="584200"/>
                  </a:lnTo>
                  <a:close/>
                </a:path>
                <a:path extrusionOk="0" h="1752600" w="2571750">
                  <a:moveTo>
                    <a:pt x="2480278" y="596900"/>
                  </a:moveTo>
                  <a:lnTo>
                    <a:pt x="2443194" y="596900"/>
                  </a:lnTo>
                  <a:lnTo>
                    <a:pt x="2447004" y="609600"/>
                  </a:lnTo>
                  <a:lnTo>
                    <a:pt x="2485104" y="609600"/>
                  </a:lnTo>
                  <a:lnTo>
                    <a:pt x="2480278" y="596900"/>
                  </a:lnTo>
                  <a:close/>
                </a:path>
                <a:path extrusionOk="0" h="1752600" w="2571750">
                  <a:moveTo>
                    <a:pt x="464407" y="584200"/>
                  </a:moveTo>
                  <a:lnTo>
                    <a:pt x="427069" y="584200"/>
                  </a:lnTo>
                  <a:lnTo>
                    <a:pt x="425291" y="596900"/>
                  </a:lnTo>
                  <a:lnTo>
                    <a:pt x="461105" y="596900"/>
                  </a:lnTo>
                  <a:lnTo>
                    <a:pt x="464407" y="584200"/>
                  </a:lnTo>
                  <a:close/>
                </a:path>
                <a:path extrusionOk="0" h="1752600" w="2571750">
                  <a:moveTo>
                    <a:pt x="807942" y="584200"/>
                  </a:moveTo>
                  <a:lnTo>
                    <a:pt x="730726" y="584200"/>
                  </a:lnTo>
                  <a:lnTo>
                    <a:pt x="734155" y="596900"/>
                  </a:lnTo>
                  <a:lnTo>
                    <a:pt x="811879" y="596900"/>
                  </a:lnTo>
                  <a:lnTo>
                    <a:pt x="807942" y="584200"/>
                  </a:lnTo>
                  <a:close/>
                </a:path>
                <a:path extrusionOk="0" h="1752600" w="2571750">
                  <a:moveTo>
                    <a:pt x="809085" y="584200"/>
                  </a:moveTo>
                  <a:lnTo>
                    <a:pt x="811879" y="596900"/>
                  </a:lnTo>
                  <a:lnTo>
                    <a:pt x="814419" y="596900"/>
                  </a:lnTo>
                  <a:lnTo>
                    <a:pt x="809085" y="584200"/>
                  </a:lnTo>
                  <a:close/>
                </a:path>
                <a:path extrusionOk="0" h="1752600" w="2571750">
                  <a:moveTo>
                    <a:pt x="1100677" y="584200"/>
                  </a:moveTo>
                  <a:lnTo>
                    <a:pt x="1039717" y="584200"/>
                  </a:lnTo>
                  <a:lnTo>
                    <a:pt x="1032097" y="596900"/>
                  </a:lnTo>
                  <a:lnTo>
                    <a:pt x="1094708" y="596900"/>
                  </a:lnTo>
                  <a:lnTo>
                    <a:pt x="1100677" y="584200"/>
                  </a:lnTo>
                  <a:close/>
                </a:path>
                <a:path extrusionOk="0" h="1752600" w="2571750">
                  <a:moveTo>
                    <a:pt x="1100677" y="584200"/>
                  </a:moveTo>
                  <a:lnTo>
                    <a:pt x="1094708" y="596900"/>
                  </a:lnTo>
                  <a:lnTo>
                    <a:pt x="1097756" y="596900"/>
                  </a:lnTo>
                  <a:lnTo>
                    <a:pt x="1100677" y="584200"/>
                  </a:lnTo>
                  <a:close/>
                </a:path>
                <a:path extrusionOk="0" h="1752600" w="2571750">
                  <a:moveTo>
                    <a:pt x="1104233" y="584200"/>
                  </a:moveTo>
                  <a:lnTo>
                    <a:pt x="1100677" y="584200"/>
                  </a:lnTo>
                  <a:lnTo>
                    <a:pt x="1097756" y="596900"/>
                  </a:lnTo>
                  <a:lnTo>
                    <a:pt x="1100169" y="596900"/>
                  </a:lnTo>
                  <a:lnTo>
                    <a:pt x="1104233" y="584200"/>
                  </a:lnTo>
                  <a:close/>
                </a:path>
                <a:path extrusionOk="0" h="1752600" w="2571750">
                  <a:moveTo>
                    <a:pt x="2436082" y="584200"/>
                  </a:moveTo>
                  <a:lnTo>
                    <a:pt x="2433669" y="584200"/>
                  </a:lnTo>
                  <a:lnTo>
                    <a:pt x="2436209" y="596900"/>
                  </a:lnTo>
                  <a:lnTo>
                    <a:pt x="2439003" y="596900"/>
                  </a:lnTo>
                  <a:lnTo>
                    <a:pt x="2436082" y="584200"/>
                  </a:lnTo>
                  <a:close/>
                </a:path>
                <a:path extrusionOk="0" h="1752600" w="2571750">
                  <a:moveTo>
                    <a:pt x="2475071" y="584200"/>
                  </a:moveTo>
                  <a:lnTo>
                    <a:pt x="2436082" y="584200"/>
                  </a:lnTo>
                  <a:lnTo>
                    <a:pt x="2440146" y="596900"/>
                  </a:lnTo>
                  <a:lnTo>
                    <a:pt x="2478373" y="596900"/>
                  </a:lnTo>
                  <a:lnTo>
                    <a:pt x="2475071" y="584200"/>
                  </a:lnTo>
                  <a:close/>
                </a:path>
                <a:path extrusionOk="0" h="1752600" w="2571750">
                  <a:moveTo>
                    <a:pt x="466439" y="571500"/>
                  </a:moveTo>
                  <a:lnTo>
                    <a:pt x="430625" y="571500"/>
                  </a:lnTo>
                  <a:lnTo>
                    <a:pt x="427450" y="584200"/>
                  </a:lnTo>
                  <a:lnTo>
                    <a:pt x="464661" y="584200"/>
                  </a:lnTo>
                  <a:lnTo>
                    <a:pt x="466439" y="571500"/>
                  </a:lnTo>
                  <a:close/>
                </a:path>
                <a:path extrusionOk="0" h="1752600" w="2571750">
                  <a:moveTo>
                    <a:pt x="766032" y="571500"/>
                  </a:moveTo>
                  <a:lnTo>
                    <a:pt x="718534" y="571500"/>
                  </a:lnTo>
                  <a:lnTo>
                    <a:pt x="720947" y="584200"/>
                  </a:lnTo>
                  <a:lnTo>
                    <a:pt x="774922" y="584200"/>
                  </a:lnTo>
                  <a:lnTo>
                    <a:pt x="766032" y="571500"/>
                  </a:lnTo>
                  <a:close/>
                </a:path>
                <a:path extrusionOk="0" h="1752600" w="2571750">
                  <a:moveTo>
                    <a:pt x="772255" y="571500"/>
                  </a:moveTo>
                  <a:lnTo>
                    <a:pt x="766032" y="571500"/>
                  </a:lnTo>
                  <a:lnTo>
                    <a:pt x="774922" y="584200"/>
                  </a:lnTo>
                  <a:lnTo>
                    <a:pt x="772469" y="571937"/>
                  </a:lnTo>
                  <a:lnTo>
                    <a:pt x="772255" y="571500"/>
                  </a:lnTo>
                  <a:close/>
                </a:path>
                <a:path extrusionOk="0" h="1752600" w="2571750">
                  <a:moveTo>
                    <a:pt x="772469" y="571937"/>
                  </a:moveTo>
                  <a:lnTo>
                    <a:pt x="774922" y="584200"/>
                  </a:lnTo>
                  <a:lnTo>
                    <a:pt x="777081" y="584200"/>
                  </a:lnTo>
                  <a:lnTo>
                    <a:pt x="776403" y="579966"/>
                  </a:lnTo>
                  <a:lnTo>
                    <a:pt x="772469" y="571937"/>
                  </a:lnTo>
                  <a:close/>
                </a:path>
                <a:path extrusionOk="0" h="1752600" w="2571750">
                  <a:moveTo>
                    <a:pt x="775684" y="575468"/>
                  </a:moveTo>
                  <a:lnTo>
                    <a:pt x="776403" y="579966"/>
                  </a:lnTo>
                  <a:lnTo>
                    <a:pt x="778478" y="584200"/>
                  </a:lnTo>
                  <a:lnTo>
                    <a:pt x="775684" y="575468"/>
                  </a:lnTo>
                  <a:close/>
                </a:path>
                <a:path extrusionOk="0" h="1752600" w="2571750">
                  <a:moveTo>
                    <a:pt x="1119092" y="571500"/>
                  </a:moveTo>
                  <a:lnTo>
                    <a:pt x="1065498" y="571500"/>
                  </a:lnTo>
                  <a:lnTo>
                    <a:pt x="1057624" y="584200"/>
                  </a:lnTo>
                  <a:lnTo>
                    <a:pt x="1117949" y="584200"/>
                  </a:lnTo>
                  <a:lnTo>
                    <a:pt x="1119092" y="571500"/>
                  </a:lnTo>
                  <a:close/>
                </a:path>
                <a:path extrusionOk="0" h="1752600" w="2571750">
                  <a:moveTo>
                    <a:pt x="2466435" y="571500"/>
                  </a:moveTo>
                  <a:lnTo>
                    <a:pt x="2405856" y="571500"/>
                  </a:lnTo>
                  <a:lnTo>
                    <a:pt x="2425922" y="584200"/>
                  </a:lnTo>
                  <a:lnTo>
                    <a:pt x="2469356" y="584200"/>
                  </a:lnTo>
                  <a:lnTo>
                    <a:pt x="2466435" y="571500"/>
                  </a:lnTo>
                  <a:close/>
                </a:path>
                <a:path extrusionOk="0" h="1752600" w="2571750">
                  <a:moveTo>
                    <a:pt x="2469229" y="571500"/>
                  </a:moveTo>
                  <a:lnTo>
                    <a:pt x="2469356" y="584200"/>
                  </a:lnTo>
                  <a:lnTo>
                    <a:pt x="2474309" y="584200"/>
                  </a:lnTo>
                  <a:lnTo>
                    <a:pt x="2469229" y="571500"/>
                  </a:lnTo>
                  <a:close/>
                </a:path>
                <a:path extrusionOk="0" h="1752600" w="2571750">
                  <a:moveTo>
                    <a:pt x="774414" y="571500"/>
                  </a:moveTo>
                  <a:lnTo>
                    <a:pt x="772382" y="571500"/>
                  </a:lnTo>
                  <a:lnTo>
                    <a:pt x="772469" y="571937"/>
                  </a:lnTo>
                  <a:lnTo>
                    <a:pt x="776403" y="579966"/>
                  </a:lnTo>
                  <a:lnTo>
                    <a:pt x="775684" y="575468"/>
                  </a:lnTo>
                  <a:lnTo>
                    <a:pt x="774414" y="571500"/>
                  </a:lnTo>
                  <a:close/>
                </a:path>
                <a:path extrusionOk="0" h="1752600" w="2571750">
                  <a:moveTo>
                    <a:pt x="775049" y="571500"/>
                  </a:moveTo>
                  <a:lnTo>
                    <a:pt x="774414" y="571500"/>
                  </a:lnTo>
                  <a:lnTo>
                    <a:pt x="775684" y="575468"/>
                  </a:lnTo>
                  <a:lnTo>
                    <a:pt x="775049" y="571500"/>
                  </a:lnTo>
                  <a:close/>
                </a:path>
                <a:path extrusionOk="0" h="1752600" w="2571750">
                  <a:moveTo>
                    <a:pt x="772382" y="571500"/>
                  </a:moveTo>
                  <a:lnTo>
                    <a:pt x="772469" y="571937"/>
                  </a:lnTo>
                  <a:lnTo>
                    <a:pt x="772382" y="571500"/>
                  </a:lnTo>
                  <a:close/>
                </a:path>
                <a:path extrusionOk="0" h="1752600" w="2571750">
                  <a:moveTo>
                    <a:pt x="468979" y="558800"/>
                  </a:moveTo>
                  <a:lnTo>
                    <a:pt x="432530" y="558800"/>
                  </a:lnTo>
                  <a:lnTo>
                    <a:pt x="432149" y="571500"/>
                  </a:lnTo>
                  <a:lnTo>
                    <a:pt x="466058" y="571500"/>
                  </a:lnTo>
                  <a:lnTo>
                    <a:pt x="468979" y="558800"/>
                  </a:lnTo>
                  <a:close/>
                </a:path>
                <a:path extrusionOk="0" h="1752600" w="2571750">
                  <a:moveTo>
                    <a:pt x="755872" y="558800"/>
                  </a:moveTo>
                  <a:lnTo>
                    <a:pt x="707485" y="558800"/>
                  </a:lnTo>
                  <a:lnTo>
                    <a:pt x="710406" y="571500"/>
                  </a:lnTo>
                  <a:lnTo>
                    <a:pt x="759809" y="571500"/>
                  </a:lnTo>
                  <a:lnTo>
                    <a:pt x="755872" y="558800"/>
                  </a:lnTo>
                  <a:close/>
                </a:path>
                <a:path extrusionOk="0" h="1752600" w="2571750">
                  <a:moveTo>
                    <a:pt x="1133062" y="558800"/>
                  </a:moveTo>
                  <a:lnTo>
                    <a:pt x="1078325" y="558800"/>
                  </a:lnTo>
                  <a:lnTo>
                    <a:pt x="1075912" y="571500"/>
                  </a:lnTo>
                  <a:lnTo>
                    <a:pt x="1127728" y="571500"/>
                  </a:lnTo>
                  <a:lnTo>
                    <a:pt x="1133062" y="558800"/>
                  </a:lnTo>
                  <a:close/>
                </a:path>
                <a:path extrusionOk="0" h="1752600" w="2571750">
                  <a:moveTo>
                    <a:pt x="2456656" y="558800"/>
                  </a:moveTo>
                  <a:lnTo>
                    <a:pt x="2390362" y="558800"/>
                  </a:lnTo>
                  <a:lnTo>
                    <a:pt x="2408015" y="571500"/>
                  </a:lnTo>
                  <a:lnTo>
                    <a:pt x="2460974" y="571500"/>
                  </a:lnTo>
                  <a:lnTo>
                    <a:pt x="2456656" y="558800"/>
                  </a:lnTo>
                  <a:close/>
                </a:path>
                <a:path extrusionOk="0" h="1752600" w="2571750">
                  <a:moveTo>
                    <a:pt x="2458307" y="558800"/>
                  </a:moveTo>
                  <a:lnTo>
                    <a:pt x="2460974" y="571500"/>
                  </a:lnTo>
                  <a:lnTo>
                    <a:pt x="2462371" y="571500"/>
                  </a:lnTo>
                  <a:lnTo>
                    <a:pt x="2458307" y="558800"/>
                  </a:lnTo>
                  <a:close/>
                </a:path>
                <a:path extrusionOk="0" h="1752600" w="2571750">
                  <a:moveTo>
                    <a:pt x="473805" y="546100"/>
                  </a:moveTo>
                  <a:lnTo>
                    <a:pt x="436848" y="546100"/>
                  </a:lnTo>
                  <a:lnTo>
                    <a:pt x="435070" y="558800"/>
                  </a:lnTo>
                  <a:lnTo>
                    <a:pt x="470503" y="558800"/>
                  </a:lnTo>
                  <a:lnTo>
                    <a:pt x="473805" y="546100"/>
                  </a:lnTo>
                  <a:close/>
                </a:path>
                <a:path extrusionOk="0" h="1752600" w="2571750">
                  <a:moveTo>
                    <a:pt x="702151" y="546100"/>
                  </a:moveTo>
                  <a:lnTo>
                    <a:pt x="701897" y="546100"/>
                  </a:lnTo>
                  <a:lnTo>
                    <a:pt x="704310" y="558800"/>
                  </a:lnTo>
                  <a:lnTo>
                    <a:pt x="702151" y="546100"/>
                  </a:lnTo>
                  <a:close/>
                </a:path>
                <a:path extrusionOk="0" h="1752600" w="2571750">
                  <a:moveTo>
                    <a:pt x="743045" y="546100"/>
                  </a:moveTo>
                  <a:lnTo>
                    <a:pt x="702151" y="546100"/>
                  </a:lnTo>
                  <a:lnTo>
                    <a:pt x="704945" y="558800"/>
                  </a:lnTo>
                  <a:lnTo>
                    <a:pt x="745585" y="558800"/>
                  </a:lnTo>
                  <a:lnTo>
                    <a:pt x="743045" y="546100"/>
                  </a:lnTo>
                  <a:close/>
                </a:path>
                <a:path extrusionOk="0" h="1752600" w="2571750">
                  <a:moveTo>
                    <a:pt x="743172" y="546100"/>
                  </a:moveTo>
                  <a:lnTo>
                    <a:pt x="745585" y="558800"/>
                  </a:lnTo>
                  <a:lnTo>
                    <a:pt x="748252" y="558800"/>
                  </a:lnTo>
                  <a:lnTo>
                    <a:pt x="743172" y="546100"/>
                  </a:lnTo>
                  <a:close/>
                </a:path>
                <a:path extrusionOk="0" h="1752600" w="2571750">
                  <a:moveTo>
                    <a:pt x="1096994" y="546100"/>
                  </a:moveTo>
                  <a:lnTo>
                    <a:pt x="1091533" y="558800"/>
                  </a:lnTo>
                  <a:lnTo>
                    <a:pt x="1092803" y="558800"/>
                  </a:lnTo>
                  <a:lnTo>
                    <a:pt x="1096994" y="546100"/>
                  </a:lnTo>
                  <a:close/>
                </a:path>
                <a:path extrusionOk="0" h="1752600" w="2571750">
                  <a:moveTo>
                    <a:pt x="1140936" y="546100"/>
                  </a:moveTo>
                  <a:lnTo>
                    <a:pt x="1097375" y="546100"/>
                  </a:lnTo>
                  <a:lnTo>
                    <a:pt x="1092803" y="558800"/>
                  </a:lnTo>
                  <a:lnTo>
                    <a:pt x="1135602" y="558800"/>
                  </a:lnTo>
                  <a:lnTo>
                    <a:pt x="1140936" y="546100"/>
                  </a:lnTo>
                  <a:close/>
                </a:path>
                <a:path extrusionOk="0" h="1752600" w="2571750">
                  <a:moveTo>
                    <a:pt x="2434812" y="546100"/>
                  </a:moveTo>
                  <a:lnTo>
                    <a:pt x="2360009" y="546100"/>
                  </a:lnTo>
                  <a:lnTo>
                    <a:pt x="2377662" y="558800"/>
                  </a:lnTo>
                  <a:lnTo>
                    <a:pt x="2444845" y="558800"/>
                  </a:lnTo>
                  <a:lnTo>
                    <a:pt x="2434812" y="546100"/>
                  </a:lnTo>
                  <a:close/>
                </a:path>
                <a:path extrusionOk="0" h="1752600" w="2571750">
                  <a:moveTo>
                    <a:pt x="476472" y="533400"/>
                  </a:moveTo>
                  <a:lnTo>
                    <a:pt x="440658" y="533400"/>
                  </a:lnTo>
                  <a:lnTo>
                    <a:pt x="437356" y="546100"/>
                  </a:lnTo>
                  <a:lnTo>
                    <a:pt x="473678" y="546100"/>
                  </a:lnTo>
                  <a:lnTo>
                    <a:pt x="476472" y="533400"/>
                  </a:lnTo>
                  <a:close/>
                </a:path>
                <a:path extrusionOk="0" h="1752600" w="2571750">
                  <a:moveTo>
                    <a:pt x="732885" y="533400"/>
                  </a:moveTo>
                  <a:lnTo>
                    <a:pt x="693388" y="533400"/>
                  </a:lnTo>
                  <a:lnTo>
                    <a:pt x="694658" y="546100"/>
                  </a:lnTo>
                  <a:lnTo>
                    <a:pt x="735806" y="546100"/>
                  </a:lnTo>
                  <a:lnTo>
                    <a:pt x="732885" y="533400"/>
                  </a:lnTo>
                  <a:close/>
                </a:path>
                <a:path extrusionOk="0" h="1752600" w="2571750">
                  <a:moveTo>
                    <a:pt x="733520" y="533400"/>
                  </a:moveTo>
                  <a:lnTo>
                    <a:pt x="735806" y="546100"/>
                  </a:lnTo>
                  <a:lnTo>
                    <a:pt x="736060" y="546100"/>
                  </a:lnTo>
                  <a:lnTo>
                    <a:pt x="733520" y="533400"/>
                  </a:lnTo>
                  <a:close/>
                </a:path>
                <a:path extrusionOk="0" h="1752600" w="2571750">
                  <a:moveTo>
                    <a:pt x="1151096" y="533400"/>
                  </a:moveTo>
                  <a:lnTo>
                    <a:pt x="1107662" y="533400"/>
                  </a:lnTo>
                  <a:lnTo>
                    <a:pt x="1102074" y="546100"/>
                  </a:lnTo>
                  <a:lnTo>
                    <a:pt x="1149826" y="546100"/>
                  </a:lnTo>
                  <a:lnTo>
                    <a:pt x="1151096" y="533400"/>
                  </a:lnTo>
                  <a:close/>
                </a:path>
                <a:path extrusionOk="0" h="1752600" w="2571750">
                  <a:moveTo>
                    <a:pt x="2422493" y="533400"/>
                  </a:moveTo>
                  <a:lnTo>
                    <a:pt x="2345912" y="533400"/>
                  </a:lnTo>
                  <a:lnTo>
                    <a:pt x="2360390" y="546100"/>
                  </a:lnTo>
                  <a:lnTo>
                    <a:pt x="2424652" y="546100"/>
                  </a:lnTo>
                  <a:lnTo>
                    <a:pt x="2422493" y="533400"/>
                  </a:lnTo>
                  <a:close/>
                </a:path>
                <a:path extrusionOk="0" h="1752600" w="2571750">
                  <a:moveTo>
                    <a:pt x="443706" y="520700"/>
                  </a:moveTo>
                  <a:lnTo>
                    <a:pt x="440785" y="533400"/>
                  </a:lnTo>
                  <a:lnTo>
                    <a:pt x="443071" y="533400"/>
                  </a:lnTo>
                  <a:lnTo>
                    <a:pt x="443706" y="520700"/>
                  </a:lnTo>
                  <a:close/>
                </a:path>
                <a:path extrusionOk="0" h="1752600" w="2571750">
                  <a:moveTo>
                    <a:pt x="486505" y="495300"/>
                  </a:moveTo>
                  <a:lnTo>
                    <a:pt x="452469" y="495300"/>
                  </a:lnTo>
                  <a:lnTo>
                    <a:pt x="449167" y="508000"/>
                  </a:lnTo>
                  <a:lnTo>
                    <a:pt x="447135" y="508000"/>
                  </a:lnTo>
                  <a:lnTo>
                    <a:pt x="446373" y="520700"/>
                  </a:lnTo>
                  <a:lnTo>
                    <a:pt x="443071" y="533400"/>
                  </a:lnTo>
                  <a:lnTo>
                    <a:pt x="477107" y="533400"/>
                  </a:lnTo>
                  <a:lnTo>
                    <a:pt x="480282" y="520700"/>
                  </a:lnTo>
                  <a:lnTo>
                    <a:pt x="483203" y="520700"/>
                  </a:lnTo>
                  <a:lnTo>
                    <a:pt x="486505" y="495300"/>
                  </a:lnTo>
                  <a:close/>
                </a:path>
                <a:path extrusionOk="0" h="1752600" w="2571750">
                  <a:moveTo>
                    <a:pt x="688181" y="520700"/>
                  </a:moveTo>
                  <a:lnTo>
                    <a:pt x="687927" y="520700"/>
                  </a:lnTo>
                  <a:lnTo>
                    <a:pt x="689324" y="533400"/>
                  </a:lnTo>
                  <a:lnTo>
                    <a:pt x="688181" y="520700"/>
                  </a:lnTo>
                  <a:close/>
                </a:path>
                <a:path extrusionOk="0" h="1752600" w="2571750">
                  <a:moveTo>
                    <a:pt x="722725" y="520700"/>
                  </a:moveTo>
                  <a:lnTo>
                    <a:pt x="688181" y="520700"/>
                  </a:lnTo>
                  <a:lnTo>
                    <a:pt x="689578" y="533400"/>
                  </a:lnTo>
                  <a:lnTo>
                    <a:pt x="726408" y="533400"/>
                  </a:lnTo>
                  <a:lnTo>
                    <a:pt x="722725" y="520700"/>
                  </a:lnTo>
                  <a:close/>
                </a:path>
                <a:path extrusionOk="0" h="1752600" w="2571750">
                  <a:moveTo>
                    <a:pt x="725011" y="520700"/>
                  </a:moveTo>
                  <a:lnTo>
                    <a:pt x="722725" y="520700"/>
                  </a:lnTo>
                  <a:lnTo>
                    <a:pt x="726408" y="533400"/>
                  </a:lnTo>
                  <a:lnTo>
                    <a:pt x="725011" y="520700"/>
                  </a:lnTo>
                  <a:close/>
                </a:path>
                <a:path extrusionOk="0" h="1752600" w="2571750">
                  <a:moveTo>
                    <a:pt x="727297" y="520700"/>
                  </a:moveTo>
                  <a:lnTo>
                    <a:pt x="725011" y="520700"/>
                  </a:lnTo>
                  <a:lnTo>
                    <a:pt x="726408" y="533400"/>
                  </a:lnTo>
                  <a:lnTo>
                    <a:pt x="730091" y="533400"/>
                  </a:lnTo>
                  <a:lnTo>
                    <a:pt x="727297" y="520700"/>
                  </a:lnTo>
                  <a:close/>
                </a:path>
                <a:path extrusionOk="0" h="1752600" w="2571750">
                  <a:moveTo>
                    <a:pt x="1158081" y="520700"/>
                  </a:moveTo>
                  <a:lnTo>
                    <a:pt x="1116933" y="520700"/>
                  </a:lnTo>
                  <a:lnTo>
                    <a:pt x="1114139" y="533400"/>
                  </a:lnTo>
                  <a:lnTo>
                    <a:pt x="1153763" y="533400"/>
                  </a:lnTo>
                  <a:lnTo>
                    <a:pt x="1158081" y="520700"/>
                  </a:lnTo>
                  <a:close/>
                </a:path>
                <a:path extrusionOk="0" h="1752600" w="2571750">
                  <a:moveTo>
                    <a:pt x="2394426" y="520700"/>
                  </a:moveTo>
                  <a:lnTo>
                    <a:pt x="2318226" y="520700"/>
                  </a:lnTo>
                  <a:lnTo>
                    <a:pt x="2330418" y="533400"/>
                  </a:lnTo>
                  <a:lnTo>
                    <a:pt x="2406999" y="533400"/>
                  </a:lnTo>
                  <a:lnTo>
                    <a:pt x="2394426" y="520700"/>
                  </a:lnTo>
                  <a:close/>
                </a:path>
                <a:path extrusionOk="0" h="1752600" w="2571750">
                  <a:moveTo>
                    <a:pt x="683388" y="513325"/>
                  </a:moveTo>
                  <a:lnTo>
                    <a:pt x="683609" y="520700"/>
                  </a:lnTo>
                  <a:lnTo>
                    <a:pt x="685895" y="520700"/>
                  </a:lnTo>
                  <a:lnTo>
                    <a:pt x="683388" y="513325"/>
                  </a:lnTo>
                  <a:close/>
                </a:path>
                <a:path extrusionOk="0" h="1752600" w="2571750">
                  <a:moveTo>
                    <a:pt x="683228" y="508000"/>
                  </a:moveTo>
                  <a:lnTo>
                    <a:pt x="683388" y="513325"/>
                  </a:lnTo>
                  <a:lnTo>
                    <a:pt x="685895" y="520700"/>
                  </a:lnTo>
                  <a:lnTo>
                    <a:pt x="683228" y="508000"/>
                  </a:lnTo>
                  <a:close/>
                </a:path>
                <a:path extrusionOk="0" h="1752600" w="2571750">
                  <a:moveTo>
                    <a:pt x="719931" y="508000"/>
                  </a:moveTo>
                  <a:lnTo>
                    <a:pt x="683228" y="508000"/>
                  </a:lnTo>
                  <a:lnTo>
                    <a:pt x="685895" y="520700"/>
                  </a:lnTo>
                  <a:lnTo>
                    <a:pt x="722090" y="520700"/>
                  </a:lnTo>
                  <a:lnTo>
                    <a:pt x="719931" y="508000"/>
                  </a:lnTo>
                  <a:close/>
                </a:path>
                <a:path extrusionOk="0" h="1752600" w="2571750">
                  <a:moveTo>
                    <a:pt x="720947" y="508000"/>
                  </a:moveTo>
                  <a:lnTo>
                    <a:pt x="719931" y="508000"/>
                  </a:lnTo>
                  <a:lnTo>
                    <a:pt x="722344" y="520700"/>
                  </a:lnTo>
                  <a:lnTo>
                    <a:pt x="720947" y="508000"/>
                  </a:lnTo>
                  <a:close/>
                </a:path>
                <a:path extrusionOk="0" h="1752600" w="2571750">
                  <a:moveTo>
                    <a:pt x="1171289" y="495300"/>
                  </a:moveTo>
                  <a:lnTo>
                    <a:pt x="1134332" y="495300"/>
                  </a:lnTo>
                  <a:lnTo>
                    <a:pt x="1130014" y="508000"/>
                  </a:lnTo>
                  <a:lnTo>
                    <a:pt x="1127220" y="508000"/>
                  </a:lnTo>
                  <a:lnTo>
                    <a:pt x="1122775" y="520700"/>
                  </a:lnTo>
                  <a:lnTo>
                    <a:pt x="1161002" y="520700"/>
                  </a:lnTo>
                  <a:lnTo>
                    <a:pt x="1171289" y="495300"/>
                  </a:lnTo>
                  <a:close/>
                </a:path>
                <a:path extrusionOk="0" h="1752600" w="2571750">
                  <a:moveTo>
                    <a:pt x="2362168" y="508000"/>
                  </a:moveTo>
                  <a:lnTo>
                    <a:pt x="2295493" y="508000"/>
                  </a:lnTo>
                  <a:lnTo>
                    <a:pt x="2304891" y="520700"/>
                  </a:lnTo>
                  <a:lnTo>
                    <a:pt x="2376519" y="520700"/>
                  </a:lnTo>
                  <a:lnTo>
                    <a:pt x="2362168" y="508000"/>
                  </a:lnTo>
                  <a:close/>
                </a:path>
                <a:path extrusionOk="0" h="1752600" w="2571750">
                  <a:moveTo>
                    <a:pt x="683228" y="508000"/>
                  </a:moveTo>
                  <a:lnTo>
                    <a:pt x="681577" y="508000"/>
                  </a:lnTo>
                  <a:lnTo>
                    <a:pt x="683388" y="513325"/>
                  </a:lnTo>
                  <a:lnTo>
                    <a:pt x="683228" y="508000"/>
                  </a:lnTo>
                  <a:close/>
                </a:path>
                <a:path extrusionOk="0" h="1752600" w="2571750">
                  <a:moveTo>
                    <a:pt x="678486" y="506588"/>
                  </a:moveTo>
                  <a:lnTo>
                    <a:pt x="678529" y="508000"/>
                  </a:lnTo>
                  <a:lnTo>
                    <a:pt x="678486" y="506588"/>
                  </a:lnTo>
                  <a:close/>
                </a:path>
                <a:path extrusionOk="0" h="1752600" w="2571750">
                  <a:moveTo>
                    <a:pt x="678148" y="495300"/>
                  </a:moveTo>
                  <a:lnTo>
                    <a:pt x="678486" y="506588"/>
                  </a:lnTo>
                  <a:lnTo>
                    <a:pt x="678656" y="508000"/>
                  </a:lnTo>
                  <a:lnTo>
                    <a:pt x="681196" y="508000"/>
                  </a:lnTo>
                  <a:lnTo>
                    <a:pt x="678148" y="495300"/>
                  </a:lnTo>
                  <a:close/>
                </a:path>
                <a:path extrusionOk="0" h="1752600" w="2571750">
                  <a:moveTo>
                    <a:pt x="712819" y="495300"/>
                  </a:moveTo>
                  <a:lnTo>
                    <a:pt x="678148" y="495300"/>
                  </a:lnTo>
                  <a:lnTo>
                    <a:pt x="681196" y="508000"/>
                  </a:lnTo>
                  <a:lnTo>
                    <a:pt x="715359" y="508000"/>
                  </a:lnTo>
                  <a:lnTo>
                    <a:pt x="712819" y="495300"/>
                  </a:lnTo>
                  <a:close/>
                </a:path>
                <a:path extrusionOk="0" h="1752600" w="2571750">
                  <a:moveTo>
                    <a:pt x="715486" y="495300"/>
                  </a:moveTo>
                  <a:lnTo>
                    <a:pt x="712819" y="495300"/>
                  </a:lnTo>
                  <a:lnTo>
                    <a:pt x="715486" y="508000"/>
                  </a:lnTo>
                  <a:lnTo>
                    <a:pt x="715486" y="495300"/>
                  </a:lnTo>
                  <a:close/>
                </a:path>
                <a:path extrusionOk="0" h="1752600" w="2571750">
                  <a:moveTo>
                    <a:pt x="2347436" y="495300"/>
                  </a:moveTo>
                  <a:lnTo>
                    <a:pt x="2278221" y="495300"/>
                  </a:lnTo>
                  <a:lnTo>
                    <a:pt x="2287619" y="508000"/>
                  </a:lnTo>
                  <a:lnTo>
                    <a:pt x="2363311" y="508000"/>
                  </a:lnTo>
                  <a:lnTo>
                    <a:pt x="2347436" y="495300"/>
                  </a:lnTo>
                  <a:close/>
                </a:path>
                <a:path extrusionOk="0" h="1752600" w="2571750">
                  <a:moveTo>
                    <a:pt x="678148" y="495300"/>
                  </a:moveTo>
                  <a:lnTo>
                    <a:pt x="677132" y="495300"/>
                  </a:lnTo>
                  <a:lnTo>
                    <a:pt x="678486" y="506588"/>
                  </a:lnTo>
                  <a:lnTo>
                    <a:pt x="678148" y="495300"/>
                  </a:lnTo>
                  <a:close/>
                </a:path>
                <a:path extrusionOk="0" h="1752600" w="2571750">
                  <a:moveTo>
                    <a:pt x="490188" y="482600"/>
                  </a:moveTo>
                  <a:lnTo>
                    <a:pt x="453739" y="482600"/>
                  </a:lnTo>
                  <a:lnTo>
                    <a:pt x="452215" y="495300"/>
                  </a:lnTo>
                  <a:lnTo>
                    <a:pt x="487267" y="495300"/>
                  </a:lnTo>
                  <a:lnTo>
                    <a:pt x="490188" y="482600"/>
                  </a:lnTo>
                  <a:close/>
                </a:path>
                <a:path extrusionOk="0" h="1752600" w="2571750">
                  <a:moveTo>
                    <a:pt x="707358" y="482600"/>
                  </a:moveTo>
                  <a:lnTo>
                    <a:pt x="672687" y="482600"/>
                  </a:lnTo>
                  <a:lnTo>
                    <a:pt x="673322" y="495300"/>
                  </a:lnTo>
                  <a:lnTo>
                    <a:pt x="710406" y="495300"/>
                  </a:lnTo>
                  <a:lnTo>
                    <a:pt x="707358" y="482600"/>
                  </a:lnTo>
                  <a:close/>
                </a:path>
                <a:path extrusionOk="0" h="1752600" w="2571750">
                  <a:moveTo>
                    <a:pt x="709898" y="482600"/>
                  </a:moveTo>
                  <a:lnTo>
                    <a:pt x="707358" y="482600"/>
                  </a:lnTo>
                  <a:lnTo>
                    <a:pt x="710406" y="495300"/>
                  </a:lnTo>
                  <a:lnTo>
                    <a:pt x="710063" y="483869"/>
                  </a:lnTo>
                  <a:lnTo>
                    <a:pt x="709898" y="482600"/>
                  </a:lnTo>
                  <a:close/>
                </a:path>
                <a:path extrusionOk="0" h="1752600" w="2571750">
                  <a:moveTo>
                    <a:pt x="710063" y="483869"/>
                  </a:moveTo>
                  <a:lnTo>
                    <a:pt x="710406" y="495300"/>
                  </a:lnTo>
                  <a:lnTo>
                    <a:pt x="711549" y="495300"/>
                  </a:lnTo>
                  <a:lnTo>
                    <a:pt x="710063" y="483869"/>
                  </a:lnTo>
                  <a:close/>
                </a:path>
                <a:path extrusionOk="0" h="1752600" w="2571750">
                  <a:moveTo>
                    <a:pt x="1173956" y="482600"/>
                  </a:moveTo>
                  <a:lnTo>
                    <a:pt x="1140047" y="482600"/>
                  </a:lnTo>
                  <a:lnTo>
                    <a:pt x="1134205" y="495300"/>
                  </a:lnTo>
                  <a:lnTo>
                    <a:pt x="1172559" y="495300"/>
                  </a:lnTo>
                  <a:lnTo>
                    <a:pt x="1173956" y="482600"/>
                  </a:lnTo>
                  <a:close/>
                </a:path>
                <a:path extrusionOk="0" h="1752600" w="2571750">
                  <a:moveTo>
                    <a:pt x="1175607" y="482600"/>
                  </a:moveTo>
                  <a:lnTo>
                    <a:pt x="1173956" y="482600"/>
                  </a:lnTo>
                  <a:lnTo>
                    <a:pt x="1173067" y="495300"/>
                  </a:lnTo>
                  <a:lnTo>
                    <a:pt x="1175607" y="482600"/>
                  </a:lnTo>
                  <a:close/>
                </a:path>
                <a:path extrusionOk="0" h="1752600" w="2571750">
                  <a:moveTo>
                    <a:pt x="2323179" y="482600"/>
                  </a:moveTo>
                  <a:lnTo>
                    <a:pt x="2263870" y="482600"/>
                  </a:lnTo>
                  <a:lnTo>
                    <a:pt x="2271998" y="495300"/>
                  </a:lnTo>
                  <a:lnTo>
                    <a:pt x="2335117" y="495300"/>
                  </a:lnTo>
                  <a:lnTo>
                    <a:pt x="2323179" y="482600"/>
                  </a:lnTo>
                  <a:close/>
                </a:path>
                <a:path extrusionOk="0" h="1752600" w="2571750">
                  <a:moveTo>
                    <a:pt x="710025" y="482600"/>
                  </a:moveTo>
                  <a:lnTo>
                    <a:pt x="710063" y="483869"/>
                  </a:lnTo>
                  <a:lnTo>
                    <a:pt x="710025" y="482600"/>
                  </a:lnTo>
                  <a:close/>
                </a:path>
                <a:path extrusionOk="0" h="1752600" w="2571750">
                  <a:moveTo>
                    <a:pt x="457422" y="469900"/>
                  </a:moveTo>
                  <a:lnTo>
                    <a:pt x="454501" y="482600"/>
                  </a:lnTo>
                  <a:lnTo>
                    <a:pt x="456660" y="482600"/>
                  </a:lnTo>
                  <a:lnTo>
                    <a:pt x="457422" y="469900"/>
                  </a:lnTo>
                  <a:close/>
                </a:path>
                <a:path extrusionOk="0" h="1752600" w="2571750">
                  <a:moveTo>
                    <a:pt x="492728" y="469900"/>
                  </a:moveTo>
                  <a:lnTo>
                    <a:pt x="458438" y="469900"/>
                  </a:lnTo>
                  <a:lnTo>
                    <a:pt x="456660" y="482600"/>
                  </a:lnTo>
                  <a:lnTo>
                    <a:pt x="490950" y="482600"/>
                  </a:lnTo>
                  <a:lnTo>
                    <a:pt x="492728" y="469900"/>
                  </a:lnTo>
                  <a:close/>
                </a:path>
                <a:path extrusionOk="0" h="1752600" w="2571750">
                  <a:moveTo>
                    <a:pt x="494252" y="469900"/>
                  </a:moveTo>
                  <a:lnTo>
                    <a:pt x="492728" y="469900"/>
                  </a:lnTo>
                  <a:lnTo>
                    <a:pt x="491331" y="482600"/>
                  </a:lnTo>
                  <a:lnTo>
                    <a:pt x="494252" y="469900"/>
                  </a:lnTo>
                  <a:close/>
                </a:path>
                <a:path extrusionOk="0" h="1752600" w="2571750">
                  <a:moveTo>
                    <a:pt x="670274" y="469900"/>
                  </a:moveTo>
                  <a:lnTo>
                    <a:pt x="668369" y="469900"/>
                  </a:lnTo>
                  <a:lnTo>
                    <a:pt x="669512" y="482600"/>
                  </a:lnTo>
                  <a:lnTo>
                    <a:pt x="670528" y="482600"/>
                  </a:lnTo>
                  <a:lnTo>
                    <a:pt x="670274" y="469900"/>
                  </a:lnTo>
                  <a:close/>
                </a:path>
                <a:path extrusionOk="0" h="1752600" w="2571750">
                  <a:moveTo>
                    <a:pt x="670274" y="469900"/>
                  </a:moveTo>
                  <a:lnTo>
                    <a:pt x="670528" y="482600"/>
                  </a:lnTo>
                  <a:lnTo>
                    <a:pt x="673703" y="482600"/>
                  </a:lnTo>
                  <a:lnTo>
                    <a:pt x="670274" y="469900"/>
                  </a:lnTo>
                  <a:close/>
                </a:path>
                <a:path extrusionOk="0" h="1752600" w="2571750">
                  <a:moveTo>
                    <a:pt x="706469" y="469900"/>
                  </a:moveTo>
                  <a:lnTo>
                    <a:pt x="670274" y="469900"/>
                  </a:lnTo>
                  <a:lnTo>
                    <a:pt x="673703" y="482600"/>
                  </a:lnTo>
                  <a:lnTo>
                    <a:pt x="707485" y="482600"/>
                  </a:lnTo>
                  <a:lnTo>
                    <a:pt x="706469" y="469900"/>
                  </a:lnTo>
                  <a:close/>
                </a:path>
                <a:path extrusionOk="0" h="1752600" w="2571750">
                  <a:moveTo>
                    <a:pt x="1179290" y="469900"/>
                  </a:moveTo>
                  <a:lnTo>
                    <a:pt x="1143603" y="469900"/>
                  </a:lnTo>
                  <a:lnTo>
                    <a:pt x="1141063" y="482600"/>
                  </a:lnTo>
                  <a:lnTo>
                    <a:pt x="1176369" y="482600"/>
                  </a:lnTo>
                  <a:lnTo>
                    <a:pt x="1179290" y="469900"/>
                  </a:lnTo>
                  <a:close/>
                </a:path>
                <a:path extrusionOk="0" h="1752600" w="2571750">
                  <a:moveTo>
                    <a:pt x="1181322" y="469900"/>
                  </a:moveTo>
                  <a:lnTo>
                    <a:pt x="1179290" y="469900"/>
                  </a:lnTo>
                  <a:lnTo>
                    <a:pt x="1178401" y="482600"/>
                  </a:lnTo>
                  <a:lnTo>
                    <a:pt x="1181322" y="469900"/>
                  </a:lnTo>
                  <a:close/>
                </a:path>
                <a:path extrusionOk="0" h="1752600" w="2571750">
                  <a:moveTo>
                    <a:pt x="2308193" y="469900"/>
                  </a:moveTo>
                  <a:lnTo>
                    <a:pt x="2251424" y="469900"/>
                  </a:lnTo>
                  <a:lnTo>
                    <a:pt x="2252440" y="482600"/>
                  </a:lnTo>
                  <a:lnTo>
                    <a:pt x="2316194" y="482600"/>
                  </a:lnTo>
                  <a:lnTo>
                    <a:pt x="2308193" y="469900"/>
                  </a:lnTo>
                  <a:close/>
                </a:path>
                <a:path extrusionOk="0" h="1752600" w="2571750">
                  <a:moveTo>
                    <a:pt x="499840" y="457200"/>
                  </a:moveTo>
                  <a:lnTo>
                    <a:pt x="462629" y="457200"/>
                  </a:lnTo>
                  <a:lnTo>
                    <a:pt x="459835" y="469900"/>
                  </a:lnTo>
                  <a:lnTo>
                    <a:pt x="496919" y="469900"/>
                  </a:lnTo>
                  <a:lnTo>
                    <a:pt x="499840" y="457200"/>
                  </a:lnTo>
                  <a:close/>
                </a:path>
                <a:path extrusionOk="0" h="1752600" w="2571750">
                  <a:moveTo>
                    <a:pt x="665448" y="465137"/>
                  </a:moveTo>
                  <a:lnTo>
                    <a:pt x="665448" y="469900"/>
                  </a:lnTo>
                  <a:lnTo>
                    <a:pt x="665829" y="469900"/>
                  </a:lnTo>
                  <a:lnTo>
                    <a:pt x="665448" y="465137"/>
                  </a:lnTo>
                  <a:close/>
                </a:path>
                <a:path extrusionOk="0" h="1752600" w="2571750">
                  <a:moveTo>
                    <a:pt x="665448" y="465044"/>
                  </a:moveTo>
                  <a:lnTo>
                    <a:pt x="665829" y="469900"/>
                  </a:lnTo>
                  <a:lnTo>
                    <a:pt x="667099" y="469900"/>
                  </a:lnTo>
                  <a:lnTo>
                    <a:pt x="665448" y="465044"/>
                  </a:lnTo>
                  <a:close/>
                </a:path>
                <a:path extrusionOk="0" h="1752600" w="2571750">
                  <a:moveTo>
                    <a:pt x="665448" y="464896"/>
                  </a:moveTo>
                  <a:lnTo>
                    <a:pt x="665480" y="465137"/>
                  </a:lnTo>
                  <a:lnTo>
                    <a:pt x="667099" y="469900"/>
                  </a:lnTo>
                  <a:lnTo>
                    <a:pt x="665448" y="464896"/>
                  </a:lnTo>
                  <a:close/>
                </a:path>
                <a:path extrusionOk="0" h="1752600" w="2571750">
                  <a:moveTo>
                    <a:pt x="665448" y="457200"/>
                  </a:moveTo>
                  <a:lnTo>
                    <a:pt x="665527" y="465137"/>
                  </a:lnTo>
                  <a:lnTo>
                    <a:pt x="667099" y="469900"/>
                  </a:lnTo>
                  <a:lnTo>
                    <a:pt x="667734" y="469900"/>
                  </a:lnTo>
                  <a:lnTo>
                    <a:pt x="665448" y="457200"/>
                  </a:lnTo>
                  <a:close/>
                </a:path>
                <a:path extrusionOk="0" h="1752600" w="2571750">
                  <a:moveTo>
                    <a:pt x="699484" y="457200"/>
                  </a:moveTo>
                  <a:lnTo>
                    <a:pt x="665448" y="457200"/>
                  </a:lnTo>
                  <a:lnTo>
                    <a:pt x="667734" y="469900"/>
                  </a:lnTo>
                  <a:lnTo>
                    <a:pt x="702913" y="469900"/>
                  </a:lnTo>
                  <a:lnTo>
                    <a:pt x="699484" y="457200"/>
                  </a:lnTo>
                  <a:close/>
                </a:path>
                <a:path extrusionOk="0" h="1752600" w="2571750">
                  <a:moveTo>
                    <a:pt x="701643" y="457200"/>
                  </a:moveTo>
                  <a:lnTo>
                    <a:pt x="699484" y="457200"/>
                  </a:lnTo>
                  <a:lnTo>
                    <a:pt x="702913" y="469900"/>
                  </a:lnTo>
                  <a:lnTo>
                    <a:pt x="702754" y="464608"/>
                  </a:lnTo>
                  <a:lnTo>
                    <a:pt x="701643" y="457200"/>
                  </a:lnTo>
                  <a:close/>
                </a:path>
                <a:path extrusionOk="0" h="1752600" w="2571750">
                  <a:moveTo>
                    <a:pt x="702754" y="464608"/>
                  </a:moveTo>
                  <a:lnTo>
                    <a:pt x="702913" y="469900"/>
                  </a:lnTo>
                  <a:lnTo>
                    <a:pt x="703548" y="469900"/>
                  </a:lnTo>
                  <a:lnTo>
                    <a:pt x="702754" y="464608"/>
                  </a:lnTo>
                  <a:close/>
                </a:path>
                <a:path extrusionOk="0" h="1752600" w="2571750">
                  <a:moveTo>
                    <a:pt x="1185894" y="457200"/>
                  </a:moveTo>
                  <a:lnTo>
                    <a:pt x="1148429" y="457200"/>
                  </a:lnTo>
                  <a:lnTo>
                    <a:pt x="1145635" y="469900"/>
                  </a:lnTo>
                  <a:lnTo>
                    <a:pt x="1185132" y="469900"/>
                  </a:lnTo>
                  <a:lnTo>
                    <a:pt x="1185894" y="457200"/>
                  </a:lnTo>
                  <a:close/>
                </a:path>
                <a:path extrusionOk="0" h="1752600" w="2571750">
                  <a:moveTo>
                    <a:pt x="2285079" y="457200"/>
                  </a:moveTo>
                  <a:lnTo>
                    <a:pt x="2235549" y="457200"/>
                  </a:lnTo>
                  <a:lnTo>
                    <a:pt x="2241391" y="469900"/>
                  </a:lnTo>
                  <a:lnTo>
                    <a:pt x="2292699" y="469900"/>
                  </a:lnTo>
                  <a:lnTo>
                    <a:pt x="2285079" y="457200"/>
                  </a:lnTo>
                  <a:close/>
                </a:path>
                <a:path extrusionOk="0" h="1752600" w="2571750">
                  <a:moveTo>
                    <a:pt x="2292191" y="457200"/>
                  </a:moveTo>
                  <a:lnTo>
                    <a:pt x="2292699" y="469900"/>
                  </a:lnTo>
                  <a:lnTo>
                    <a:pt x="2298287" y="469900"/>
                  </a:lnTo>
                  <a:lnTo>
                    <a:pt x="2292191" y="457200"/>
                  </a:lnTo>
                  <a:close/>
                </a:path>
                <a:path extrusionOk="0" h="1752600" w="2571750">
                  <a:moveTo>
                    <a:pt x="662908" y="457200"/>
                  </a:moveTo>
                  <a:lnTo>
                    <a:pt x="665438" y="465015"/>
                  </a:lnTo>
                  <a:lnTo>
                    <a:pt x="665352" y="464608"/>
                  </a:lnTo>
                  <a:lnTo>
                    <a:pt x="662908" y="457200"/>
                  </a:lnTo>
                  <a:close/>
                </a:path>
                <a:path extrusionOk="0" h="1752600" w="2571750">
                  <a:moveTo>
                    <a:pt x="665448" y="457200"/>
                  </a:moveTo>
                  <a:lnTo>
                    <a:pt x="664813" y="457200"/>
                  </a:lnTo>
                  <a:lnTo>
                    <a:pt x="665405" y="464608"/>
                  </a:lnTo>
                  <a:lnTo>
                    <a:pt x="665448" y="464896"/>
                  </a:lnTo>
                  <a:lnTo>
                    <a:pt x="665448" y="457200"/>
                  </a:lnTo>
                  <a:close/>
                </a:path>
                <a:path extrusionOk="0" h="1752600" w="2571750">
                  <a:moveTo>
                    <a:pt x="702532" y="457200"/>
                  </a:moveTo>
                  <a:lnTo>
                    <a:pt x="701643" y="457200"/>
                  </a:lnTo>
                  <a:lnTo>
                    <a:pt x="702754" y="464608"/>
                  </a:lnTo>
                  <a:lnTo>
                    <a:pt x="702532" y="457200"/>
                  </a:lnTo>
                  <a:close/>
                </a:path>
                <a:path extrusionOk="0" h="1752600" w="2571750">
                  <a:moveTo>
                    <a:pt x="505555" y="444500"/>
                  </a:moveTo>
                  <a:lnTo>
                    <a:pt x="468598" y="444500"/>
                  </a:lnTo>
                  <a:lnTo>
                    <a:pt x="465677" y="457200"/>
                  </a:lnTo>
                  <a:lnTo>
                    <a:pt x="502761" y="457200"/>
                  </a:lnTo>
                  <a:lnTo>
                    <a:pt x="505555" y="444500"/>
                  </a:lnTo>
                  <a:close/>
                </a:path>
                <a:path extrusionOk="0" h="1752600" w="2571750">
                  <a:moveTo>
                    <a:pt x="660622" y="444500"/>
                  </a:moveTo>
                  <a:lnTo>
                    <a:pt x="658971" y="444500"/>
                  </a:lnTo>
                  <a:lnTo>
                    <a:pt x="660368" y="457200"/>
                  </a:lnTo>
                  <a:lnTo>
                    <a:pt x="661003" y="457200"/>
                  </a:lnTo>
                  <a:lnTo>
                    <a:pt x="660622" y="444500"/>
                  </a:lnTo>
                  <a:close/>
                </a:path>
                <a:path extrusionOk="0" h="1752600" w="2571750">
                  <a:moveTo>
                    <a:pt x="660622" y="444500"/>
                  </a:moveTo>
                  <a:lnTo>
                    <a:pt x="661003" y="457200"/>
                  </a:lnTo>
                  <a:lnTo>
                    <a:pt x="664686" y="457200"/>
                  </a:lnTo>
                  <a:lnTo>
                    <a:pt x="660622" y="444500"/>
                  </a:lnTo>
                  <a:close/>
                </a:path>
                <a:path extrusionOk="0" h="1752600" w="2571750">
                  <a:moveTo>
                    <a:pt x="696055" y="444500"/>
                  </a:moveTo>
                  <a:lnTo>
                    <a:pt x="660622" y="444500"/>
                  </a:lnTo>
                  <a:lnTo>
                    <a:pt x="664686" y="457200"/>
                  </a:lnTo>
                  <a:lnTo>
                    <a:pt x="697833" y="457200"/>
                  </a:lnTo>
                  <a:lnTo>
                    <a:pt x="696055" y="444500"/>
                  </a:lnTo>
                  <a:close/>
                </a:path>
                <a:path extrusionOk="0" h="1752600" w="2571750">
                  <a:moveTo>
                    <a:pt x="696690" y="444500"/>
                  </a:moveTo>
                  <a:lnTo>
                    <a:pt x="696055" y="444500"/>
                  </a:lnTo>
                  <a:lnTo>
                    <a:pt x="697833" y="457200"/>
                  </a:lnTo>
                  <a:lnTo>
                    <a:pt x="697833" y="454890"/>
                  </a:lnTo>
                  <a:lnTo>
                    <a:pt x="696690" y="444500"/>
                  </a:lnTo>
                  <a:close/>
                </a:path>
                <a:path extrusionOk="0" h="1752600" w="2571750">
                  <a:moveTo>
                    <a:pt x="697833" y="454890"/>
                  </a:moveTo>
                  <a:lnTo>
                    <a:pt x="697833" y="457200"/>
                  </a:lnTo>
                  <a:lnTo>
                    <a:pt x="698087" y="457200"/>
                  </a:lnTo>
                  <a:lnTo>
                    <a:pt x="697833" y="454890"/>
                  </a:lnTo>
                  <a:close/>
                </a:path>
                <a:path extrusionOk="0" h="1752600" w="2571750">
                  <a:moveTo>
                    <a:pt x="1153509" y="444500"/>
                  </a:moveTo>
                  <a:lnTo>
                    <a:pt x="1150969" y="457200"/>
                  </a:lnTo>
                  <a:lnTo>
                    <a:pt x="1152747" y="457200"/>
                  </a:lnTo>
                  <a:lnTo>
                    <a:pt x="1153509" y="444500"/>
                  </a:lnTo>
                  <a:close/>
                </a:path>
                <a:path extrusionOk="0" h="1752600" w="2571750">
                  <a:moveTo>
                    <a:pt x="1191609" y="444500"/>
                  </a:moveTo>
                  <a:lnTo>
                    <a:pt x="1154144" y="444500"/>
                  </a:lnTo>
                  <a:lnTo>
                    <a:pt x="1152747" y="457200"/>
                  </a:lnTo>
                  <a:lnTo>
                    <a:pt x="1187799" y="457200"/>
                  </a:lnTo>
                  <a:lnTo>
                    <a:pt x="1191609" y="444500"/>
                  </a:lnTo>
                  <a:close/>
                </a:path>
                <a:path extrusionOk="0" h="1752600" w="2571750">
                  <a:moveTo>
                    <a:pt x="1191609" y="444500"/>
                  </a:moveTo>
                  <a:lnTo>
                    <a:pt x="1187799" y="457200"/>
                  </a:lnTo>
                  <a:lnTo>
                    <a:pt x="1190085" y="457200"/>
                  </a:lnTo>
                  <a:lnTo>
                    <a:pt x="1191609" y="444500"/>
                  </a:lnTo>
                  <a:close/>
                </a:path>
                <a:path extrusionOk="0" h="1752600" w="2571750">
                  <a:moveTo>
                    <a:pt x="1192625" y="444500"/>
                  </a:moveTo>
                  <a:lnTo>
                    <a:pt x="1191609" y="444500"/>
                  </a:lnTo>
                  <a:lnTo>
                    <a:pt x="1190085" y="457200"/>
                  </a:lnTo>
                  <a:lnTo>
                    <a:pt x="1190339" y="457200"/>
                  </a:lnTo>
                  <a:lnTo>
                    <a:pt x="1192625" y="444500"/>
                  </a:lnTo>
                  <a:close/>
                </a:path>
                <a:path extrusionOk="0" h="1752600" w="2571750">
                  <a:moveTo>
                    <a:pt x="2274284" y="444500"/>
                  </a:moveTo>
                  <a:lnTo>
                    <a:pt x="2216372" y="444500"/>
                  </a:lnTo>
                  <a:lnTo>
                    <a:pt x="2222468" y="457200"/>
                  </a:lnTo>
                  <a:lnTo>
                    <a:pt x="2279618" y="457200"/>
                  </a:lnTo>
                  <a:lnTo>
                    <a:pt x="2274284" y="444500"/>
                  </a:lnTo>
                  <a:close/>
                </a:path>
                <a:path extrusionOk="0" h="1752600" w="2571750">
                  <a:moveTo>
                    <a:pt x="697833" y="444500"/>
                  </a:moveTo>
                  <a:lnTo>
                    <a:pt x="696690" y="444500"/>
                  </a:lnTo>
                  <a:lnTo>
                    <a:pt x="697833" y="454890"/>
                  </a:lnTo>
                  <a:lnTo>
                    <a:pt x="697833" y="444500"/>
                  </a:lnTo>
                  <a:close/>
                </a:path>
                <a:path extrusionOk="0" h="1752600" w="2571750">
                  <a:moveTo>
                    <a:pt x="511778" y="431800"/>
                  </a:moveTo>
                  <a:lnTo>
                    <a:pt x="474313" y="431800"/>
                  </a:lnTo>
                  <a:lnTo>
                    <a:pt x="471519" y="444500"/>
                  </a:lnTo>
                  <a:lnTo>
                    <a:pt x="508476" y="444500"/>
                  </a:lnTo>
                  <a:lnTo>
                    <a:pt x="511778" y="431800"/>
                  </a:lnTo>
                  <a:close/>
                </a:path>
                <a:path extrusionOk="0" h="1752600" w="2571750">
                  <a:moveTo>
                    <a:pt x="656812" y="433387"/>
                  </a:moveTo>
                  <a:lnTo>
                    <a:pt x="656812" y="444500"/>
                  </a:lnTo>
                  <a:lnTo>
                    <a:pt x="657701" y="444500"/>
                  </a:lnTo>
                  <a:lnTo>
                    <a:pt x="656812" y="433387"/>
                  </a:lnTo>
                  <a:close/>
                </a:path>
                <a:path extrusionOk="0" h="1752600" w="2571750">
                  <a:moveTo>
                    <a:pt x="656812" y="431800"/>
                  </a:moveTo>
                  <a:lnTo>
                    <a:pt x="656812" y="433387"/>
                  </a:lnTo>
                  <a:lnTo>
                    <a:pt x="657701" y="444500"/>
                  </a:lnTo>
                  <a:lnTo>
                    <a:pt x="656812" y="431800"/>
                  </a:lnTo>
                  <a:close/>
                </a:path>
                <a:path extrusionOk="0" h="1752600" w="2571750">
                  <a:moveTo>
                    <a:pt x="689832" y="419100"/>
                  </a:moveTo>
                  <a:lnTo>
                    <a:pt x="652113" y="419100"/>
                  </a:lnTo>
                  <a:lnTo>
                    <a:pt x="656812" y="431800"/>
                  </a:lnTo>
                  <a:lnTo>
                    <a:pt x="657701" y="444500"/>
                  </a:lnTo>
                  <a:lnTo>
                    <a:pt x="691737" y="444500"/>
                  </a:lnTo>
                  <a:lnTo>
                    <a:pt x="690749" y="437444"/>
                  </a:lnTo>
                  <a:lnTo>
                    <a:pt x="688943" y="431800"/>
                  </a:lnTo>
                  <a:lnTo>
                    <a:pt x="690594" y="431800"/>
                  </a:lnTo>
                  <a:lnTo>
                    <a:pt x="689832" y="419100"/>
                  </a:lnTo>
                  <a:close/>
                </a:path>
                <a:path extrusionOk="0" h="1752600" w="2571750">
                  <a:moveTo>
                    <a:pt x="690749" y="437444"/>
                  </a:moveTo>
                  <a:lnTo>
                    <a:pt x="691737" y="444500"/>
                  </a:lnTo>
                  <a:lnTo>
                    <a:pt x="691737" y="440531"/>
                  </a:lnTo>
                  <a:lnTo>
                    <a:pt x="690749" y="437444"/>
                  </a:lnTo>
                  <a:close/>
                </a:path>
                <a:path extrusionOk="0" h="1752600" w="2571750">
                  <a:moveTo>
                    <a:pt x="691737" y="440531"/>
                  </a:moveTo>
                  <a:lnTo>
                    <a:pt x="691737" y="444500"/>
                  </a:lnTo>
                  <a:lnTo>
                    <a:pt x="692372" y="444500"/>
                  </a:lnTo>
                  <a:lnTo>
                    <a:pt x="692281" y="442232"/>
                  </a:lnTo>
                  <a:lnTo>
                    <a:pt x="691737" y="440531"/>
                  </a:lnTo>
                  <a:close/>
                </a:path>
                <a:path extrusionOk="0" h="1752600" w="2571750">
                  <a:moveTo>
                    <a:pt x="692253" y="441536"/>
                  </a:moveTo>
                  <a:lnTo>
                    <a:pt x="692281" y="442232"/>
                  </a:lnTo>
                  <a:lnTo>
                    <a:pt x="693007" y="444500"/>
                  </a:lnTo>
                  <a:lnTo>
                    <a:pt x="693261" y="444500"/>
                  </a:lnTo>
                  <a:lnTo>
                    <a:pt x="692253" y="441536"/>
                  </a:lnTo>
                  <a:close/>
                </a:path>
                <a:path extrusionOk="0" h="1752600" w="2571750">
                  <a:moveTo>
                    <a:pt x="1201134" y="431800"/>
                  </a:moveTo>
                  <a:lnTo>
                    <a:pt x="1158462" y="431800"/>
                  </a:lnTo>
                  <a:lnTo>
                    <a:pt x="1156430" y="444500"/>
                  </a:lnTo>
                  <a:lnTo>
                    <a:pt x="1197705" y="444500"/>
                  </a:lnTo>
                  <a:lnTo>
                    <a:pt x="1201134" y="431800"/>
                  </a:lnTo>
                  <a:close/>
                </a:path>
                <a:path extrusionOk="0" h="1752600" w="2571750">
                  <a:moveTo>
                    <a:pt x="2256504" y="431800"/>
                  </a:moveTo>
                  <a:lnTo>
                    <a:pt x="2191861" y="431800"/>
                  </a:lnTo>
                  <a:lnTo>
                    <a:pt x="2199735" y="444500"/>
                  </a:lnTo>
                  <a:lnTo>
                    <a:pt x="2262346" y="444500"/>
                  </a:lnTo>
                  <a:lnTo>
                    <a:pt x="2256504" y="431800"/>
                  </a:lnTo>
                  <a:close/>
                </a:path>
                <a:path extrusionOk="0" h="1752600" w="2571750">
                  <a:moveTo>
                    <a:pt x="691737" y="440017"/>
                  </a:moveTo>
                  <a:lnTo>
                    <a:pt x="691737" y="440531"/>
                  </a:lnTo>
                  <a:lnTo>
                    <a:pt x="692281" y="442232"/>
                  </a:lnTo>
                  <a:lnTo>
                    <a:pt x="692253" y="441536"/>
                  </a:lnTo>
                  <a:lnTo>
                    <a:pt x="691737" y="440017"/>
                  </a:lnTo>
                  <a:close/>
                </a:path>
                <a:path extrusionOk="0" h="1752600" w="2571750">
                  <a:moveTo>
                    <a:pt x="691864" y="431800"/>
                  </a:moveTo>
                  <a:lnTo>
                    <a:pt x="691737" y="440017"/>
                  </a:lnTo>
                  <a:lnTo>
                    <a:pt x="692253" y="441536"/>
                  </a:lnTo>
                  <a:lnTo>
                    <a:pt x="691864" y="431800"/>
                  </a:lnTo>
                  <a:close/>
                </a:path>
                <a:path extrusionOk="0" h="1752600" w="2571750">
                  <a:moveTo>
                    <a:pt x="690670" y="436880"/>
                  </a:moveTo>
                  <a:lnTo>
                    <a:pt x="690749" y="437444"/>
                  </a:lnTo>
                  <a:lnTo>
                    <a:pt x="691737" y="440531"/>
                  </a:lnTo>
                  <a:lnTo>
                    <a:pt x="691737" y="440017"/>
                  </a:lnTo>
                  <a:lnTo>
                    <a:pt x="690670" y="436880"/>
                  </a:lnTo>
                  <a:close/>
                </a:path>
                <a:path extrusionOk="0" h="1752600" w="2571750">
                  <a:moveTo>
                    <a:pt x="691737" y="431800"/>
                  </a:moveTo>
                  <a:lnTo>
                    <a:pt x="689959" y="431800"/>
                  </a:lnTo>
                  <a:lnTo>
                    <a:pt x="690670" y="436880"/>
                  </a:lnTo>
                  <a:lnTo>
                    <a:pt x="691737" y="440017"/>
                  </a:lnTo>
                  <a:lnTo>
                    <a:pt x="691737" y="431800"/>
                  </a:lnTo>
                  <a:close/>
                </a:path>
                <a:path extrusionOk="0" h="1752600" w="2571750">
                  <a:moveTo>
                    <a:pt x="688943" y="431800"/>
                  </a:moveTo>
                  <a:lnTo>
                    <a:pt x="690749" y="437444"/>
                  </a:lnTo>
                  <a:lnTo>
                    <a:pt x="690670" y="436880"/>
                  </a:lnTo>
                  <a:lnTo>
                    <a:pt x="688943" y="431800"/>
                  </a:lnTo>
                  <a:close/>
                </a:path>
                <a:path extrusionOk="0" h="1752600" w="2571750">
                  <a:moveTo>
                    <a:pt x="689959" y="431800"/>
                  </a:moveTo>
                  <a:lnTo>
                    <a:pt x="688943" y="431800"/>
                  </a:lnTo>
                  <a:lnTo>
                    <a:pt x="690670" y="436880"/>
                  </a:lnTo>
                  <a:lnTo>
                    <a:pt x="689959" y="431800"/>
                  </a:lnTo>
                  <a:close/>
                </a:path>
                <a:path extrusionOk="0" h="1752600" w="2571750">
                  <a:moveTo>
                    <a:pt x="652113" y="419100"/>
                  </a:moveTo>
                  <a:lnTo>
                    <a:pt x="653256" y="431800"/>
                  </a:lnTo>
                  <a:lnTo>
                    <a:pt x="656685" y="431800"/>
                  </a:lnTo>
                  <a:lnTo>
                    <a:pt x="656812" y="433387"/>
                  </a:lnTo>
                  <a:lnTo>
                    <a:pt x="656812" y="431800"/>
                  </a:lnTo>
                  <a:lnTo>
                    <a:pt x="652113" y="419100"/>
                  </a:lnTo>
                  <a:close/>
                </a:path>
                <a:path extrusionOk="0" h="1752600" w="2571750">
                  <a:moveTo>
                    <a:pt x="525240" y="419100"/>
                  </a:moveTo>
                  <a:lnTo>
                    <a:pt x="480155" y="419100"/>
                  </a:lnTo>
                  <a:lnTo>
                    <a:pt x="477234" y="431800"/>
                  </a:lnTo>
                  <a:lnTo>
                    <a:pt x="516223" y="431800"/>
                  </a:lnTo>
                  <a:lnTo>
                    <a:pt x="525240" y="419100"/>
                  </a:lnTo>
                  <a:close/>
                </a:path>
                <a:path extrusionOk="0" h="1752600" w="2571750">
                  <a:moveTo>
                    <a:pt x="652113" y="419100"/>
                  </a:moveTo>
                  <a:lnTo>
                    <a:pt x="650716" y="419100"/>
                  </a:lnTo>
                  <a:lnTo>
                    <a:pt x="652240" y="431800"/>
                  </a:lnTo>
                  <a:lnTo>
                    <a:pt x="653256" y="431800"/>
                  </a:lnTo>
                  <a:lnTo>
                    <a:pt x="652113" y="419100"/>
                  </a:lnTo>
                  <a:close/>
                </a:path>
                <a:path extrusionOk="0" h="1752600" w="2571750">
                  <a:moveTo>
                    <a:pt x="689832" y="419100"/>
                  </a:moveTo>
                  <a:lnTo>
                    <a:pt x="690594" y="431800"/>
                  </a:lnTo>
                  <a:lnTo>
                    <a:pt x="690441" y="426719"/>
                  </a:lnTo>
                  <a:lnTo>
                    <a:pt x="689832" y="419100"/>
                  </a:lnTo>
                  <a:close/>
                </a:path>
                <a:path extrusionOk="0" h="1752600" w="2571750">
                  <a:moveTo>
                    <a:pt x="690441" y="426719"/>
                  </a:moveTo>
                  <a:lnTo>
                    <a:pt x="690594" y="431800"/>
                  </a:lnTo>
                  <a:lnTo>
                    <a:pt x="690848" y="431800"/>
                  </a:lnTo>
                  <a:lnTo>
                    <a:pt x="690441" y="426719"/>
                  </a:lnTo>
                  <a:close/>
                </a:path>
                <a:path extrusionOk="0" h="1752600" w="2571750">
                  <a:moveTo>
                    <a:pt x="1209770" y="419100"/>
                  </a:moveTo>
                  <a:lnTo>
                    <a:pt x="1167479" y="419100"/>
                  </a:lnTo>
                  <a:lnTo>
                    <a:pt x="1165066" y="431800"/>
                  </a:lnTo>
                  <a:lnTo>
                    <a:pt x="1206849" y="431800"/>
                  </a:lnTo>
                  <a:lnTo>
                    <a:pt x="1209770" y="419100"/>
                  </a:lnTo>
                  <a:close/>
                </a:path>
                <a:path extrusionOk="0" h="1752600" w="2571750">
                  <a:moveTo>
                    <a:pt x="2242280" y="419100"/>
                  </a:moveTo>
                  <a:lnTo>
                    <a:pt x="2173319" y="419100"/>
                  </a:lnTo>
                  <a:lnTo>
                    <a:pt x="2181955" y="431800"/>
                  </a:lnTo>
                  <a:lnTo>
                    <a:pt x="2249900" y="431800"/>
                  </a:lnTo>
                  <a:lnTo>
                    <a:pt x="2242280" y="419100"/>
                  </a:lnTo>
                  <a:close/>
                </a:path>
                <a:path extrusionOk="0" h="1752600" w="2571750">
                  <a:moveTo>
                    <a:pt x="690213" y="419100"/>
                  </a:moveTo>
                  <a:lnTo>
                    <a:pt x="689832" y="419100"/>
                  </a:lnTo>
                  <a:lnTo>
                    <a:pt x="690441" y="426719"/>
                  </a:lnTo>
                  <a:lnTo>
                    <a:pt x="690213" y="419100"/>
                  </a:lnTo>
                  <a:close/>
                </a:path>
                <a:path extrusionOk="0" h="1752600" w="2571750">
                  <a:moveTo>
                    <a:pt x="534638" y="406400"/>
                  </a:moveTo>
                  <a:lnTo>
                    <a:pt x="488918" y="406400"/>
                  </a:lnTo>
                  <a:lnTo>
                    <a:pt x="484600" y="419100"/>
                  </a:lnTo>
                  <a:lnTo>
                    <a:pt x="530193" y="419100"/>
                  </a:lnTo>
                  <a:lnTo>
                    <a:pt x="534638" y="406400"/>
                  </a:lnTo>
                  <a:close/>
                </a:path>
                <a:path extrusionOk="0" h="1752600" w="2571750">
                  <a:moveTo>
                    <a:pt x="641826" y="406400"/>
                  </a:moveTo>
                  <a:lnTo>
                    <a:pt x="639286" y="406400"/>
                  </a:lnTo>
                  <a:lnTo>
                    <a:pt x="642715" y="419100"/>
                  </a:lnTo>
                  <a:lnTo>
                    <a:pt x="641826" y="406400"/>
                  </a:lnTo>
                  <a:close/>
                </a:path>
                <a:path extrusionOk="0" h="1752600" w="2571750">
                  <a:moveTo>
                    <a:pt x="641953" y="406400"/>
                  </a:moveTo>
                  <a:lnTo>
                    <a:pt x="641826" y="406400"/>
                  </a:lnTo>
                  <a:lnTo>
                    <a:pt x="644366" y="419100"/>
                  </a:lnTo>
                  <a:lnTo>
                    <a:pt x="641953" y="406400"/>
                  </a:lnTo>
                  <a:close/>
                </a:path>
                <a:path extrusionOk="0" h="1752600" w="2571750">
                  <a:moveTo>
                    <a:pt x="684244" y="406400"/>
                  </a:moveTo>
                  <a:lnTo>
                    <a:pt x="641953" y="406400"/>
                  </a:lnTo>
                  <a:lnTo>
                    <a:pt x="644493" y="419100"/>
                  </a:lnTo>
                  <a:lnTo>
                    <a:pt x="685260" y="419100"/>
                  </a:lnTo>
                  <a:lnTo>
                    <a:pt x="684244" y="406400"/>
                  </a:lnTo>
                  <a:close/>
                </a:path>
                <a:path extrusionOk="0" h="1752600" w="2571750">
                  <a:moveTo>
                    <a:pt x="684371" y="406400"/>
                  </a:moveTo>
                  <a:lnTo>
                    <a:pt x="685260" y="419100"/>
                  </a:lnTo>
                  <a:lnTo>
                    <a:pt x="685895" y="419100"/>
                  </a:lnTo>
                  <a:lnTo>
                    <a:pt x="684371" y="406400"/>
                  </a:lnTo>
                  <a:close/>
                </a:path>
                <a:path extrusionOk="0" h="1752600" w="2571750">
                  <a:moveTo>
                    <a:pt x="1219041" y="406400"/>
                  </a:moveTo>
                  <a:lnTo>
                    <a:pt x="1174591" y="406400"/>
                  </a:lnTo>
                  <a:lnTo>
                    <a:pt x="1170908" y="419100"/>
                  </a:lnTo>
                  <a:lnTo>
                    <a:pt x="1215866" y="419100"/>
                  </a:lnTo>
                  <a:lnTo>
                    <a:pt x="1219041" y="406400"/>
                  </a:lnTo>
                  <a:close/>
                </a:path>
                <a:path extrusionOk="0" h="1752600" w="2571750">
                  <a:moveTo>
                    <a:pt x="2154396" y="406400"/>
                  </a:moveTo>
                  <a:lnTo>
                    <a:pt x="2148427" y="406400"/>
                  </a:lnTo>
                  <a:lnTo>
                    <a:pt x="2155920" y="419100"/>
                  </a:lnTo>
                  <a:lnTo>
                    <a:pt x="2154396" y="406400"/>
                  </a:lnTo>
                  <a:close/>
                </a:path>
                <a:path extrusionOk="0" h="1752600" w="2571750">
                  <a:moveTo>
                    <a:pt x="2225262" y="406400"/>
                  </a:moveTo>
                  <a:lnTo>
                    <a:pt x="2154396" y="406400"/>
                  </a:lnTo>
                  <a:lnTo>
                    <a:pt x="2160111" y="419100"/>
                  </a:lnTo>
                  <a:lnTo>
                    <a:pt x="2227421" y="419100"/>
                  </a:lnTo>
                  <a:lnTo>
                    <a:pt x="2225262" y="406400"/>
                  </a:lnTo>
                  <a:close/>
                </a:path>
                <a:path extrusionOk="0" h="1752600" w="2571750">
                  <a:moveTo>
                    <a:pt x="543782" y="393700"/>
                  </a:moveTo>
                  <a:lnTo>
                    <a:pt x="497300" y="393700"/>
                  </a:lnTo>
                  <a:lnTo>
                    <a:pt x="488664" y="406400"/>
                  </a:lnTo>
                  <a:lnTo>
                    <a:pt x="538321" y="406400"/>
                  </a:lnTo>
                  <a:lnTo>
                    <a:pt x="543782" y="393700"/>
                  </a:lnTo>
                  <a:close/>
                </a:path>
                <a:path extrusionOk="0" h="1752600" w="2571750">
                  <a:moveTo>
                    <a:pt x="622625" y="403980"/>
                  </a:moveTo>
                  <a:lnTo>
                    <a:pt x="623157" y="406400"/>
                  </a:lnTo>
                  <a:lnTo>
                    <a:pt x="623665" y="406400"/>
                  </a:lnTo>
                  <a:lnTo>
                    <a:pt x="622625" y="403980"/>
                  </a:lnTo>
                  <a:close/>
                </a:path>
                <a:path extrusionOk="0" h="1752600" w="2571750">
                  <a:moveTo>
                    <a:pt x="620363" y="393700"/>
                  </a:moveTo>
                  <a:lnTo>
                    <a:pt x="622625" y="403980"/>
                  </a:lnTo>
                  <a:lnTo>
                    <a:pt x="623665" y="406400"/>
                  </a:lnTo>
                  <a:lnTo>
                    <a:pt x="620363" y="393700"/>
                  </a:lnTo>
                  <a:close/>
                </a:path>
                <a:path extrusionOk="0" h="1752600" w="2571750">
                  <a:moveTo>
                    <a:pt x="675862" y="393700"/>
                  </a:moveTo>
                  <a:lnTo>
                    <a:pt x="620363" y="393700"/>
                  </a:lnTo>
                  <a:lnTo>
                    <a:pt x="623665" y="406400"/>
                  </a:lnTo>
                  <a:lnTo>
                    <a:pt x="678656" y="406400"/>
                  </a:lnTo>
                  <a:lnTo>
                    <a:pt x="675862" y="393700"/>
                  </a:lnTo>
                  <a:close/>
                </a:path>
                <a:path extrusionOk="0" h="1752600" w="2571750">
                  <a:moveTo>
                    <a:pt x="1227804" y="393700"/>
                  </a:moveTo>
                  <a:lnTo>
                    <a:pt x="1182465" y="393700"/>
                  </a:lnTo>
                  <a:lnTo>
                    <a:pt x="1180687" y="406400"/>
                  </a:lnTo>
                  <a:lnTo>
                    <a:pt x="1224883" y="406400"/>
                  </a:lnTo>
                  <a:lnTo>
                    <a:pt x="1227804" y="393700"/>
                  </a:lnTo>
                  <a:close/>
                </a:path>
                <a:path extrusionOk="0" h="1752600" w="2571750">
                  <a:moveTo>
                    <a:pt x="1228947" y="393700"/>
                  </a:moveTo>
                  <a:lnTo>
                    <a:pt x="1227804" y="393700"/>
                  </a:lnTo>
                  <a:lnTo>
                    <a:pt x="1225010" y="406400"/>
                  </a:lnTo>
                  <a:lnTo>
                    <a:pt x="1228947" y="393700"/>
                  </a:lnTo>
                  <a:close/>
                </a:path>
                <a:path extrusionOk="0" h="1752600" w="2571750">
                  <a:moveTo>
                    <a:pt x="2195036" y="393700"/>
                  </a:moveTo>
                  <a:lnTo>
                    <a:pt x="2122900" y="393700"/>
                  </a:lnTo>
                  <a:lnTo>
                    <a:pt x="2130520" y="406400"/>
                  </a:lnTo>
                  <a:lnTo>
                    <a:pt x="2203672" y="406400"/>
                  </a:lnTo>
                  <a:lnTo>
                    <a:pt x="2195036" y="393700"/>
                  </a:lnTo>
                  <a:close/>
                </a:path>
                <a:path extrusionOk="0" h="1752600" w="2571750">
                  <a:moveTo>
                    <a:pt x="2198465" y="393700"/>
                  </a:moveTo>
                  <a:lnTo>
                    <a:pt x="2203672" y="406400"/>
                  </a:lnTo>
                  <a:lnTo>
                    <a:pt x="2207863" y="406400"/>
                  </a:lnTo>
                  <a:lnTo>
                    <a:pt x="2198465" y="393700"/>
                  </a:lnTo>
                  <a:close/>
                </a:path>
                <a:path extrusionOk="0" h="1752600" w="2571750">
                  <a:moveTo>
                    <a:pt x="620363" y="393700"/>
                  </a:moveTo>
                  <a:lnTo>
                    <a:pt x="618204" y="393700"/>
                  </a:lnTo>
                  <a:lnTo>
                    <a:pt x="622625" y="403980"/>
                  </a:lnTo>
                  <a:lnTo>
                    <a:pt x="620363" y="393700"/>
                  </a:lnTo>
                  <a:close/>
                </a:path>
                <a:path extrusionOk="0" h="1752600" w="2571750">
                  <a:moveTo>
                    <a:pt x="663035" y="381000"/>
                  </a:moveTo>
                  <a:lnTo>
                    <a:pt x="507333" y="381000"/>
                  </a:lnTo>
                  <a:lnTo>
                    <a:pt x="503015" y="393700"/>
                  </a:lnTo>
                  <a:lnTo>
                    <a:pt x="666464" y="393700"/>
                  </a:lnTo>
                  <a:lnTo>
                    <a:pt x="663035" y="381000"/>
                  </a:lnTo>
                  <a:close/>
                </a:path>
                <a:path extrusionOk="0" h="1752600" w="2571750">
                  <a:moveTo>
                    <a:pt x="1237837" y="381000"/>
                  </a:moveTo>
                  <a:lnTo>
                    <a:pt x="1196562" y="381000"/>
                  </a:lnTo>
                  <a:lnTo>
                    <a:pt x="1191101" y="393700"/>
                  </a:lnTo>
                  <a:lnTo>
                    <a:pt x="1234916" y="393700"/>
                  </a:lnTo>
                  <a:lnTo>
                    <a:pt x="1237837" y="381000"/>
                  </a:lnTo>
                  <a:close/>
                </a:path>
                <a:path extrusionOk="0" h="1752600" w="2571750">
                  <a:moveTo>
                    <a:pt x="2177764" y="381000"/>
                  </a:moveTo>
                  <a:lnTo>
                    <a:pt x="2096357" y="381000"/>
                  </a:lnTo>
                  <a:lnTo>
                    <a:pt x="2107660" y="393700"/>
                  </a:lnTo>
                  <a:lnTo>
                    <a:pt x="2185638" y="393700"/>
                  </a:lnTo>
                  <a:lnTo>
                    <a:pt x="2177764" y="381000"/>
                  </a:lnTo>
                  <a:close/>
                </a:path>
                <a:path extrusionOk="0" h="1752600" w="2571750">
                  <a:moveTo>
                    <a:pt x="647033" y="368300"/>
                  </a:moveTo>
                  <a:lnTo>
                    <a:pt x="522954" y="368300"/>
                  </a:lnTo>
                  <a:lnTo>
                    <a:pt x="518255" y="381000"/>
                  </a:lnTo>
                  <a:lnTo>
                    <a:pt x="650970" y="381000"/>
                  </a:lnTo>
                  <a:lnTo>
                    <a:pt x="647033" y="368300"/>
                  </a:lnTo>
                  <a:close/>
                </a:path>
                <a:path extrusionOk="0" h="1752600" w="2571750">
                  <a:moveTo>
                    <a:pt x="1246981" y="368300"/>
                  </a:moveTo>
                  <a:lnTo>
                    <a:pt x="1203166" y="368300"/>
                  </a:lnTo>
                  <a:lnTo>
                    <a:pt x="1199229" y="381000"/>
                  </a:lnTo>
                  <a:lnTo>
                    <a:pt x="1244441" y="381000"/>
                  </a:lnTo>
                  <a:lnTo>
                    <a:pt x="1246981" y="368300"/>
                  </a:lnTo>
                  <a:close/>
                </a:path>
                <a:path extrusionOk="0" h="1752600" w="2571750">
                  <a:moveTo>
                    <a:pt x="2154269" y="368300"/>
                  </a:moveTo>
                  <a:lnTo>
                    <a:pt x="2072735" y="368300"/>
                  </a:lnTo>
                  <a:lnTo>
                    <a:pt x="2079974" y="381000"/>
                  </a:lnTo>
                  <a:lnTo>
                    <a:pt x="2158587" y="381000"/>
                  </a:lnTo>
                  <a:lnTo>
                    <a:pt x="2154269" y="368300"/>
                  </a:lnTo>
                  <a:close/>
                </a:path>
                <a:path extrusionOk="0" h="1752600" w="2571750">
                  <a:moveTo>
                    <a:pt x="539845" y="355600"/>
                  </a:moveTo>
                  <a:lnTo>
                    <a:pt x="538956" y="355600"/>
                  </a:lnTo>
                  <a:lnTo>
                    <a:pt x="535400" y="368300"/>
                  </a:lnTo>
                  <a:lnTo>
                    <a:pt x="539845" y="355600"/>
                  </a:lnTo>
                  <a:close/>
                </a:path>
                <a:path extrusionOk="0" h="1752600" w="2571750">
                  <a:moveTo>
                    <a:pt x="620871" y="355600"/>
                  </a:moveTo>
                  <a:lnTo>
                    <a:pt x="539845" y="355600"/>
                  </a:lnTo>
                  <a:lnTo>
                    <a:pt x="535527" y="368300"/>
                  </a:lnTo>
                  <a:lnTo>
                    <a:pt x="625189" y="368300"/>
                  </a:lnTo>
                  <a:lnTo>
                    <a:pt x="620871" y="355600"/>
                  </a:lnTo>
                  <a:close/>
                </a:path>
                <a:path extrusionOk="0" h="1752600" w="2571750">
                  <a:moveTo>
                    <a:pt x="1258030" y="355600"/>
                  </a:moveTo>
                  <a:lnTo>
                    <a:pt x="1213199" y="355600"/>
                  </a:lnTo>
                  <a:lnTo>
                    <a:pt x="1209262" y="368300"/>
                  </a:lnTo>
                  <a:lnTo>
                    <a:pt x="1253458" y="368300"/>
                  </a:lnTo>
                  <a:lnTo>
                    <a:pt x="1258030" y="355600"/>
                  </a:lnTo>
                  <a:close/>
                </a:path>
                <a:path extrusionOk="0" h="1752600" w="2571750">
                  <a:moveTo>
                    <a:pt x="2122265" y="355600"/>
                  </a:moveTo>
                  <a:lnTo>
                    <a:pt x="2059400" y="355600"/>
                  </a:lnTo>
                  <a:lnTo>
                    <a:pt x="2067020" y="368300"/>
                  </a:lnTo>
                  <a:lnTo>
                    <a:pt x="2130266" y="368300"/>
                  </a:lnTo>
                  <a:lnTo>
                    <a:pt x="2122265" y="355600"/>
                  </a:lnTo>
                  <a:close/>
                </a:path>
                <a:path extrusionOk="0" h="1752600" w="2571750">
                  <a:moveTo>
                    <a:pt x="1269714" y="342900"/>
                  </a:moveTo>
                  <a:lnTo>
                    <a:pt x="1220184" y="342900"/>
                  </a:lnTo>
                  <a:lnTo>
                    <a:pt x="1219041" y="355600"/>
                  </a:lnTo>
                  <a:lnTo>
                    <a:pt x="1268063" y="355600"/>
                  </a:lnTo>
                  <a:lnTo>
                    <a:pt x="1269714" y="342900"/>
                  </a:lnTo>
                  <a:close/>
                </a:path>
                <a:path extrusionOk="0" h="1752600" w="2571750">
                  <a:moveTo>
                    <a:pt x="2097754" y="342900"/>
                  </a:moveTo>
                  <a:lnTo>
                    <a:pt x="2041112" y="342900"/>
                  </a:lnTo>
                  <a:lnTo>
                    <a:pt x="2046954" y="355600"/>
                  </a:lnTo>
                  <a:lnTo>
                    <a:pt x="2105374" y="355600"/>
                  </a:lnTo>
                  <a:lnTo>
                    <a:pt x="2097754" y="342900"/>
                  </a:lnTo>
                  <a:close/>
                </a:path>
                <a:path extrusionOk="0" h="1752600" w="2571750">
                  <a:moveTo>
                    <a:pt x="1283303" y="330200"/>
                  </a:moveTo>
                  <a:lnTo>
                    <a:pt x="1237202" y="330200"/>
                  </a:lnTo>
                  <a:lnTo>
                    <a:pt x="1231741" y="342900"/>
                  </a:lnTo>
                  <a:lnTo>
                    <a:pt x="1278604" y="342900"/>
                  </a:lnTo>
                  <a:lnTo>
                    <a:pt x="1283303" y="330200"/>
                  </a:lnTo>
                  <a:close/>
                </a:path>
                <a:path extrusionOk="0" h="1752600" w="2571750">
                  <a:moveTo>
                    <a:pt x="2080609" y="330200"/>
                  </a:moveTo>
                  <a:lnTo>
                    <a:pt x="2029682" y="330200"/>
                  </a:lnTo>
                  <a:lnTo>
                    <a:pt x="2035397" y="342900"/>
                  </a:lnTo>
                  <a:lnTo>
                    <a:pt x="2088102" y="342900"/>
                  </a:lnTo>
                  <a:lnTo>
                    <a:pt x="2080609" y="330200"/>
                  </a:lnTo>
                  <a:close/>
                </a:path>
                <a:path extrusionOk="0" h="1752600" w="2571750">
                  <a:moveTo>
                    <a:pt x="1295241" y="317500"/>
                  </a:moveTo>
                  <a:lnTo>
                    <a:pt x="1246092" y="317500"/>
                  </a:lnTo>
                  <a:lnTo>
                    <a:pt x="1241774" y="330200"/>
                  </a:lnTo>
                  <a:lnTo>
                    <a:pt x="1293590" y="330200"/>
                  </a:lnTo>
                  <a:lnTo>
                    <a:pt x="1295241" y="317500"/>
                  </a:lnTo>
                  <a:close/>
                </a:path>
                <a:path extrusionOk="0" h="1752600" w="2571750">
                  <a:moveTo>
                    <a:pt x="2064988" y="317500"/>
                  </a:moveTo>
                  <a:lnTo>
                    <a:pt x="2014569" y="317500"/>
                  </a:lnTo>
                  <a:lnTo>
                    <a:pt x="2019903" y="330200"/>
                  </a:lnTo>
                  <a:lnTo>
                    <a:pt x="2070830" y="330200"/>
                  </a:lnTo>
                  <a:lnTo>
                    <a:pt x="2064988" y="317500"/>
                  </a:lnTo>
                  <a:close/>
                </a:path>
                <a:path extrusionOk="0" h="1752600" w="2571750">
                  <a:moveTo>
                    <a:pt x="1308957" y="304800"/>
                  </a:moveTo>
                  <a:lnTo>
                    <a:pt x="1256887" y="304800"/>
                  </a:lnTo>
                  <a:lnTo>
                    <a:pt x="1252188" y="317500"/>
                  </a:lnTo>
                  <a:lnTo>
                    <a:pt x="1304639" y="317500"/>
                  </a:lnTo>
                  <a:lnTo>
                    <a:pt x="1308957" y="304800"/>
                  </a:lnTo>
                  <a:close/>
                </a:path>
                <a:path extrusionOk="0" h="1752600" w="2571750">
                  <a:moveTo>
                    <a:pt x="2053558" y="304800"/>
                  </a:moveTo>
                  <a:lnTo>
                    <a:pt x="2003520" y="304800"/>
                  </a:lnTo>
                  <a:lnTo>
                    <a:pt x="2006695" y="317500"/>
                  </a:lnTo>
                  <a:lnTo>
                    <a:pt x="2059273" y="317500"/>
                  </a:lnTo>
                  <a:lnTo>
                    <a:pt x="2053558" y="304800"/>
                  </a:lnTo>
                  <a:close/>
                </a:path>
                <a:path extrusionOk="0" h="1752600" w="2571750">
                  <a:moveTo>
                    <a:pt x="1319117" y="292100"/>
                  </a:moveTo>
                  <a:lnTo>
                    <a:pt x="1271619" y="292100"/>
                  </a:lnTo>
                  <a:lnTo>
                    <a:pt x="1267301" y="304800"/>
                  </a:lnTo>
                  <a:lnTo>
                    <a:pt x="1313402" y="304800"/>
                  </a:lnTo>
                  <a:lnTo>
                    <a:pt x="1319117" y="292100"/>
                  </a:lnTo>
                  <a:close/>
                </a:path>
                <a:path extrusionOk="0" h="1752600" w="2571750">
                  <a:moveTo>
                    <a:pt x="1323054" y="292100"/>
                  </a:moveTo>
                  <a:lnTo>
                    <a:pt x="1319117" y="292100"/>
                  </a:lnTo>
                  <a:lnTo>
                    <a:pt x="1315434" y="304800"/>
                  </a:lnTo>
                  <a:lnTo>
                    <a:pt x="1323054" y="292100"/>
                  </a:lnTo>
                  <a:close/>
                </a:path>
                <a:path extrusionOk="0" h="1752600" w="2571750">
                  <a:moveTo>
                    <a:pt x="1991328" y="292100"/>
                  </a:moveTo>
                  <a:lnTo>
                    <a:pt x="1989931" y="292100"/>
                  </a:lnTo>
                  <a:lnTo>
                    <a:pt x="1995392" y="304800"/>
                  </a:lnTo>
                  <a:lnTo>
                    <a:pt x="1991328" y="292100"/>
                  </a:lnTo>
                  <a:close/>
                </a:path>
                <a:path extrusionOk="0" h="1752600" w="2571750">
                  <a:moveTo>
                    <a:pt x="2038064" y="292100"/>
                  </a:moveTo>
                  <a:lnTo>
                    <a:pt x="1991328" y="292100"/>
                  </a:lnTo>
                  <a:lnTo>
                    <a:pt x="1996027" y="304800"/>
                  </a:lnTo>
                  <a:lnTo>
                    <a:pt x="2040985" y="304800"/>
                  </a:lnTo>
                  <a:lnTo>
                    <a:pt x="2038064" y="292100"/>
                  </a:lnTo>
                  <a:close/>
                </a:path>
                <a:path extrusionOk="0" h="1752600" w="2571750">
                  <a:moveTo>
                    <a:pt x="2038318" y="292100"/>
                  </a:moveTo>
                  <a:lnTo>
                    <a:pt x="2040985" y="304800"/>
                  </a:lnTo>
                  <a:lnTo>
                    <a:pt x="2043779" y="304800"/>
                  </a:lnTo>
                  <a:lnTo>
                    <a:pt x="2038318" y="292100"/>
                  </a:lnTo>
                  <a:close/>
                </a:path>
                <a:path extrusionOk="0" h="1752600" w="2571750">
                  <a:moveTo>
                    <a:pt x="1338675" y="279400"/>
                  </a:moveTo>
                  <a:lnTo>
                    <a:pt x="1281652" y="279400"/>
                  </a:lnTo>
                  <a:lnTo>
                    <a:pt x="1277334" y="292100"/>
                  </a:lnTo>
                  <a:lnTo>
                    <a:pt x="1336643" y="292100"/>
                  </a:lnTo>
                  <a:lnTo>
                    <a:pt x="1338675" y="279400"/>
                  </a:lnTo>
                  <a:close/>
                </a:path>
                <a:path extrusionOk="0" h="1752600" w="2571750">
                  <a:moveTo>
                    <a:pt x="2029682" y="279400"/>
                  </a:moveTo>
                  <a:lnTo>
                    <a:pt x="1980025" y="279400"/>
                  </a:lnTo>
                  <a:lnTo>
                    <a:pt x="1983962" y="292100"/>
                  </a:lnTo>
                  <a:lnTo>
                    <a:pt x="2032857" y="292100"/>
                  </a:lnTo>
                  <a:lnTo>
                    <a:pt x="2029682" y="279400"/>
                  </a:lnTo>
                  <a:close/>
                </a:path>
                <a:path extrusionOk="0" h="1752600" w="2571750">
                  <a:moveTo>
                    <a:pt x="1357344" y="266700"/>
                  </a:moveTo>
                  <a:lnTo>
                    <a:pt x="1298162" y="266700"/>
                  </a:lnTo>
                  <a:lnTo>
                    <a:pt x="1294479" y="279400"/>
                  </a:lnTo>
                  <a:lnTo>
                    <a:pt x="1353534" y="279400"/>
                  </a:lnTo>
                  <a:lnTo>
                    <a:pt x="1357344" y="266700"/>
                  </a:lnTo>
                  <a:close/>
                </a:path>
                <a:path extrusionOk="0" h="1752600" w="2571750">
                  <a:moveTo>
                    <a:pt x="2017236" y="266700"/>
                  </a:moveTo>
                  <a:lnTo>
                    <a:pt x="1974437" y="266700"/>
                  </a:lnTo>
                  <a:lnTo>
                    <a:pt x="1975326" y="279400"/>
                  </a:lnTo>
                  <a:lnTo>
                    <a:pt x="2018887" y="279400"/>
                  </a:lnTo>
                  <a:lnTo>
                    <a:pt x="2017236" y="266700"/>
                  </a:lnTo>
                  <a:close/>
                </a:path>
                <a:path extrusionOk="0" h="1752600" w="2571750">
                  <a:moveTo>
                    <a:pt x="1374743" y="254000"/>
                  </a:moveTo>
                  <a:lnTo>
                    <a:pt x="1318736" y="254000"/>
                  </a:lnTo>
                  <a:lnTo>
                    <a:pt x="1311497" y="266700"/>
                  </a:lnTo>
                  <a:lnTo>
                    <a:pt x="1367123" y="266700"/>
                  </a:lnTo>
                  <a:lnTo>
                    <a:pt x="1374743" y="254000"/>
                  </a:lnTo>
                  <a:close/>
                </a:path>
                <a:path extrusionOk="0" h="1752600" w="2571750">
                  <a:moveTo>
                    <a:pt x="1965928" y="254000"/>
                  </a:moveTo>
                  <a:lnTo>
                    <a:pt x="1967325" y="266700"/>
                  </a:lnTo>
                  <a:lnTo>
                    <a:pt x="1968722" y="266700"/>
                  </a:lnTo>
                  <a:lnTo>
                    <a:pt x="1965928" y="254000"/>
                  </a:lnTo>
                  <a:close/>
                </a:path>
                <a:path extrusionOk="0" h="1752600" w="2571750">
                  <a:moveTo>
                    <a:pt x="2007330" y="254000"/>
                  </a:moveTo>
                  <a:lnTo>
                    <a:pt x="1966182" y="254000"/>
                  </a:lnTo>
                  <a:lnTo>
                    <a:pt x="1968722" y="266700"/>
                  </a:lnTo>
                  <a:lnTo>
                    <a:pt x="2008219" y="266700"/>
                  </a:lnTo>
                  <a:lnTo>
                    <a:pt x="2007330" y="254000"/>
                  </a:lnTo>
                  <a:close/>
                </a:path>
                <a:path extrusionOk="0" h="1752600" w="2571750">
                  <a:moveTo>
                    <a:pt x="1392777" y="241300"/>
                  </a:moveTo>
                  <a:lnTo>
                    <a:pt x="1330674" y="241300"/>
                  </a:lnTo>
                  <a:lnTo>
                    <a:pt x="1327245" y="254000"/>
                  </a:lnTo>
                  <a:lnTo>
                    <a:pt x="1382744" y="254000"/>
                  </a:lnTo>
                  <a:lnTo>
                    <a:pt x="1392777" y="241300"/>
                  </a:lnTo>
                  <a:close/>
                </a:path>
                <a:path extrusionOk="0" h="1752600" w="2571750">
                  <a:moveTo>
                    <a:pt x="1958435" y="241300"/>
                  </a:moveTo>
                  <a:lnTo>
                    <a:pt x="1956022" y="241300"/>
                  </a:lnTo>
                  <a:lnTo>
                    <a:pt x="1958435" y="254000"/>
                  </a:lnTo>
                  <a:lnTo>
                    <a:pt x="1959832" y="254000"/>
                  </a:lnTo>
                  <a:lnTo>
                    <a:pt x="1958435" y="241300"/>
                  </a:lnTo>
                  <a:close/>
                </a:path>
                <a:path extrusionOk="0" h="1752600" w="2571750">
                  <a:moveTo>
                    <a:pt x="1958435" y="241300"/>
                  </a:moveTo>
                  <a:lnTo>
                    <a:pt x="1959832" y="254000"/>
                  </a:lnTo>
                  <a:lnTo>
                    <a:pt x="1960594" y="254000"/>
                  </a:lnTo>
                  <a:lnTo>
                    <a:pt x="1958435" y="241300"/>
                  </a:lnTo>
                  <a:close/>
                </a:path>
                <a:path extrusionOk="0" h="1752600" w="2571750">
                  <a:moveTo>
                    <a:pt x="2000599" y="241300"/>
                  </a:moveTo>
                  <a:lnTo>
                    <a:pt x="1958435" y="241300"/>
                  </a:lnTo>
                  <a:lnTo>
                    <a:pt x="1960594" y="254000"/>
                  </a:lnTo>
                  <a:lnTo>
                    <a:pt x="2002377" y="254000"/>
                  </a:lnTo>
                  <a:lnTo>
                    <a:pt x="2000599" y="241300"/>
                  </a:lnTo>
                  <a:close/>
                </a:path>
                <a:path extrusionOk="0" h="1752600" w="2571750">
                  <a:moveTo>
                    <a:pt x="1405096" y="228600"/>
                  </a:moveTo>
                  <a:lnTo>
                    <a:pt x="1345660" y="228600"/>
                  </a:lnTo>
                  <a:lnTo>
                    <a:pt x="1339945" y="241300"/>
                  </a:lnTo>
                  <a:lnTo>
                    <a:pt x="1402429" y="241300"/>
                  </a:lnTo>
                  <a:lnTo>
                    <a:pt x="1405096" y="228600"/>
                  </a:lnTo>
                  <a:close/>
                </a:path>
                <a:path extrusionOk="0" h="1752600" w="2571750">
                  <a:moveTo>
                    <a:pt x="1951450" y="228600"/>
                  </a:moveTo>
                  <a:lnTo>
                    <a:pt x="1949545" y="228600"/>
                  </a:lnTo>
                  <a:lnTo>
                    <a:pt x="1951704" y="241300"/>
                  </a:lnTo>
                  <a:lnTo>
                    <a:pt x="1951450" y="228600"/>
                  </a:lnTo>
                  <a:close/>
                </a:path>
                <a:path extrusionOk="0" h="1752600" w="2571750">
                  <a:moveTo>
                    <a:pt x="1988407" y="228600"/>
                  </a:moveTo>
                  <a:lnTo>
                    <a:pt x="1951450" y="228600"/>
                  </a:lnTo>
                  <a:lnTo>
                    <a:pt x="1952847" y="241300"/>
                  </a:lnTo>
                  <a:lnTo>
                    <a:pt x="1992217" y="241300"/>
                  </a:lnTo>
                  <a:lnTo>
                    <a:pt x="1988407" y="228600"/>
                  </a:lnTo>
                  <a:close/>
                </a:path>
                <a:path extrusionOk="0" h="1752600" w="2571750">
                  <a:moveTo>
                    <a:pt x="1988407" y="228600"/>
                  </a:moveTo>
                  <a:lnTo>
                    <a:pt x="1992217" y="241300"/>
                  </a:lnTo>
                  <a:lnTo>
                    <a:pt x="1991735" y="236920"/>
                  </a:lnTo>
                  <a:lnTo>
                    <a:pt x="1988407" y="228600"/>
                  </a:lnTo>
                  <a:close/>
                </a:path>
                <a:path extrusionOk="0" h="1752600" w="2571750">
                  <a:moveTo>
                    <a:pt x="1991735" y="236920"/>
                  </a:moveTo>
                  <a:lnTo>
                    <a:pt x="1992217" y="241300"/>
                  </a:lnTo>
                  <a:lnTo>
                    <a:pt x="1993487" y="241300"/>
                  </a:lnTo>
                  <a:lnTo>
                    <a:pt x="1991735" y="236920"/>
                  </a:lnTo>
                  <a:close/>
                </a:path>
                <a:path extrusionOk="0" h="1752600" w="2571750">
                  <a:moveTo>
                    <a:pt x="1990820" y="228600"/>
                  </a:moveTo>
                  <a:lnTo>
                    <a:pt x="1988407" y="228600"/>
                  </a:lnTo>
                  <a:lnTo>
                    <a:pt x="1991735" y="236920"/>
                  </a:lnTo>
                  <a:lnTo>
                    <a:pt x="1990820" y="228600"/>
                  </a:lnTo>
                  <a:close/>
                </a:path>
                <a:path extrusionOk="0" h="1752600" w="2571750">
                  <a:moveTo>
                    <a:pt x="1428210" y="215900"/>
                  </a:moveTo>
                  <a:lnTo>
                    <a:pt x="1370552" y="215900"/>
                  </a:lnTo>
                  <a:lnTo>
                    <a:pt x="1360519" y="228600"/>
                  </a:lnTo>
                  <a:lnTo>
                    <a:pt x="1412081" y="228600"/>
                  </a:lnTo>
                  <a:lnTo>
                    <a:pt x="1428210" y="215900"/>
                  </a:lnTo>
                  <a:close/>
                </a:path>
                <a:path extrusionOk="0" h="1752600" w="2571750">
                  <a:moveTo>
                    <a:pt x="1945503" y="218660"/>
                  </a:moveTo>
                  <a:lnTo>
                    <a:pt x="1946497" y="228600"/>
                  </a:lnTo>
                  <a:lnTo>
                    <a:pt x="1947767" y="228600"/>
                  </a:lnTo>
                  <a:lnTo>
                    <a:pt x="1947585" y="224971"/>
                  </a:lnTo>
                  <a:lnTo>
                    <a:pt x="1945503" y="218660"/>
                  </a:lnTo>
                  <a:close/>
                </a:path>
                <a:path extrusionOk="0" h="1752600" w="2571750">
                  <a:moveTo>
                    <a:pt x="1947585" y="224971"/>
                  </a:moveTo>
                  <a:lnTo>
                    <a:pt x="1947767" y="228600"/>
                  </a:lnTo>
                  <a:lnTo>
                    <a:pt x="1948783" y="228600"/>
                  </a:lnTo>
                  <a:lnTo>
                    <a:pt x="1947585" y="224971"/>
                  </a:lnTo>
                  <a:close/>
                </a:path>
                <a:path extrusionOk="0" h="1752600" w="2571750">
                  <a:moveTo>
                    <a:pt x="1947343" y="220133"/>
                  </a:moveTo>
                  <a:lnTo>
                    <a:pt x="1947585" y="224971"/>
                  </a:lnTo>
                  <a:lnTo>
                    <a:pt x="1948783" y="228600"/>
                  </a:lnTo>
                  <a:lnTo>
                    <a:pt x="1947343" y="220133"/>
                  </a:lnTo>
                  <a:close/>
                </a:path>
                <a:path extrusionOk="0" h="1752600" w="2571750">
                  <a:moveTo>
                    <a:pt x="1947132" y="215900"/>
                  </a:moveTo>
                  <a:lnTo>
                    <a:pt x="1947343" y="220133"/>
                  </a:lnTo>
                  <a:lnTo>
                    <a:pt x="1948783" y="228600"/>
                  </a:lnTo>
                  <a:lnTo>
                    <a:pt x="1950561" y="228600"/>
                  </a:lnTo>
                  <a:lnTo>
                    <a:pt x="1947132" y="215900"/>
                  </a:lnTo>
                  <a:close/>
                </a:path>
                <a:path extrusionOk="0" h="1752600" w="2571750">
                  <a:moveTo>
                    <a:pt x="1983200" y="215900"/>
                  </a:moveTo>
                  <a:lnTo>
                    <a:pt x="1947132" y="215900"/>
                  </a:lnTo>
                  <a:lnTo>
                    <a:pt x="1950561" y="228600"/>
                  </a:lnTo>
                  <a:lnTo>
                    <a:pt x="1985740" y="228600"/>
                  </a:lnTo>
                  <a:lnTo>
                    <a:pt x="1983200" y="215900"/>
                  </a:lnTo>
                  <a:close/>
                </a:path>
                <a:path extrusionOk="0" h="1752600" w="2571750">
                  <a:moveTo>
                    <a:pt x="1947132" y="215900"/>
                  </a:moveTo>
                  <a:lnTo>
                    <a:pt x="1946624" y="215900"/>
                  </a:lnTo>
                  <a:lnTo>
                    <a:pt x="1947343" y="220133"/>
                  </a:lnTo>
                  <a:lnTo>
                    <a:pt x="1947132" y="215900"/>
                  </a:lnTo>
                  <a:close/>
                </a:path>
                <a:path extrusionOk="0" h="1752600" w="2571750">
                  <a:moveTo>
                    <a:pt x="1945227" y="215900"/>
                  </a:moveTo>
                  <a:lnTo>
                    <a:pt x="1944592" y="215900"/>
                  </a:lnTo>
                  <a:lnTo>
                    <a:pt x="1945503" y="218660"/>
                  </a:lnTo>
                  <a:lnTo>
                    <a:pt x="1945227" y="215900"/>
                  </a:lnTo>
                  <a:close/>
                </a:path>
                <a:path extrusionOk="0" h="1752600" w="2571750">
                  <a:moveTo>
                    <a:pt x="1445482" y="203200"/>
                  </a:moveTo>
                  <a:lnTo>
                    <a:pt x="1384014" y="203200"/>
                  </a:lnTo>
                  <a:lnTo>
                    <a:pt x="1372457" y="215900"/>
                  </a:lnTo>
                  <a:lnTo>
                    <a:pt x="1431004" y="215900"/>
                  </a:lnTo>
                  <a:lnTo>
                    <a:pt x="1445482" y="203200"/>
                  </a:lnTo>
                  <a:close/>
                </a:path>
                <a:path extrusionOk="0" h="1752600" w="2571750">
                  <a:moveTo>
                    <a:pt x="1942052" y="203200"/>
                  </a:moveTo>
                  <a:lnTo>
                    <a:pt x="1942814" y="215900"/>
                  </a:lnTo>
                  <a:lnTo>
                    <a:pt x="1943195" y="215900"/>
                  </a:lnTo>
                  <a:lnTo>
                    <a:pt x="1942052" y="203200"/>
                  </a:lnTo>
                  <a:close/>
                </a:path>
                <a:path extrusionOk="0" h="1752600" w="2571750">
                  <a:moveTo>
                    <a:pt x="1976342" y="203200"/>
                  </a:moveTo>
                  <a:lnTo>
                    <a:pt x="1942052" y="203200"/>
                  </a:lnTo>
                  <a:lnTo>
                    <a:pt x="1943195" y="215900"/>
                  </a:lnTo>
                  <a:lnTo>
                    <a:pt x="1979390" y="215900"/>
                  </a:lnTo>
                  <a:lnTo>
                    <a:pt x="1979359" y="214376"/>
                  </a:lnTo>
                  <a:lnTo>
                    <a:pt x="1976342" y="203200"/>
                  </a:lnTo>
                  <a:close/>
                </a:path>
                <a:path extrusionOk="0" h="1752600" w="2571750">
                  <a:moveTo>
                    <a:pt x="1979322" y="212513"/>
                  </a:moveTo>
                  <a:lnTo>
                    <a:pt x="1979359" y="214376"/>
                  </a:lnTo>
                  <a:lnTo>
                    <a:pt x="1979771" y="215900"/>
                  </a:lnTo>
                  <a:lnTo>
                    <a:pt x="1980406" y="215900"/>
                  </a:lnTo>
                  <a:lnTo>
                    <a:pt x="1979322" y="212513"/>
                  </a:lnTo>
                  <a:close/>
                </a:path>
                <a:path extrusionOk="0" h="1752600" w="2571750">
                  <a:moveTo>
                    <a:pt x="1976342" y="203200"/>
                  </a:moveTo>
                  <a:lnTo>
                    <a:pt x="1979359" y="214376"/>
                  </a:lnTo>
                  <a:lnTo>
                    <a:pt x="1979322" y="212513"/>
                  </a:lnTo>
                  <a:lnTo>
                    <a:pt x="1976342" y="203200"/>
                  </a:lnTo>
                  <a:close/>
                </a:path>
                <a:path extrusionOk="0" h="1752600" w="2571750">
                  <a:moveTo>
                    <a:pt x="1979136" y="203200"/>
                  </a:moveTo>
                  <a:lnTo>
                    <a:pt x="1976342" y="203200"/>
                  </a:lnTo>
                  <a:lnTo>
                    <a:pt x="1979322" y="212513"/>
                  </a:lnTo>
                  <a:lnTo>
                    <a:pt x="1979136" y="203200"/>
                  </a:lnTo>
                  <a:close/>
                </a:path>
                <a:path extrusionOk="0" h="1752600" w="2571750">
                  <a:moveTo>
                    <a:pt x="1461484" y="190500"/>
                  </a:moveTo>
                  <a:lnTo>
                    <a:pt x="1396714" y="190500"/>
                  </a:lnTo>
                  <a:lnTo>
                    <a:pt x="1392396" y="203200"/>
                  </a:lnTo>
                  <a:lnTo>
                    <a:pt x="1443831" y="203200"/>
                  </a:lnTo>
                  <a:lnTo>
                    <a:pt x="1461484" y="190500"/>
                  </a:lnTo>
                  <a:close/>
                </a:path>
                <a:path extrusionOk="0" h="1752600" w="2571750">
                  <a:moveTo>
                    <a:pt x="1937226" y="190500"/>
                  </a:moveTo>
                  <a:lnTo>
                    <a:pt x="1937480" y="203200"/>
                  </a:lnTo>
                  <a:lnTo>
                    <a:pt x="1938369" y="203200"/>
                  </a:lnTo>
                  <a:lnTo>
                    <a:pt x="1937226" y="190500"/>
                  </a:lnTo>
                  <a:close/>
                </a:path>
                <a:path extrusionOk="0" h="1752600" w="2571750">
                  <a:moveTo>
                    <a:pt x="1974056" y="190500"/>
                  </a:moveTo>
                  <a:lnTo>
                    <a:pt x="1937353" y="190500"/>
                  </a:lnTo>
                  <a:lnTo>
                    <a:pt x="1938369" y="203200"/>
                  </a:lnTo>
                  <a:lnTo>
                    <a:pt x="1974564" y="203200"/>
                  </a:lnTo>
                  <a:lnTo>
                    <a:pt x="1974056" y="190500"/>
                  </a:lnTo>
                  <a:close/>
                </a:path>
                <a:path extrusionOk="0" h="1752600" w="2571750">
                  <a:moveTo>
                    <a:pt x="1974056" y="190500"/>
                  </a:moveTo>
                  <a:lnTo>
                    <a:pt x="1974564" y="203200"/>
                  </a:lnTo>
                  <a:lnTo>
                    <a:pt x="1974382" y="194128"/>
                  </a:lnTo>
                  <a:lnTo>
                    <a:pt x="1974056" y="190500"/>
                  </a:lnTo>
                  <a:close/>
                </a:path>
                <a:path extrusionOk="0" h="1752600" w="2571750">
                  <a:moveTo>
                    <a:pt x="1974382" y="194128"/>
                  </a:moveTo>
                  <a:lnTo>
                    <a:pt x="1974564" y="203200"/>
                  </a:lnTo>
                  <a:lnTo>
                    <a:pt x="1975199" y="203200"/>
                  </a:lnTo>
                  <a:lnTo>
                    <a:pt x="1974382" y="194128"/>
                  </a:lnTo>
                  <a:close/>
                </a:path>
                <a:path extrusionOk="0" h="1752600" w="2571750">
                  <a:moveTo>
                    <a:pt x="1974310" y="190500"/>
                  </a:moveTo>
                  <a:lnTo>
                    <a:pt x="1974056" y="190500"/>
                  </a:lnTo>
                  <a:lnTo>
                    <a:pt x="1974382" y="194128"/>
                  </a:lnTo>
                  <a:lnTo>
                    <a:pt x="1974310" y="190500"/>
                  </a:lnTo>
                  <a:close/>
                </a:path>
                <a:path extrusionOk="0" h="1752600" w="2571750">
                  <a:moveTo>
                    <a:pt x="1492218" y="177800"/>
                  </a:moveTo>
                  <a:lnTo>
                    <a:pt x="1424527" y="177800"/>
                  </a:lnTo>
                  <a:lnTo>
                    <a:pt x="1410049" y="190500"/>
                  </a:lnTo>
                  <a:lnTo>
                    <a:pt x="1479010" y="190500"/>
                  </a:lnTo>
                  <a:lnTo>
                    <a:pt x="1492218" y="177800"/>
                  </a:lnTo>
                  <a:close/>
                </a:path>
                <a:path extrusionOk="0" h="1752600" w="2571750">
                  <a:moveTo>
                    <a:pt x="1968087" y="177800"/>
                  </a:moveTo>
                  <a:lnTo>
                    <a:pt x="1931257" y="177800"/>
                  </a:lnTo>
                  <a:lnTo>
                    <a:pt x="1932781" y="190500"/>
                  </a:lnTo>
                  <a:lnTo>
                    <a:pt x="1969611" y="190500"/>
                  </a:lnTo>
                  <a:lnTo>
                    <a:pt x="1968456" y="178954"/>
                  </a:lnTo>
                  <a:lnTo>
                    <a:pt x="1968087" y="177800"/>
                  </a:lnTo>
                  <a:close/>
                </a:path>
                <a:path extrusionOk="0" h="1752600" w="2571750">
                  <a:moveTo>
                    <a:pt x="1968456" y="178954"/>
                  </a:moveTo>
                  <a:lnTo>
                    <a:pt x="1969611" y="190500"/>
                  </a:lnTo>
                  <a:lnTo>
                    <a:pt x="1969348" y="181741"/>
                  </a:lnTo>
                  <a:lnTo>
                    <a:pt x="1968456" y="178954"/>
                  </a:lnTo>
                  <a:close/>
                </a:path>
                <a:path extrusionOk="0" h="1752600" w="2571750">
                  <a:moveTo>
                    <a:pt x="1969348" y="181741"/>
                  </a:moveTo>
                  <a:lnTo>
                    <a:pt x="1969611" y="190500"/>
                  </a:lnTo>
                  <a:lnTo>
                    <a:pt x="1970500" y="190500"/>
                  </a:lnTo>
                  <a:lnTo>
                    <a:pt x="1969949" y="183620"/>
                  </a:lnTo>
                  <a:lnTo>
                    <a:pt x="1969348" y="181741"/>
                  </a:lnTo>
                  <a:close/>
                </a:path>
                <a:path extrusionOk="0" h="1752600" w="2571750">
                  <a:moveTo>
                    <a:pt x="1969914" y="183173"/>
                  </a:moveTo>
                  <a:lnTo>
                    <a:pt x="1969949" y="183620"/>
                  </a:lnTo>
                  <a:lnTo>
                    <a:pt x="1972151" y="190500"/>
                  </a:lnTo>
                  <a:lnTo>
                    <a:pt x="1972405" y="190500"/>
                  </a:lnTo>
                  <a:lnTo>
                    <a:pt x="1969914" y="183173"/>
                  </a:lnTo>
                  <a:close/>
                </a:path>
                <a:path extrusionOk="0" h="1752600" w="2571750">
                  <a:moveTo>
                    <a:pt x="1969340" y="181487"/>
                  </a:moveTo>
                  <a:lnTo>
                    <a:pt x="1969348" y="181741"/>
                  </a:lnTo>
                  <a:lnTo>
                    <a:pt x="1969949" y="183620"/>
                  </a:lnTo>
                  <a:lnTo>
                    <a:pt x="1969914" y="183173"/>
                  </a:lnTo>
                  <a:lnTo>
                    <a:pt x="1969340" y="181487"/>
                  </a:lnTo>
                  <a:close/>
                </a:path>
                <a:path extrusionOk="0" h="1752600" w="2571750">
                  <a:moveTo>
                    <a:pt x="1969484" y="177800"/>
                  </a:moveTo>
                  <a:lnTo>
                    <a:pt x="1969230" y="177800"/>
                  </a:lnTo>
                  <a:lnTo>
                    <a:pt x="1969340" y="181487"/>
                  </a:lnTo>
                  <a:lnTo>
                    <a:pt x="1969914" y="183173"/>
                  </a:lnTo>
                  <a:lnTo>
                    <a:pt x="1969484" y="177800"/>
                  </a:lnTo>
                  <a:close/>
                </a:path>
                <a:path extrusionOk="0" h="1752600" w="2571750">
                  <a:moveTo>
                    <a:pt x="1968447" y="178858"/>
                  </a:moveTo>
                  <a:lnTo>
                    <a:pt x="1969348" y="181741"/>
                  </a:lnTo>
                  <a:lnTo>
                    <a:pt x="1969340" y="181487"/>
                  </a:lnTo>
                  <a:lnTo>
                    <a:pt x="1968447" y="178858"/>
                  </a:lnTo>
                  <a:close/>
                </a:path>
                <a:path extrusionOk="0" h="1752600" w="2571750">
                  <a:moveTo>
                    <a:pt x="1969230" y="177800"/>
                  </a:moveTo>
                  <a:lnTo>
                    <a:pt x="1968341" y="177800"/>
                  </a:lnTo>
                  <a:lnTo>
                    <a:pt x="1968447" y="178858"/>
                  </a:lnTo>
                  <a:lnTo>
                    <a:pt x="1969340" y="181487"/>
                  </a:lnTo>
                  <a:lnTo>
                    <a:pt x="1969230" y="177800"/>
                  </a:lnTo>
                  <a:close/>
                </a:path>
                <a:path extrusionOk="0" h="1752600" w="2571750">
                  <a:moveTo>
                    <a:pt x="1968087" y="177800"/>
                  </a:moveTo>
                  <a:lnTo>
                    <a:pt x="1968456" y="178954"/>
                  </a:lnTo>
                  <a:lnTo>
                    <a:pt x="1968087" y="177800"/>
                  </a:lnTo>
                  <a:close/>
                </a:path>
                <a:path extrusionOk="0" h="1752600" w="2571750">
                  <a:moveTo>
                    <a:pt x="1968341" y="177800"/>
                  </a:moveTo>
                  <a:lnTo>
                    <a:pt x="1968087" y="177800"/>
                  </a:lnTo>
                  <a:lnTo>
                    <a:pt x="1968447" y="178858"/>
                  </a:lnTo>
                  <a:lnTo>
                    <a:pt x="1968341" y="177800"/>
                  </a:lnTo>
                  <a:close/>
                </a:path>
                <a:path extrusionOk="0" h="1752600" w="2571750">
                  <a:moveTo>
                    <a:pt x="1503394" y="165100"/>
                  </a:moveTo>
                  <a:lnTo>
                    <a:pt x="1443704" y="165100"/>
                  </a:lnTo>
                  <a:lnTo>
                    <a:pt x="1426051" y="177800"/>
                  </a:lnTo>
                  <a:lnTo>
                    <a:pt x="1489297" y="177800"/>
                  </a:lnTo>
                  <a:lnTo>
                    <a:pt x="1503394" y="165100"/>
                  </a:lnTo>
                  <a:close/>
                </a:path>
                <a:path extrusionOk="0" h="1752600" w="2571750">
                  <a:moveTo>
                    <a:pt x="1962118" y="165100"/>
                  </a:moveTo>
                  <a:lnTo>
                    <a:pt x="1922621" y="165100"/>
                  </a:lnTo>
                  <a:lnTo>
                    <a:pt x="1925161" y="177800"/>
                  </a:lnTo>
                  <a:lnTo>
                    <a:pt x="1964785" y="177800"/>
                  </a:lnTo>
                  <a:lnTo>
                    <a:pt x="1964394" y="172211"/>
                  </a:lnTo>
                  <a:lnTo>
                    <a:pt x="1962118" y="165100"/>
                  </a:lnTo>
                  <a:close/>
                </a:path>
                <a:path extrusionOk="0" h="1752600" w="2571750">
                  <a:moveTo>
                    <a:pt x="1964297" y="170835"/>
                  </a:moveTo>
                  <a:lnTo>
                    <a:pt x="1964394" y="172211"/>
                  </a:lnTo>
                  <a:lnTo>
                    <a:pt x="1966182" y="177800"/>
                  </a:lnTo>
                  <a:lnTo>
                    <a:pt x="1966944" y="177800"/>
                  </a:lnTo>
                  <a:lnTo>
                    <a:pt x="1964297" y="170835"/>
                  </a:lnTo>
                  <a:close/>
                </a:path>
                <a:path extrusionOk="0" h="1752600" w="2571750">
                  <a:moveTo>
                    <a:pt x="1962118" y="165100"/>
                  </a:moveTo>
                  <a:lnTo>
                    <a:pt x="1964394" y="172211"/>
                  </a:lnTo>
                  <a:lnTo>
                    <a:pt x="1964297" y="170835"/>
                  </a:lnTo>
                  <a:lnTo>
                    <a:pt x="1962118" y="165100"/>
                  </a:lnTo>
                  <a:close/>
                </a:path>
                <a:path extrusionOk="0" h="1752600" w="2571750">
                  <a:moveTo>
                    <a:pt x="1963896" y="165100"/>
                  </a:moveTo>
                  <a:lnTo>
                    <a:pt x="1962118" y="165100"/>
                  </a:lnTo>
                  <a:lnTo>
                    <a:pt x="1964297" y="170835"/>
                  </a:lnTo>
                  <a:lnTo>
                    <a:pt x="1963896" y="165100"/>
                  </a:lnTo>
                  <a:close/>
                </a:path>
                <a:path extrusionOk="0" h="1752600" w="2571750">
                  <a:moveTo>
                    <a:pt x="1518380" y="152400"/>
                  </a:moveTo>
                  <a:lnTo>
                    <a:pt x="1458309" y="152400"/>
                  </a:lnTo>
                  <a:lnTo>
                    <a:pt x="1443196" y="165100"/>
                  </a:lnTo>
                  <a:lnTo>
                    <a:pt x="1506823" y="165100"/>
                  </a:lnTo>
                  <a:lnTo>
                    <a:pt x="1518380" y="152400"/>
                  </a:lnTo>
                  <a:close/>
                </a:path>
                <a:path extrusionOk="0" h="1752600" w="2571750">
                  <a:moveTo>
                    <a:pt x="1955641" y="152400"/>
                  </a:moveTo>
                  <a:lnTo>
                    <a:pt x="1912080" y="152400"/>
                  </a:lnTo>
                  <a:lnTo>
                    <a:pt x="1914874" y="165100"/>
                  </a:lnTo>
                  <a:lnTo>
                    <a:pt x="1958435" y="165100"/>
                  </a:lnTo>
                  <a:lnTo>
                    <a:pt x="1955641" y="152400"/>
                  </a:lnTo>
                  <a:close/>
                </a:path>
                <a:path extrusionOk="0" h="1752600" w="2571750">
                  <a:moveTo>
                    <a:pt x="1539970" y="139700"/>
                  </a:moveTo>
                  <a:lnTo>
                    <a:pt x="1472787" y="139700"/>
                  </a:lnTo>
                  <a:lnTo>
                    <a:pt x="1469866" y="152400"/>
                  </a:lnTo>
                  <a:lnTo>
                    <a:pt x="1529810" y="152400"/>
                  </a:lnTo>
                  <a:lnTo>
                    <a:pt x="1539970" y="139700"/>
                  </a:lnTo>
                  <a:close/>
                </a:path>
                <a:path extrusionOk="0" h="1752600" w="2571750">
                  <a:moveTo>
                    <a:pt x="1945989" y="139700"/>
                  </a:moveTo>
                  <a:lnTo>
                    <a:pt x="1904460" y="139700"/>
                  </a:lnTo>
                  <a:lnTo>
                    <a:pt x="1907000" y="152400"/>
                  </a:lnTo>
                  <a:lnTo>
                    <a:pt x="1948275" y="152400"/>
                  </a:lnTo>
                  <a:lnTo>
                    <a:pt x="1945989" y="139700"/>
                  </a:lnTo>
                  <a:close/>
                </a:path>
                <a:path extrusionOk="0" h="1752600" w="2571750">
                  <a:moveTo>
                    <a:pt x="1549749" y="127000"/>
                  </a:moveTo>
                  <a:lnTo>
                    <a:pt x="1494885" y="127000"/>
                  </a:lnTo>
                  <a:lnTo>
                    <a:pt x="1483328" y="139700"/>
                  </a:lnTo>
                  <a:lnTo>
                    <a:pt x="1539716" y="139700"/>
                  </a:lnTo>
                  <a:lnTo>
                    <a:pt x="1549749" y="127000"/>
                  </a:lnTo>
                  <a:close/>
                </a:path>
                <a:path extrusionOk="0" h="1752600" w="2571750">
                  <a:moveTo>
                    <a:pt x="1937226" y="127000"/>
                  </a:moveTo>
                  <a:lnTo>
                    <a:pt x="1898999" y="127000"/>
                  </a:lnTo>
                  <a:lnTo>
                    <a:pt x="1901539" y="139700"/>
                  </a:lnTo>
                  <a:lnTo>
                    <a:pt x="1940147" y="139700"/>
                  </a:lnTo>
                  <a:lnTo>
                    <a:pt x="1937226" y="127000"/>
                  </a:lnTo>
                  <a:close/>
                </a:path>
                <a:path extrusionOk="0" h="1752600" w="2571750">
                  <a:moveTo>
                    <a:pt x="1938115" y="127000"/>
                  </a:moveTo>
                  <a:lnTo>
                    <a:pt x="1940147" y="139700"/>
                  </a:lnTo>
                  <a:lnTo>
                    <a:pt x="1940655" y="139700"/>
                  </a:lnTo>
                  <a:lnTo>
                    <a:pt x="1938115" y="127000"/>
                  </a:lnTo>
                  <a:close/>
                </a:path>
                <a:path extrusionOk="0" h="1752600" w="2571750">
                  <a:moveTo>
                    <a:pt x="1509490" y="114300"/>
                  </a:moveTo>
                  <a:lnTo>
                    <a:pt x="1497552" y="127000"/>
                  </a:lnTo>
                  <a:lnTo>
                    <a:pt x="1507077" y="127000"/>
                  </a:lnTo>
                  <a:lnTo>
                    <a:pt x="1509490" y="114300"/>
                  </a:lnTo>
                  <a:close/>
                </a:path>
                <a:path extrusionOk="0" h="1752600" w="2571750">
                  <a:moveTo>
                    <a:pt x="1570196" y="114300"/>
                  </a:moveTo>
                  <a:lnTo>
                    <a:pt x="1517237" y="114300"/>
                  </a:lnTo>
                  <a:lnTo>
                    <a:pt x="1507077" y="127000"/>
                  </a:lnTo>
                  <a:lnTo>
                    <a:pt x="1560163" y="127000"/>
                  </a:lnTo>
                  <a:lnTo>
                    <a:pt x="1570196" y="114300"/>
                  </a:lnTo>
                  <a:close/>
                </a:path>
                <a:path extrusionOk="0" h="1752600" w="2571750">
                  <a:moveTo>
                    <a:pt x="1890490" y="114300"/>
                  </a:moveTo>
                  <a:lnTo>
                    <a:pt x="1890236" y="114300"/>
                  </a:lnTo>
                  <a:lnTo>
                    <a:pt x="1892776" y="127000"/>
                  </a:lnTo>
                  <a:lnTo>
                    <a:pt x="1890490" y="114300"/>
                  </a:lnTo>
                  <a:close/>
                </a:path>
                <a:path extrusionOk="0" h="1752600" w="2571750">
                  <a:moveTo>
                    <a:pt x="1931765" y="114300"/>
                  </a:moveTo>
                  <a:lnTo>
                    <a:pt x="1890490" y="114300"/>
                  </a:lnTo>
                  <a:lnTo>
                    <a:pt x="1893284" y="127000"/>
                  </a:lnTo>
                  <a:lnTo>
                    <a:pt x="1935194" y="127000"/>
                  </a:lnTo>
                  <a:lnTo>
                    <a:pt x="1931765" y="114300"/>
                  </a:lnTo>
                  <a:close/>
                </a:path>
                <a:path extrusionOk="0" h="1752600" w="2571750">
                  <a:moveTo>
                    <a:pt x="1582261" y="101600"/>
                  </a:moveTo>
                  <a:lnTo>
                    <a:pt x="1527524" y="101600"/>
                  </a:lnTo>
                  <a:lnTo>
                    <a:pt x="1517491" y="114300"/>
                  </a:lnTo>
                  <a:lnTo>
                    <a:pt x="1581118" y="114300"/>
                  </a:lnTo>
                  <a:lnTo>
                    <a:pt x="1582261" y="101600"/>
                  </a:lnTo>
                  <a:close/>
                </a:path>
                <a:path extrusionOk="0" h="1752600" w="2571750">
                  <a:moveTo>
                    <a:pt x="1880711" y="101600"/>
                  </a:moveTo>
                  <a:lnTo>
                    <a:pt x="1883251" y="114300"/>
                  </a:lnTo>
                  <a:lnTo>
                    <a:pt x="1884013" y="114300"/>
                  </a:lnTo>
                  <a:lnTo>
                    <a:pt x="1880711" y="101600"/>
                  </a:lnTo>
                  <a:close/>
                </a:path>
                <a:path extrusionOk="0" h="1752600" w="2571750">
                  <a:moveTo>
                    <a:pt x="1923637" y="101600"/>
                  </a:moveTo>
                  <a:lnTo>
                    <a:pt x="1881473" y="101600"/>
                  </a:lnTo>
                  <a:lnTo>
                    <a:pt x="1884013" y="114300"/>
                  </a:lnTo>
                  <a:lnTo>
                    <a:pt x="1926685" y="114300"/>
                  </a:lnTo>
                  <a:lnTo>
                    <a:pt x="1923637" y="101600"/>
                  </a:lnTo>
                  <a:close/>
                </a:path>
                <a:path extrusionOk="0" h="1752600" w="2571750">
                  <a:moveTo>
                    <a:pt x="1606391" y="88900"/>
                  </a:moveTo>
                  <a:lnTo>
                    <a:pt x="1547463" y="88900"/>
                  </a:lnTo>
                  <a:lnTo>
                    <a:pt x="1537430" y="101600"/>
                  </a:lnTo>
                  <a:lnTo>
                    <a:pt x="1592040" y="101600"/>
                  </a:lnTo>
                  <a:lnTo>
                    <a:pt x="1606391" y="88900"/>
                  </a:lnTo>
                  <a:close/>
                </a:path>
                <a:path extrusionOk="0" h="1752600" w="2571750">
                  <a:moveTo>
                    <a:pt x="1870805" y="88900"/>
                  </a:moveTo>
                  <a:lnTo>
                    <a:pt x="1869281" y="88900"/>
                  </a:lnTo>
                  <a:lnTo>
                    <a:pt x="1874488" y="101600"/>
                  </a:lnTo>
                  <a:lnTo>
                    <a:pt x="1873218" y="95250"/>
                  </a:lnTo>
                  <a:lnTo>
                    <a:pt x="1870805" y="88900"/>
                  </a:lnTo>
                  <a:close/>
                </a:path>
                <a:path extrusionOk="0" h="1752600" w="2571750">
                  <a:moveTo>
                    <a:pt x="1915890" y="88900"/>
                  </a:moveTo>
                  <a:lnTo>
                    <a:pt x="1871948" y="88900"/>
                  </a:lnTo>
                  <a:lnTo>
                    <a:pt x="1873218" y="95250"/>
                  </a:lnTo>
                  <a:lnTo>
                    <a:pt x="1875631" y="101600"/>
                  </a:lnTo>
                  <a:lnTo>
                    <a:pt x="1918811" y="101600"/>
                  </a:lnTo>
                  <a:lnTo>
                    <a:pt x="1915890" y="88900"/>
                  </a:lnTo>
                  <a:close/>
                </a:path>
                <a:path extrusionOk="0" h="1752600" w="2571750">
                  <a:moveTo>
                    <a:pt x="1621123" y="76200"/>
                  </a:moveTo>
                  <a:lnTo>
                    <a:pt x="1561052" y="76200"/>
                  </a:lnTo>
                  <a:lnTo>
                    <a:pt x="1548733" y="88900"/>
                  </a:lnTo>
                  <a:lnTo>
                    <a:pt x="1607407" y="88900"/>
                  </a:lnTo>
                  <a:lnTo>
                    <a:pt x="1621123" y="76200"/>
                  </a:lnTo>
                  <a:close/>
                </a:path>
                <a:path extrusionOk="0" h="1752600" w="2571750">
                  <a:moveTo>
                    <a:pt x="1900015" y="76200"/>
                  </a:moveTo>
                  <a:lnTo>
                    <a:pt x="1860772" y="76200"/>
                  </a:lnTo>
                  <a:lnTo>
                    <a:pt x="1866868" y="88900"/>
                  </a:lnTo>
                  <a:lnTo>
                    <a:pt x="1904206" y="88900"/>
                  </a:lnTo>
                  <a:lnTo>
                    <a:pt x="1900015" y="76200"/>
                  </a:lnTo>
                  <a:close/>
                </a:path>
                <a:path extrusionOk="0" h="1752600" w="2571750">
                  <a:moveTo>
                    <a:pt x="1904206" y="76200"/>
                  </a:moveTo>
                  <a:lnTo>
                    <a:pt x="1900015" y="76200"/>
                  </a:lnTo>
                  <a:lnTo>
                    <a:pt x="1904206" y="88900"/>
                  </a:lnTo>
                  <a:lnTo>
                    <a:pt x="1904206" y="76200"/>
                  </a:lnTo>
                  <a:close/>
                </a:path>
                <a:path extrusionOk="0" h="1752600" w="2571750">
                  <a:moveTo>
                    <a:pt x="1906746" y="76200"/>
                  </a:moveTo>
                  <a:lnTo>
                    <a:pt x="1904206" y="76200"/>
                  </a:lnTo>
                  <a:lnTo>
                    <a:pt x="1904206" y="88900"/>
                  </a:lnTo>
                  <a:lnTo>
                    <a:pt x="1910175" y="88900"/>
                  </a:lnTo>
                  <a:lnTo>
                    <a:pt x="1906746" y="76200"/>
                  </a:lnTo>
                  <a:close/>
                </a:path>
                <a:path extrusionOk="0" h="1752600" w="2571750">
                  <a:moveTo>
                    <a:pt x="1645507" y="63500"/>
                  </a:moveTo>
                  <a:lnTo>
                    <a:pt x="1586833" y="63500"/>
                  </a:lnTo>
                  <a:lnTo>
                    <a:pt x="1572482" y="76200"/>
                  </a:lnTo>
                  <a:lnTo>
                    <a:pt x="1633188" y="76200"/>
                  </a:lnTo>
                  <a:lnTo>
                    <a:pt x="1645507" y="63500"/>
                  </a:lnTo>
                  <a:close/>
                </a:path>
                <a:path extrusionOk="0" h="1752600" w="2571750">
                  <a:moveTo>
                    <a:pt x="1896586" y="63500"/>
                  </a:moveTo>
                  <a:lnTo>
                    <a:pt x="1849469" y="63500"/>
                  </a:lnTo>
                  <a:lnTo>
                    <a:pt x="1852009" y="76200"/>
                  </a:lnTo>
                  <a:lnTo>
                    <a:pt x="1899253" y="76200"/>
                  </a:lnTo>
                  <a:lnTo>
                    <a:pt x="1896586" y="63500"/>
                  </a:lnTo>
                  <a:close/>
                </a:path>
                <a:path extrusionOk="0" h="1752600" w="2571750">
                  <a:moveTo>
                    <a:pt x="1896586" y="63500"/>
                  </a:moveTo>
                  <a:lnTo>
                    <a:pt x="1899253" y="76200"/>
                  </a:lnTo>
                  <a:lnTo>
                    <a:pt x="1897392" y="65251"/>
                  </a:lnTo>
                  <a:lnTo>
                    <a:pt x="1896586" y="63500"/>
                  </a:lnTo>
                  <a:close/>
                </a:path>
                <a:path extrusionOk="0" h="1752600" w="2571750">
                  <a:moveTo>
                    <a:pt x="1897392" y="65251"/>
                  </a:moveTo>
                  <a:lnTo>
                    <a:pt x="1899253" y="76200"/>
                  </a:lnTo>
                  <a:lnTo>
                    <a:pt x="1902428" y="76200"/>
                  </a:lnTo>
                  <a:lnTo>
                    <a:pt x="1897392" y="65251"/>
                  </a:lnTo>
                  <a:close/>
                </a:path>
                <a:path extrusionOk="0" h="1752600" w="2571750">
                  <a:moveTo>
                    <a:pt x="1897094" y="63500"/>
                  </a:moveTo>
                  <a:lnTo>
                    <a:pt x="1896586" y="63500"/>
                  </a:lnTo>
                  <a:lnTo>
                    <a:pt x="1897392" y="65251"/>
                  </a:lnTo>
                  <a:lnTo>
                    <a:pt x="1897094" y="63500"/>
                  </a:lnTo>
                  <a:close/>
                </a:path>
                <a:path extrusionOk="0" h="1752600" w="2571750">
                  <a:moveTo>
                    <a:pt x="1663922" y="50800"/>
                  </a:moveTo>
                  <a:lnTo>
                    <a:pt x="1599533" y="50800"/>
                  </a:lnTo>
                  <a:lnTo>
                    <a:pt x="1585817" y="63500"/>
                  </a:lnTo>
                  <a:lnTo>
                    <a:pt x="1655667" y="63500"/>
                  </a:lnTo>
                  <a:lnTo>
                    <a:pt x="1663922" y="50800"/>
                  </a:lnTo>
                  <a:close/>
                </a:path>
                <a:path extrusionOk="0" h="1752600" w="2571750">
                  <a:moveTo>
                    <a:pt x="1835372" y="50800"/>
                  </a:moveTo>
                  <a:lnTo>
                    <a:pt x="1832578" y="50800"/>
                  </a:lnTo>
                  <a:lnTo>
                    <a:pt x="1836515" y="63500"/>
                  </a:lnTo>
                  <a:lnTo>
                    <a:pt x="1835372" y="50800"/>
                  </a:lnTo>
                  <a:close/>
                </a:path>
                <a:path extrusionOk="0" h="1752600" w="2571750">
                  <a:moveTo>
                    <a:pt x="1884902" y="50800"/>
                  </a:moveTo>
                  <a:lnTo>
                    <a:pt x="1835372" y="50800"/>
                  </a:lnTo>
                  <a:lnTo>
                    <a:pt x="1838166" y="63500"/>
                  </a:lnTo>
                  <a:lnTo>
                    <a:pt x="1886807" y="63500"/>
                  </a:lnTo>
                  <a:lnTo>
                    <a:pt x="1884902" y="50800"/>
                  </a:lnTo>
                  <a:close/>
                </a:path>
                <a:path extrusionOk="0" h="1752600" w="2571750">
                  <a:moveTo>
                    <a:pt x="1885410" y="50800"/>
                  </a:moveTo>
                  <a:lnTo>
                    <a:pt x="1887950" y="63500"/>
                  </a:lnTo>
                  <a:lnTo>
                    <a:pt x="1888204" y="63500"/>
                  </a:lnTo>
                  <a:lnTo>
                    <a:pt x="1885410" y="50800"/>
                  </a:lnTo>
                  <a:close/>
                </a:path>
                <a:path extrusionOk="0" h="1752600" w="2571750">
                  <a:moveTo>
                    <a:pt x="1689322" y="38100"/>
                  </a:moveTo>
                  <a:lnTo>
                    <a:pt x="1613884" y="38100"/>
                  </a:lnTo>
                  <a:lnTo>
                    <a:pt x="1601311" y="50800"/>
                  </a:lnTo>
                  <a:lnTo>
                    <a:pt x="1687798" y="50800"/>
                  </a:lnTo>
                  <a:lnTo>
                    <a:pt x="1689322" y="38100"/>
                  </a:lnTo>
                  <a:close/>
                </a:path>
                <a:path extrusionOk="0" h="1752600" w="2571750">
                  <a:moveTo>
                    <a:pt x="1816068" y="38100"/>
                  </a:moveTo>
                  <a:lnTo>
                    <a:pt x="1812131" y="38100"/>
                  </a:lnTo>
                  <a:lnTo>
                    <a:pt x="1817846" y="50800"/>
                  </a:lnTo>
                  <a:lnTo>
                    <a:pt x="1816068" y="38100"/>
                  </a:lnTo>
                  <a:close/>
                </a:path>
                <a:path extrusionOk="0" h="1752600" w="2571750">
                  <a:moveTo>
                    <a:pt x="1872075" y="38100"/>
                  </a:moveTo>
                  <a:lnTo>
                    <a:pt x="1816068" y="38100"/>
                  </a:lnTo>
                  <a:lnTo>
                    <a:pt x="1821402" y="50800"/>
                  </a:lnTo>
                  <a:lnTo>
                    <a:pt x="1874615" y="50800"/>
                  </a:lnTo>
                  <a:lnTo>
                    <a:pt x="1872075" y="38100"/>
                  </a:lnTo>
                  <a:close/>
                </a:path>
                <a:path extrusionOk="0" h="1752600" w="2571750">
                  <a:moveTo>
                    <a:pt x="1872202" y="38100"/>
                  </a:moveTo>
                  <a:lnTo>
                    <a:pt x="1874742" y="50800"/>
                  </a:lnTo>
                  <a:lnTo>
                    <a:pt x="1872202" y="38100"/>
                  </a:lnTo>
                  <a:close/>
                </a:path>
                <a:path extrusionOk="0" h="1752600" w="2571750">
                  <a:moveTo>
                    <a:pt x="1858359" y="25400"/>
                  </a:moveTo>
                  <a:lnTo>
                    <a:pt x="1628362" y="25400"/>
                  </a:lnTo>
                  <a:lnTo>
                    <a:pt x="1624806" y="38100"/>
                  </a:lnTo>
                  <a:lnTo>
                    <a:pt x="1861153" y="38100"/>
                  </a:lnTo>
                  <a:lnTo>
                    <a:pt x="1858359" y="25400"/>
                  </a:lnTo>
                  <a:close/>
                </a:path>
                <a:path extrusionOk="0" h="1752600" w="2571750">
                  <a:moveTo>
                    <a:pt x="1840706" y="12700"/>
                  </a:moveTo>
                  <a:lnTo>
                    <a:pt x="1662144" y="12700"/>
                  </a:lnTo>
                  <a:lnTo>
                    <a:pt x="1650587" y="25400"/>
                  </a:lnTo>
                  <a:lnTo>
                    <a:pt x="1844643" y="25400"/>
                  </a:lnTo>
                  <a:lnTo>
                    <a:pt x="1840706" y="12700"/>
                  </a:lnTo>
                  <a:close/>
                </a:path>
                <a:path extrusionOk="0" h="1752600" w="2571750">
                  <a:moveTo>
                    <a:pt x="1810353" y="0"/>
                  </a:moveTo>
                  <a:lnTo>
                    <a:pt x="1697704" y="0"/>
                  </a:lnTo>
                  <a:lnTo>
                    <a:pt x="1683988" y="12700"/>
                  </a:lnTo>
                  <a:lnTo>
                    <a:pt x="1817592" y="12700"/>
                  </a:lnTo>
                  <a:lnTo>
                    <a:pt x="1810353" y="0"/>
                  </a:lnTo>
                  <a:close/>
                </a:path>
              </a:pathLst>
            </a:custGeom>
            <a:solidFill>
              <a:srgbClr val="4285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7" name="Google Shape;1777;p35"/>
            <p:cNvSpPr/>
            <p:nvPr/>
          </p:nvSpPr>
          <p:spPr>
            <a:xfrm>
              <a:off x="1200150" y="1142999"/>
              <a:ext cx="2592070" cy="2040255"/>
            </a:xfrm>
            <a:custGeom>
              <a:rect b="b" l="l" r="r" t="t"/>
              <a:pathLst>
                <a:path extrusionOk="0" h="2040255" w="2592070">
                  <a:moveTo>
                    <a:pt x="2592070" y="1885950"/>
                  </a:moveTo>
                  <a:lnTo>
                    <a:pt x="2569184" y="1866900"/>
                  </a:lnTo>
                  <a:lnTo>
                    <a:pt x="2460117" y="1776095"/>
                  </a:lnTo>
                  <a:lnTo>
                    <a:pt x="2453500" y="1772500"/>
                  </a:lnTo>
                  <a:lnTo>
                    <a:pt x="2429002" y="1792439"/>
                  </a:lnTo>
                  <a:lnTo>
                    <a:pt x="2431034" y="1799424"/>
                  </a:lnTo>
                  <a:lnTo>
                    <a:pt x="2435733" y="1805305"/>
                  </a:lnTo>
                  <a:lnTo>
                    <a:pt x="2509647" y="1866900"/>
                  </a:lnTo>
                  <a:lnTo>
                    <a:pt x="161925" y="1866900"/>
                  </a:lnTo>
                  <a:lnTo>
                    <a:pt x="161925" y="82308"/>
                  </a:lnTo>
                  <a:lnTo>
                    <a:pt x="223520" y="156210"/>
                  </a:lnTo>
                  <a:lnTo>
                    <a:pt x="229400" y="160972"/>
                  </a:lnTo>
                  <a:lnTo>
                    <a:pt x="236385" y="162991"/>
                  </a:lnTo>
                  <a:lnTo>
                    <a:pt x="243636" y="162229"/>
                  </a:lnTo>
                  <a:lnTo>
                    <a:pt x="250317" y="158623"/>
                  </a:lnTo>
                  <a:lnTo>
                    <a:pt x="255066" y="152742"/>
                  </a:lnTo>
                  <a:lnTo>
                    <a:pt x="257086" y="145757"/>
                  </a:lnTo>
                  <a:lnTo>
                    <a:pt x="256324" y="138506"/>
                  </a:lnTo>
                  <a:lnTo>
                    <a:pt x="252730" y="131826"/>
                  </a:lnTo>
                  <a:lnTo>
                    <a:pt x="167627" y="29718"/>
                  </a:lnTo>
                  <a:lnTo>
                    <a:pt x="142875" y="0"/>
                  </a:lnTo>
                  <a:lnTo>
                    <a:pt x="32994" y="131826"/>
                  </a:lnTo>
                  <a:lnTo>
                    <a:pt x="29387" y="138506"/>
                  </a:lnTo>
                  <a:lnTo>
                    <a:pt x="28651" y="145757"/>
                  </a:lnTo>
                  <a:lnTo>
                    <a:pt x="30683" y="152742"/>
                  </a:lnTo>
                  <a:lnTo>
                    <a:pt x="35433" y="158623"/>
                  </a:lnTo>
                  <a:lnTo>
                    <a:pt x="42075" y="162229"/>
                  </a:lnTo>
                  <a:lnTo>
                    <a:pt x="49339" y="162991"/>
                  </a:lnTo>
                  <a:lnTo>
                    <a:pt x="56349" y="160972"/>
                  </a:lnTo>
                  <a:lnTo>
                    <a:pt x="62255" y="156210"/>
                  </a:lnTo>
                  <a:lnTo>
                    <a:pt x="123825" y="82308"/>
                  </a:lnTo>
                  <a:lnTo>
                    <a:pt x="123825" y="1866900"/>
                  </a:lnTo>
                  <a:lnTo>
                    <a:pt x="0" y="1866900"/>
                  </a:lnTo>
                  <a:lnTo>
                    <a:pt x="0" y="1905000"/>
                  </a:lnTo>
                  <a:lnTo>
                    <a:pt x="123825" y="1905000"/>
                  </a:lnTo>
                  <a:lnTo>
                    <a:pt x="123825" y="2039747"/>
                  </a:lnTo>
                  <a:lnTo>
                    <a:pt x="161925" y="2039747"/>
                  </a:lnTo>
                  <a:lnTo>
                    <a:pt x="161925" y="1905000"/>
                  </a:lnTo>
                  <a:lnTo>
                    <a:pt x="2509647" y="1905000"/>
                  </a:lnTo>
                  <a:lnTo>
                    <a:pt x="2435733" y="1966595"/>
                  </a:lnTo>
                  <a:lnTo>
                    <a:pt x="2431034" y="1972487"/>
                  </a:lnTo>
                  <a:lnTo>
                    <a:pt x="2429002" y="1979472"/>
                  </a:lnTo>
                  <a:lnTo>
                    <a:pt x="2429726" y="1986724"/>
                  </a:lnTo>
                  <a:lnTo>
                    <a:pt x="2433320" y="1993392"/>
                  </a:lnTo>
                  <a:lnTo>
                    <a:pt x="2439212" y="1998154"/>
                  </a:lnTo>
                  <a:lnTo>
                    <a:pt x="2446236" y="2000173"/>
                  </a:lnTo>
                  <a:lnTo>
                    <a:pt x="2453500" y="1999411"/>
                  </a:lnTo>
                  <a:lnTo>
                    <a:pt x="2460117" y="1995805"/>
                  </a:lnTo>
                  <a:lnTo>
                    <a:pt x="2569184" y="1905000"/>
                  </a:lnTo>
                  <a:lnTo>
                    <a:pt x="2592070" y="188595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78" name="Google Shape;1778;p35"/>
            <p:cNvPicPr preferRelativeResize="0"/>
            <p:nvPr/>
          </p:nvPicPr>
          <p:blipFill rotWithShape="1">
            <a:blip r:embed="rId7">
              <a:alphaModFix/>
            </a:blip>
            <a:srcRect b="0" l="0" r="0" t="0"/>
            <a:stretch/>
          </p:blipFill>
          <p:spPr>
            <a:xfrm>
              <a:off x="1856231" y="1008125"/>
              <a:ext cx="955040" cy="252222"/>
            </a:xfrm>
            <a:prstGeom prst="rect">
              <a:avLst/>
            </a:prstGeom>
            <a:noFill/>
            <a:ln>
              <a:noFill/>
            </a:ln>
          </p:spPr>
        </p:pic>
      </p:grpSp>
      <p:pic>
        <p:nvPicPr>
          <p:cNvPr id="1779" name="Google Shape;1779;p35"/>
          <p:cNvPicPr preferRelativeResize="0"/>
          <p:nvPr/>
        </p:nvPicPr>
        <p:blipFill rotWithShape="1">
          <a:blip r:embed="rId8">
            <a:alphaModFix/>
          </a:blip>
          <a:srcRect b="0" l="0" r="0" t="0"/>
          <a:stretch/>
        </p:blipFill>
        <p:spPr>
          <a:xfrm>
            <a:off x="2055114" y="4288205"/>
            <a:ext cx="583057" cy="158102"/>
          </a:xfrm>
          <a:prstGeom prst="rect">
            <a:avLst/>
          </a:prstGeom>
          <a:noFill/>
          <a:ln>
            <a:noFill/>
          </a:ln>
        </p:spPr>
      </p:pic>
      <p:pic>
        <p:nvPicPr>
          <p:cNvPr id="1780" name="Google Shape;1780;p35"/>
          <p:cNvPicPr preferRelativeResize="0"/>
          <p:nvPr/>
        </p:nvPicPr>
        <p:blipFill rotWithShape="1">
          <a:blip r:embed="rId9">
            <a:alphaModFix/>
          </a:blip>
          <a:srcRect b="0" l="0" r="0" t="0"/>
          <a:stretch/>
        </p:blipFill>
        <p:spPr>
          <a:xfrm>
            <a:off x="3130295" y="4289285"/>
            <a:ext cx="250190" cy="207543"/>
          </a:xfrm>
          <a:prstGeom prst="rect">
            <a:avLst/>
          </a:prstGeom>
          <a:noFill/>
          <a:ln>
            <a:noFill/>
          </a:ln>
        </p:spPr>
      </p:pic>
      <p:pic>
        <p:nvPicPr>
          <p:cNvPr id="1781" name="Google Shape;1781;p35"/>
          <p:cNvPicPr preferRelativeResize="0"/>
          <p:nvPr/>
        </p:nvPicPr>
        <p:blipFill rotWithShape="1">
          <a:blip r:embed="rId10">
            <a:alphaModFix/>
          </a:blip>
          <a:srcRect b="0" l="0" r="0" t="0"/>
          <a:stretch/>
        </p:blipFill>
        <p:spPr>
          <a:xfrm>
            <a:off x="1595882" y="3453129"/>
            <a:ext cx="479958" cy="499681"/>
          </a:xfrm>
          <a:prstGeom prst="rect">
            <a:avLst/>
          </a:prstGeom>
          <a:noFill/>
          <a:ln>
            <a:noFill/>
          </a:ln>
        </p:spPr>
      </p:pic>
      <p:sp>
        <p:nvSpPr>
          <p:cNvPr id="1782" name="Google Shape;1782;p35"/>
          <p:cNvSpPr txBox="1"/>
          <p:nvPr/>
        </p:nvSpPr>
        <p:spPr>
          <a:xfrm>
            <a:off x="1405889" y="3032431"/>
            <a:ext cx="2326005" cy="934085"/>
          </a:xfrm>
          <a:prstGeom prst="rect">
            <a:avLst/>
          </a:prstGeom>
          <a:noFill/>
          <a:ln>
            <a:noFill/>
          </a:ln>
        </p:spPr>
        <p:txBody>
          <a:bodyPr anchorCtr="0" anchor="t" bIns="0" lIns="0" spcFirstLastPara="1" rIns="0" wrap="square" tIns="70475">
            <a:spAutoFit/>
          </a:bodyPr>
          <a:lstStyle/>
          <a:p>
            <a:pPr indent="0" lvl="0" marL="692150" rtl="0" algn="l">
              <a:lnSpc>
                <a:spcPct val="100000"/>
              </a:lnSpc>
              <a:spcBef>
                <a:spcPts val="0"/>
              </a:spcBef>
              <a:spcAft>
                <a:spcPts val="0"/>
              </a:spcAft>
              <a:buNone/>
            </a:pPr>
            <a:r>
              <a:rPr lang="en-US" sz="1550">
                <a:latin typeface="Verdana"/>
                <a:ea typeface="Verdana"/>
                <a:cs typeface="Verdana"/>
                <a:sym typeface="Verdana"/>
              </a:rPr>
              <a:t>features</a:t>
            </a:r>
            <a:endParaRPr sz="1550">
              <a:latin typeface="Verdana"/>
              <a:ea typeface="Verdana"/>
              <a:cs typeface="Verdana"/>
              <a:sym typeface="Verdana"/>
            </a:endParaRPr>
          </a:p>
          <a:p>
            <a:pPr indent="-104775" lvl="0" marL="142875" marR="30480" rtl="0" algn="l">
              <a:lnSpc>
                <a:spcPct val="100899"/>
              </a:lnSpc>
              <a:spcBef>
                <a:spcPts val="475"/>
              </a:spcBef>
              <a:spcAft>
                <a:spcPts val="0"/>
              </a:spcAft>
              <a:buNone/>
            </a:pPr>
            <a:r>
              <a:rPr lang="en-US" sz="1800">
                <a:latin typeface="Cambria Math"/>
                <a:ea typeface="Cambria Math"/>
                <a:cs typeface="Cambria Math"/>
                <a:sym typeface="Cambria Math"/>
              </a:rPr>
              <a:t>𝑓 𝑥	= 28𝑥 − 385𝑥 </a:t>
            </a:r>
            <a:r>
              <a:rPr baseline="30000" lang="en-US" sz="2025">
                <a:latin typeface="Cambria Math"/>
                <a:ea typeface="Cambria Math"/>
                <a:cs typeface="Cambria Math"/>
                <a:sym typeface="Cambria Math"/>
              </a:rPr>
              <a:t>2 </a:t>
            </a:r>
            <a:r>
              <a:rPr lang="en-US" sz="1800">
                <a:latin typeface="Cambria Math"/>
                <a:ea typeface="Cambria Math"/>
                <a:cs typeface="Cambria Math"/>
                <a:sym typeface="Cambria Math"/>
              </a:rPr>
              <a:t>+ 39𝑥 </a:t>
            </a:r>
            <a:r>
              <a:rPr baseline="30000" lang="en-US" sz="2025">
                <a:latin typeface="Cambria Math"/>
                <a:ea typeface="Cambria Math"/>
                <a:cs typeface="Cambria Math"/>
                <a:sym typeface="Cambria Math"/>
              </a:rPr>
              <a:t>3 </a:t>
            </a:r>
            <a:r>
              <a:rPr lang="en-US" sz="1800">
                <a:latin typeface="Cambria Math"/>
                <a:ea typeface="Cambria Math"/>
                <a:cs typeface="Cambria Math"/>
                <a:sym typeface="Cambria Math"/>
              </a:rPr>
              <a:t>− 174𝑥 </a:t>
            </a:r>
            <a:r>
              <a:rPr baseline="30000" lang="en-US" sz="2025">
                <a:latin typeface="Cambria Math"/>
                <a:ea typeface="Cambria Math"/>
                <a:cs typeface="Cambria Math"/>
                <a:sym typeface="Cambria Math"/>
              </a:rPr>
              <a:t>4 </a:t>
            </a:r>
            <a:r>
              <a:rPr lang="en-US" sz="1800">
                <a:latin typeface="Cambria Math"/>
                <a:ea typeface="Cambria Math"/>
                <a:cs typeface="Cambria Math"/>
                <a:sym typeface="Cambria Math"/>
              </a:rPr>
              <a:t>+ 100</a:t>
            </a:r>
            <a:endParaRPr sz="1800">
              <a:latin typeface="Cambria Math"/>
              <a:ea typeface="Cambria Math"/>
              <a:cs typeface="Cambria Math"/>
              <a:sym typeface="Cambria Math"/>
            </a:endParaRPr>
          </a:p>
        </p:txBody>
      </p:sp>
      <p:sp>
        <p:nvSpPr>
          <p:cNvPr id="1783" name="Google Shape;1783;p35"/>
          <p:cNvSpPr/>
          <p:nvPr/>
        </p:nvSpPr>
        <p:spPr>
          <a:xfrm>
            <a:off x="5583935" y="3382898"/>
            <a:ext cx="283845" cy="212090"/>
          </a:xfrm>
          <a:custGeom>
            <a:rect b="b" l="l" r="r" t="t"/>
            <a:pathLst>
              <a:path extrusionOk="0" h="212089" w="283845">
                <a:moveTo>
                  <a:pt x="215773" y="0"/>
                </a:moveTo>
                <a:lnTo>
                  <a:pt x="212725" y="8508"/>
                </a:lnTo>
                <a:lnTo>
                  <a:pt x="225010" y="13892"/>
                </a:lnTo>
                <a:lnTo>
                  <a:pt x="235569" y="21288"/>
                </a:lnTo>
                <a:lnTo>
                  <a:pt x="256960" y="55429"/>
                </a:lnTo>
                <a:lnTo>
                  <a:pt x="264033" y="104775"/>
                </a:lnTo>
                <a:lnTo>
                  <a:pt x="263247" y="123443"/>
                </a:lnTo>
                <a:lnTo>
                  <a:pt x="251460" y="169163"/>
                </a:lnTo>
                <a:lnTo>
                  <a:pt x="225153" y="197738"/>
                </a:lnTo>
                <a:lnTo>
                  <a:pt x="213105" y="203072"/>
                </a:lnTo>
                <a:lnTo>
                  <a:pt x="215773" y="211709"/>
                </a:lnTo>
                <a:lnTo>
                  <a:pt x="256242" y="187706"/>
                </a:lnTo>
                <a:lnTo>
                  <a:pt x="278971" y="143335"/>
                </a:lnTo>
                <a:lnTo>
                  <a:pt x="283337" y="105918"/>
                </a:lnTo>
                <a:lnTo>
                  <a:pt x="282241" y="86483"/>
                </a:lnTo>
                <a:lnTo>
                  <a:pt x="265811" y="37083"/>
                </a:lnTo>
                <a:lnTo>
                  <a:pt x="231110" y="5526"/>
                </a:lnTo>
                <a:lnTo>
                  <a:pt x="215773" y="0"/>
                </a:lnTo>
                <a:close/>
              </a:path>
              <a:path extrusionOk="0" h="212089" w="283845">
                <a:moveTo>
                  <a:pt x="67563" y="0"/>
                </a:moveTo>
                <a:lnTo>
                  <a:pt x="27166" y="24056"/>
                </a:lnTo>
                <a:lnTo>
                  <a:pt x="4381" y="68548"/>
                </a:lnTo>
                <a:lnTo>
                  <a:pt x="0" y="105918"/>
                </a:lnTo>
                <a:lnTo>
                  <a:pt x="1093" y="125370"/>
                </a:lnTo>
                <a:lnTo>
                  <a:pt x="17399" y="174751"/>
                </a:lnTo>
                <a:lnTo>
                  <a:pt x="52153" y="206184"/>
                </a:lnTo>
                <a:lnTo>
                  <a:pt x="67563" y="211709"/>
                </a:lnTo>
                <a:lnTo>
                  <a:pt x="70230" y="203072"/>
                </a:lnTo>
                <a:lnTo>
                  <a:pt x="58183" y="197738"/>
                </a:lnTo>
                <a:lnTo>
                  <a:pt x="47767" y="190309"/>
                </a:lnTo>
                <a:lnTo>
                  <a:pt x="26376" y="155638"/>
                </a:lnTo>
                <a:lnTo>
                  <a:pt x="19303" y="104775"/>
                </a:lnTo>
                <a:lnTo>
                  <a:pt x="20089" y="86723"/>
                </a:lnTo>
                <a:lnTo>
                  <a:pt x="31876" y="42163"/>
                </a:lnTo>
                <a:lnTo>
                  <a:pt x="58344" y="13892"/>
                </a:lnTo>
                <a:lnTo>
                  <a:pt x="70612" y="8508"/>
                </a:lnTo>
                <a:lnTo>
                  <a:pt x="6756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84" name="Google Shape;1784;p35"/>
          <p:cNvPicPr preferRelativeResize="0"/>
          <p:nvPr/>
        </p:nvPicPr>
        <p:blipFill rotWithShape="1">
          <a:blip r:embed="rId11">
            <a:alphaModFix/>
          </a:blip>
          <a:srcRect b="0" l="0" r="0" t="0"/>
          <a:stretch/>
        </p:blipFill>
        <p:spPr>
          <a:xfrm>
            <a:off x="2299413" y="3964940"/>
            <a:ext cx="755698" cy="476872"/>
          </a:xfrm>
          <a:prstGeom prst="rect">
            <a:avLst/>
          </a:prstGeom>
          <a:noFill/>
          <a:ln>
            <a:noFill/>
          </a:ln>
        </p:spPr>
      </p:pic>
      <p:pic>
        <p:nvPicPr>
          <p:cNvPr id="1785" name="Google Shape;1785;p35"/>
          <p:cNvPicPr preferRelativeResize="0"/>
          <p:nvPr/>
        </p:nvPicPr>
        <p:blipFill rotWithShape="1">
          <a:blip r:embed="rId12">
            <a:alphaModFix/>
          </a:blip>
          <a:srcRect b="0" l="0" r="0" t="0"/>
          <a:stretch/>
        </p:blipFill>
        <p:spPr>
          <a:xfrm>
            <a:off x="5138546" y="3884142"/>
            <a:ext cx="885951" cy="84074"/>
          </a:xfrm>
          <a:prstGeom prst="rect">
            <a:avLst/>
          </a:prstGeom>
          <a:noFill/>
          <a:ln>
            <a:noFill/>
          </a:ln>
        </p:spPr>
      </p:pic>
      <p:pic>
        <p:nvPicPr>
          <p:cNvPr id="1786" name="Google Shape;1786;p35"/>
          <p:cNvPicPr preferRelativeResize="0"/>
          <p:nvPr/>
        </p:nvPicPr>
        <p:blipFill rotWithShape="1">
          <a:blip r:embed="rId13">
            <a:alphaModFix/>
          </a:blip>
          <a:srcRect b="0" l="0" r="0" t="0"/>
          <a:stretch/>
        </p:blipFill>
        <p:spPr>
          <a:xfrm>
            <a:off x="6486866" y="3879265"/>
            <a:ext cx="755817" cy="75946"/>
          </a:xfrm>
          <a:prstGeom prst="rect">
            <a:avLst/>
          </a:prstGeom>
          <a:noFill/>
          <a:ln>
            <a:noFill/>
          </a:ln>
        </p:spPr>
      </p:pic>
      <p:sp>
        <p:nvSpPr>
          <p:cNvPr id="1787" name="Google Shape;1787;p35"/>
          <p:cNvSpPr txBox="1"/>
          <p:nvPr/>
        </p:nvSpPr>
        <p:spPr>
          <a:xfrm>
            <a:off x="5064378" y="2939815"/>
            <a:ext cx="3032760" cy="956310"/>
          </a:xfrm>
          <a:prstGeom prst="rect">
            <a:avLst/>
          </a:prstGeom>
          <a:noFill/>
          <a:ln>
            <a:noFill/>
          </a:ln>
        </p:spPr>
        <p:txBody>
          <a:bodyPr anchorCtr="0" anchor="t" bIns="0" lIns="0" spcFirstLastPara="1" rIns="0" wrap="square" tIns="80625">
            <a:spAutoFit/>
          </a:bodyPr>
          <a:lstStyle/>
          <a:p>
            <a:pPr indent="0" lvl="0" marL="443865" rtl="0" algn="ctr">
              <a:lnSpc>
                <a:spcPct val="100000"/>
              </a:lnSpc>
              <a:spcBef>
                <a:spcPts val="0"/>
              </a:spcBef>
              <a:spcAft>
                <a:spcPts val="0"/>
              </a:spcAft>
              <a:buNone/>
            </a:pPr>
            <a:r>
              <a:rPr lang="en-US" sz="1550">
                <a:latin typeface="Verdana"/>
                <a:ea typeface="Verdana"/>
                <a:cs typeface="Verdana"/>
                <a:sym typeface="Verdana"/>
              </a:rPr>
              <a:t>features</a:t>
            </a:r>
            <a:endParaRPr sz="1550">
              <a:latin typeface="Verdana"/>
              <a:ea typeface="Verdana"/>
              <a:cs typeface="Verdana"/>
              <a:sym typeface="Verdana"/>
            </a:endParaRPr>
          </a:p>
          <a:p>
            <a:pPr indent="333375" lvl="0" marL="38100" marR="30480" rtl="0" algn="l">
              <a:lnSpc>
                <a:spcPct val="100800"/>
              </a:lnSpc>
              <a:spcBef>
                <a:spcPts val="575"/>
              </a:spcBef>
              <a:spcAft>
                <a:spcPts val="0"/>
              </a:spcAft>
              <a:buNone/>
            </a:pPr>
            <a:r>
              <a:rPr lang="en-US" sz="1800">
                <a:latin typeface="Cambria Math"/>
                <a:ea typeface="Cambria Math"/>
                <a:cs typeface="Cambria Math"/>
                <a:sym typeface="Cambria Math"/>
              </a:rPr>
              <a:t>𝑓 𝑥	= 13𝑥 − 0.23𝑥 </a:t>
            </a:r>
            <a:r>
              <a:rPr baseline="30000" lang="en-US" sz="2025">
                <a:latin typeface="Cambria Math"/>
                <a:ea typeface="Cambria Math"/>
                <a:cs typeface="Cambria Math"/>
                <a:sym typeface="Cambria Math"/>
              </a:rPr>
              <a:t>2 </a:t>
            </a:r>
            <a:r>
              <a:rPr lang="en-US" sz="1800">
                <a:latin typeface="Cambria Math"/>
                <a:ea typeface="Cambria Math"/>
                <a:cs typeface="Cambria Math"/>
                <a:sym typeface="Cambria Math"/>
              </a:rPr>
              <a:t>+ 0.000014𝑥 </a:t>
            </a:r>
            <a:r>
              <a:rPr baseline="30000" lang="en-US" sz="2025">
                <a:latin typeface="Cambria Math"/>
                <a:ea typeface="Cambria Math"/>
                <a:cs typeface="Cambria Math"/>
                <a:sym typeface="Cambria Math"/>
              </a:rPr>
              <a:t>3 </a:t>
            </a:r>
            <a:r>
              <a:rPr lang="en-US" sz="1800">
                <a:latin typeface="Cambria Math"/>
                <a:ea typeface="Cambria Math"/>
                <a:cs typeface="Cambria Math"/>
                <a:sym typeface="Cambria Math"/>
              </a:rPr>
              <a:t>− 0.0001 𝑥 </a:t>
            </a:r>
            <a:r>
              <a:rPr baseline="30000" lang="en-US" sz="2025">
                <a:latin typeface="Cambria Math"/>
                <a:ea typeface="Cambria Math"/>
                <a:cs typeface="Cambria Math"/>
                <a:sym typeface="Cambria Math"/>
              </a:rPr>
              <a:t>4 </a:t>
            </a:r>
            <a:r>
              <a:rPr lang="en-US" sz="1800">
                <a:latin typeface="Cambria Math"/>
                <a:ea typeface="Cambria Math"/>
                <a:cs typeface="Cambria Math"/>
                <a:sym typeface="Cambria Math"/>
              </a:rPr>
              <a:t>+ 10</a:t>
            </a:r>
            <a:endParaRPr sz="1800">
              <a:latin typeface="Cambria Math"/>
              <a:ea typeface="Cambria Math"/>
              <a:cs typeface="Cambria Math"/>
              <a:sym typeface="Cambria Math"/>
            </a:endParaRPr>
          </a:p>
        </p:txBody>
      </p:sp>
      <p:pic>
        <p:nvPicPr>
          <p:cNvPr id="1788" name="Google Shape;1788;p35"/>
          <p:cNvPicPr preferRelativeResize="0"/>
          <p:nvPr/>
        </p:nvPicPr>
        <p:blipFill rotWithShape="1">
          <a:blip r:embed="rId14">
            <a:alphaModFix/>
          </a:blip>
          <a:srcRect b="0" l="0" r="0" t="0"/>
          <a:stretch/>
        </p:blipFill>
        <p:spPr>
          <a:xfrm>
            <a:off x="2425954" y="3421253"/>
            <a:ext cx="244690" cy="274320"/>
          </a:xfrm>
          <a:prstGeom prst="rect">
            <a:avLst/>
          </a:prstGeom>
          <a:noFill/>
          <a:ln>
            <a:noFill/>
          </a:ln>
        </p:spPr>
      </p:pic>
      <p:pic>
        <p:nvPicPr>
          <p:cNvPr id="1789" name="Google Shape;1789;p35"/>
          <p:cNvPicPr preferRelativeResize="0"/>
          <p:nvPr/>
        </p:nvPicPr>
        <p:blipFill rotWithShape="1">
          <a:blip r:embed="rId15">
            <a:alphaModFix/>
          </a:blip>
          <a:srcRect b="0" l="0" r="0" t="0"/>
          <a:stretch/>
        </p:blipFill>
        <p:spPr>
          <a:xfrm>
            <a:off x="3223895" y="3333877"/>
            <a:ext cx="310642" cy="349250"/>
          </a:xfrm>
          <a:prstGeom prst="rect">
            <a:avLst/>
          </a:prstGeom>
          <a:noFill/>
          <a:ln>
            <a:noFill/>
          </a:ln>
        </p:spPr>
      </p:pic>
      <p:sp>
        <p:nvSpPr>
          <p:cNvPr id="1790" name="Google Shape;1790;p35"/>
          <p:cNvSpPr txBox="1"/>
          <p:nvPr/>
        </p:nvSpPr>
        <p:spPr>
          <a:xfrm rot="-5400000">
            <a:off x="5087813" y="1919318"/>
            <a:ext cx="517525" cy="26924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price</a:t>
            </a:r>
            <a:endParaRPr sz="1550">
              <a:latin typeface="Verdana"/>
              <a:ea typeface="Verdana"/>
              <a:cs typeface="Verdana"/>
              <a:sym typeface="Verdana"/>
            </a:endParaRPr>
          </a:p>
        </p:txBody>
      </p:sp>
      <p:grpSp>
        <p:nvGrpSpPr>
          <p:cNvPr id="1791" name="Google Shape;1791;p35"/>
          <p:cNvGrpSpPr/>
          <p:nvPr/>
        </p:nvGrpSpPr>
        <p:grpSpPr>
          <a:xfrm>
            <a:off x="5495925" y="944752"/>
            <a:ext cx="2592070" cy="2152142"/>
            <a:chOff x="5495925" y="944752"/>
            <a:chExt cx="2592070" cy="2152142"/>
          </a:xfrm>
        </p:grpSpPr>
        <p:sp>
          <p:nvSpPr>
            <p:cNvPr id="1792" name="Google Shape;1792;p35"/>
            <p:cNvSpPr/>
            <p:nvPr/>
          </p:nvSpPr>
          <p:spPr>
            <a:xfrm>
              <a:off x="5495925" y="1152524"/>
              <a:ext cx="2592070" cy="1944370"/>
            </a:xfrm>
            <a:custGeom>
              <a:rect b="b" l="l" r="r" t="t"/>
              <a:pathLst>
                <a:path extrusionOk="0" h="1944370" w="2592070">
                  <a:moveTo>
                    <a:pt x="2592070" y="1781175"/>
                  </a:moveTo>
                  <a:lnTo>
                    <a:pt x="2569184" y="1762125"/>
                  </a:lnTo>
                  <a:lnTo>
                    <a:pt x="2460117" y="1671320"/>
                  </a:lnTo>
                  <a:lnTo>
                    <a:pt x="2453500" y="1667725"/>
                  </a:lnTo>
                  <a:lnTo>
                    <a:pt x="2429002" y="1687664"/>
                  </a:lnTo>
                  <a:lnTo>
                    <a:pt x="2431034" y="1694649"/>
                  </a:lnTo>
                  <a:lnTo>
                    <a:pt x="2435733" y="1700530"/>
                  </a:lnTo>
                  <a:lnTo>
                    <a:pt x="2509634" y="1762125"/>
                  </a:lnTo>
                  <a:lnTo>
                    <a:pt x="161925" y="1762125"/>
                  </a:lnTo>
                  <a:lnTo>
                    <a:pt x="161925" y="82296"/>
                  </a:lnTo>
                  <a:lnTo>
                    <a:pt x="223520" y="156210"/>
                  </a:lnTo>
                  <a:lnTo>
                    <a:pt x="229400" y="160972"/>
                  </a:lnTo>
                  <a:lnTo>
                    <a:pt x="236385" y="162991"/>
                  </a:lnTo>
                  <a:lnTo>
                    <a:pt x="243636" y="162229"/>
                  </a:lnTo>
                  <a:lnTo>
                    <a:pt x="250317" y="158623"/>
                  </a:lnTo>
                  <a:lnTo>
                    <a:pt x="255066" y="152742"/>
                  </a:lnTo>
                  <a:lnTo>
                    <a:pt x="257086" y="145757"/>
                  </a:lnTo>
                  <a:lnTo>
                    <a:pt x="256324" y="138506"/>
                  </a:lnTo>
                  <a:lnTo>
                    <a:pt x="252730" y="131826"/>
                  </a:lnTo>
                  <a:lnTo>
                    <a:pt x="167640" y="29718"/>
                  </a:lnTo>
                  <a:lnTo>
                    <a:pt x="142875" y="0"/>
                  </a:lnTo>
                  <a:lnTo>
                    <a:pt x="33020" y="131826"/>
                  </a:lnTo>
                  <a:lnTo>
                    <a:pt x="29413" y="138506"/>
                  </a:lnTo>
                  <a:lnTo>
                    <a:pt x="28651" y="145757"/>
                  </a:lnTo>
                  <a:lnTo>
                    <a:pt x="30670" y="152742"/>
                  </a:lnTo>
                  <a:lnTo>
                    <a:pt x="35433" y="158623"/>
                  </a:lnTo>
                  <a:lnTo>
                    <a:pt x="42100" y="162229"/>
                  </a:lnTo>
                  <a:lnTo>
                    <a:pt x="49352" y="162991"/>
                  </a:lnTo>
                  <a:lnTo>
                    <a:pt x="56337" y="160972"/>
                  </a:lnTo>
                  <a:lnTo>
                    <a:pt x="62230" y="156210"/>
                  </a:lnTo>
                  <a:lnTo>
                    <a:pt x="123812" y="82296"/>
                  </a:lnTo>
                  <a:lnTo>
                    <a:pt x="123825" y="29718"/>
                  </a:lnTo>
                  <a:lnTo>
                    <a:pt x="123825" y="82296"/>
                  </a:lnTo>
                  <a:lnTo>
                    <a:pt x="123825" y="1762125"/>
                  </a:lnTo>
                  <a:lnTo>
                    <a:pt x="0" y="1762125"/>
                  </a:lnTo>
                  <a:lnTo>
                    <a:pt x="0" y="1800225"/>
                  </a:lnTo>
                  <a:lnTo>
                    <a:pt x="123825" y="1800225"/>
                  </a:lnTo>
                  <a:lnTo>
                    <a:pt x="123825" y="1943862"/>
                  </a:lnTo>
                  <a:lnTo>
                    <a:pt x="161925" y="1943862"/>
                  </a:lnTo>
                  <a:lnTo>
                    <a:pt x="161925" y="1800225"/>
                  </a:lnTo>
                  <a:lnTo>
                    <a:pt x="2509634" y="1800225"/>
                  </a:lnTo>
                  <a:lnTo>
                    <a:pt x="2532507" y="1781175"/>
                  </a:lnTo>
                  <a:lnTo>
                    <a:pt x="2435733" y="1861820"/>
                  </a:lnTo>
                  <a:lnTo>
                    <a:pt x="2431034" y="1867712"/>
                  </a:lnTo>
                  <a:lnTo>
                    <a:pt x="2429002" y="1874697"/>
                  </a:lnTo>
                  <a:lnTo>
                    <a:pt x="2429726" y="1881949"/>
                  </a:lnTo>
                  <a:lnTo>
                    <a:pt x="2433320" y="1888617"/>
                  </a:lnTo>
                  <a:lnTo>
                    <a:pt x="2439212" y="1893379"/>
                  </a:lnTo>
                  <a:lnTo>
                    <a:pt x="2446236" y="1895398"/>
                  </a:lnTo>
                  <a:lnTo>
                    <a:pt x="2453500" y="1894636"/>
                  </a:lnTo>
                  <a:lnTo>
                    <a:pt x="2460117" y="1891030"/>
                  </a:lnTo>
                  <a:lnTo>
                    <a:pt x="2569184" y="1800225"/>
                  </a:lnTo>
                  <a:lnTo>
                    <a:pt x="2592070" y="178117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93" name="Google Shape;1793;p35"/>
            <p:cNvPicPr preferRelativeResize="0"/>
            <p:nvPr/>
          </p:nvPicPr>
          <p:blipFill rotWithShape="1">
            <a:blip r:embed="rId16">
              <a:alphaModFix/>
            </a:blip>
            <a:srcRect b="0" l="0" r="0" t="0"/>
            <a:stretch/>
          </p:blipFill>
          <p:spPr>
            <a:xfrm>
              <a:off x="5838744" y="944752"/>
              <a:ext cx="1836373" cy="278002"/>
            </a:xfrm>
            <a:prstGeom prst="rect">
              <a:avLst/>
            </a:prstGeom>
            <a:noFill/>
            <a:ln>
              <a:noFill/>
            </a:ln>
          </p:spPr>
        </p:pic>
        <p:pic>
          <p:nvPicPr>
            <p:cNvPr id="1794" name="Google Shape;1794;p35"/>
            <p:cNvPicPr preferRelativeResize="0"/>
            <p:nvPr/>
          </p:nvPicPr>
          <p:blipFill rotWithShape="1">
            <a:blip r:embed="rId17">
              <a:alphaModFix/>
            </a:blip>
            <a:srcRect b="0" l="0" r="0" t="0"/>
            <a:stretch/>
          </p:blipFill>
          <p:spPr>
            <a:xfrm>
              <a:off x="6010275" y="2609850"/>
              <a:ext cx="171450" cy="180975"/>
            </a:xfrm>
            <a:prstGeom prst="rect">
              <a:avLst/>
            </a:prstGeom>
            <a:noFill/>
            <a:ln>
              <a:noFill/>
            </a:ln>
          </p:spPr>
        </p:pic>
      </p:grpSp>
      <p:pic>
        <p:nvPicPr>
          <p:cNvPr id="1795" name="Google Shape;1795;p35"/>
          <p:cNvPicPr preferRelativeResize="0"/>
          <p:nvPr/>
        </p:nvPicPr>
        <p:blipFill rotWithShape="1">
          <a:blip r:embed="rId18">
            <a:alphaModFix/>
          </a:blip>
          <a:srcRect b="0" l="0" r="0" t="0"/>
          <a:stretch/>
        </p:blipFill>
        <p:spPr>
          <a:xfrm>
            <a:off x="2281682" y="3636327"/>
            <a:ext cx="707517" cy="349250"/>
          </a:xfrm>
          <a:prstGeom prst="rect">
            <a:avLst/>
          </a:prstGeom>
          <a:noFill/>
          <a:ln>
            <a:noFill/>
          </a:ln>
        </p:spPr>
      </p:pic>
      <p:pic>
        <p:nvPicPr>
          <p:cNvPr id="1796" name="Google Shape;1796;p35"/>
          <p:cNvPicPr preferRelativeResize="0"/>
          <p:nvPr/>
        </p:nvPicPr>
        <p:blipFill rotWithShape="1">
          <a:blip r:embed="rId19">
            <a:alphaModFix/>
          </a:blip>
          <a:srcRect b="0" l="0" r="0" t="0"/>
          <a:stretch/>
        </p:blipFill>
        <p:spPr>
          <a:xfrm>
            <a:off x="3253613" y="3956608"/>
            <a:ext cx="1461389" cy="470535"/>
          </a:xfrm>
          <a:prstGeom prst="rect">
            <a:avLst/>
          </a:prstGeom>
          <a:noFill/>
          <a:ln>
            <a:noFill/>
          </a:ln>
        </p:spPr>
      </p:pic>
      <p:pic>
        <p:nvPicPr>
          <p:cNvPr id="1797" name="Google Shape;1797;p35"/>
          <p:cNvPicPr preferRelativeResize="0"/>
          <p:nvPr/>
        </p:nvPicPr>
        <p:blipFill rotWithShape="1">
          <a:blip r:embed="rId20">
            <a:alphaModFix/>
          </a:blip>
          <a:srcRect b="0" l="0" r="0" t="0"/>
          <a:stretch/>
        </p:blipFill>
        <p:spPr>
          <a:xfrm>
            <a:off x="4984022" y="4279709"/>
            <a:ext cx="1118131" cy="191719"/>
          </a:xfrm>
          <a:prstGeom prst="rect">
            <a:avLst/>
          </a:prstGeom>
          <a:noFill/>
          <a:ln>
            <a:noFill/>
          </a:ln>
        </p:spPr>
      </p:pic>
      <p:pic>
        <p:nvPicPr>
          <p:cNvPr id="1798" name="Google Shape;1798;p35"/>
          <p:cNvPicPr preferRelativeResize="0"/>
          <p:nvPr/>
        </p:nvPicPr>
        <p:blipFill rotWithShape="1">
          <a:blip r:embed="rId21">
            <a:alphaModFix/>
          </a:blip>
          <a:srcRect b="0" l="0" r="0" t="0"/>
          <a:stretch/>
        </p:blipFill>
        <p:spPr>
          <a:xfrm>
            <a:off x="6176009" y="4270146"/>
            <a:ext cx="307466" cy="204444"/>
          </a:xfrm>
          <a:prstGeom prst="rect">
            <a:avLst/>
          </a:prstGeom>
          <a:noFill/>
          <a:ln>
            <a:noFill/>
          </a:ln>
        </p:spPr>
      </p:pic>
      <p:pic>
        <p:nvPicPr>
          <p:cNvPr id="1799" name="Google Shape;1799;p35"/>
          <p:cNvPicPr preferRelativeResize="0"/>
          <p:nvPr/>
        </p:nvPicPr>
        <p:blipFill rotWithShape="1">
          <a:blip r:embed="rId22">
            <a:alphaModFix/>
          </a:blip>
          <a:srcRect b="0" l="0" r="0" t="0"/>
          <a:stretch/>
        </p:blipFill>
        <p:spPr>
          <a:xfrm>
            <a:off x="5574596" y="4032427"/>
            <a:ext cx="151960" cy="175259"/>
          </a:xfrm>
          <a:prstGeom prst="rect">
            <a:avLst/>
          </a:prstGeom>
          <a:noFill/>
          <a:ln>
            <a:noFill/>
          </a:ln>
        </p:spPr>
      </p:pic>
      <p:pic>
        <p:nvPicPr>
          <p:cNvPr id="1800" name="Google Shape;1800;p35"/>
          <p:cNvPicPr preferRelativeResize="0"/>
          <p:nvPr/>
        </p:nvPicPr>
        <p:blipFill rotWithShape="1">
          <a:blip r:embed="rId23">
            <a:alphaModFix/>
          </a:blip>
          <a:srcRect b="0" l="0" r="0" t="0"/>
          <a:stretch/>
        </p:blipFill>
        <p:spPr>
          <a:xfrm>
            <a:off x="6560439" y="4013403"/>
            <a:ext cx="297052" cy="233680"/>
          </a:xfrm>
          <a:prstGeom prst="rect">
            <a:avLst/>
          </a:prstGeom>
          <a:noFill/>
          <a:ln>
            <a:noFill/>
          </a:ln>
        </p:spPr>
      </p:pic>
      <p:sp>
        <p:nvSpPr>
          <p:cNvPr id="1801" name="Google Shape;1801;p35"/>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36"/>
          <p:cNvSpPr txBox="1"/>
          <p:nvPr>
            <p:ph type="title"/>
          </p:nvPr>
        </p:nvSpPr>
        <p:spPr>
          <a:xfrm>
            <a:off x="390842" y="259461"/>
            <a:ext cx="4257040" cy="48387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Addressing overfitting</a:t>
            </a:r>
            <a:endParaRPr/>
          </a:p>
        </p:txBody>
      </p:sp>
      <p:pic>
        <p:nvPicPr>
          <p:cNvPr id="1807" name="Google Shape;1807;p36"/>
          <p:cNvPicPr preferRelativeResize="0"/>
          <p:nvPr/>
        </p:nvPicPr>
        <p:blipFill rotWithShape="1">
          <a:blip r:embed="rId3">
            <a:alphaModFix/>
          </a:blip>
          <a:srcRect b="0" l="0" r="0" t="0"/>
          <a:stretch/>
        </p:blipFill>
        <p:spPr>
          <a:xfrm>
            <a:off x="4342257" y="2610104"/>
            <a:ext cx="204850" cy="215391"/>
          </a:xfrm>
          <a:prstGeom prst="rect">
            <a:avLst/>
          </a:prstGeom>
          <a:noFill/>
          <a:ln>
            <a:noFill/>
          </a:ln>
        </p:spPr>
      </p:pic>
      <p:pic>
        <p:nvPicPr>
          <p:cNvPr id="1808" name="Google Shape;1808;p36"/>
          <p:cNvPicPr preferRelativeResize="0"/>
          <p:nvPr/>
        </p:nvPicPr>
        <p:blipFill rotWithShape="1">
          <a:blip r:embed="rId4">
            <a:alphaModFix/>
          </a:blip>
          <a:srcRect b="0" l="0" r="0" t="0"/>
          <a:stretch/>
        </p:blipFill>
        <p:spPr>
          <a:xfrm>
            <a:off x="4656426" y="2602357"/>
            <a:ext cx="984659" cy="211328"/>
          </a:xfrm>
          <a:prstGeom prst="rect">
            <a:avLst/>
          </a:prstGeom>
          <a:noFill/>
          <a:ln>
            <a:noFill/>
          </a:ln>
        </p:spPr>
      </p:pic>
      <p:sp>
        <p:nvSpPr>
          <p:cNvPr id="1809" name="Google Shape;1809;p36"/>
          <p:cNvSpPr txBox="1"/>
          <p:nvPr/>
        </p:nvSpPr>
        <p:spPr>
          <a:xfrm>
            <a:off x="896937" y="934148"/>
            <a:ext cx="4178300" cy="288607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150">
                <a:latin typeface="Verdana"/>
                <a:ea typeface="Verdana"/>
                <a:cs typeface="Verdana"/>
                <a:sym typeface="Verdana"/>
              </a:rPr>
              <a:t>Options</a:t>
            </a:r>
            <a:endParaRPr sz="2150">
              <a:latin typeface="Verdana"/>
              <a:ea typeface="Verdana"/>
              <a:cs typeface="Verdana"/>
              <a:sym typeface="Verdana"/>
            </a:endParaRPr>
          </a:p>
          <a:p>
            <a:pPr indent="-344170" lvl="0" marL="735330" rtl="0" algn="l">
              <a:lnSpc>
                <a:spcPct val="100000"/>
              </a:lnSpc>
              <a:spcBef>
                <a:spcPts val="1510"/>
              </a:spcBef>
              <a:spcAft>
                <a:spcPts val="0"/>
              </a:spcAft>
              <a:buSzPts val="2000"/>
              <a:buFont typeface="Verdana"/>
              <a:buAutoNum type="arabicPeriod"/>
            </a:pPr>
            <a:r>
              <a:rPr lang="en-US" sz="2000">
                <a:latin typeface="Verdana"/>
                <a:ea typeface="Verdana"/>
                <a:cs typeface="Verdana"/>
                <a:sym typeface="Verdana"/>
              </a:rPr>
              <a:t>Collect more data</a:t>
            </a:r>
            <a:endParaRPr sz="2000">
              <a:latin typeface="Verdana"/>
              <a:ea typeface="Verdana"/>
              <a:cs typeface="Verdana"/>
              <a:sym typeface="Verdana"/>
            </a:endParaRPr>
          </a:p>
          <a:p>
            <a:pPr indent="0" lvl="0" marL="0" rtl="0" algn="l">
              <a:lnSpc>
                <a:spcPct val="100000"/>
              </a:lnSpc>
              <a:spcBef>
                <a:spcPts val="35"/>
              </a:spcBef>
              <a:spcAft>
                <a:spcPts val="0"/>
              </a:spcAft>
              <a:buSzPts val="2600"/>
              <a:buFont typeface="Verdana"/>
              <a:buNone/>
            </a:pPr>
            <a:r>
              <a:t/>
            </a:r>
            <a:endParaRPr sz="2600">
              <a:latin typeface="Verdana"/>
              <a:ea typeface="Verdana"/>
              <a:cs typeface="Verdana"/>
              <a:sym typeface="Verdana"/>
            </a:endParaRPr>
          </a:p>
          <a:p>
            <a:pPr indent="-344169" lvl="0" marL="750570" rtl="0" algn="l">
              <a:lnSpc>
                <a:spcPct val="100000"/>
              </a:lnSpc>
              <a:spcBef>
                <a:spcPts val="0"/>
              </a:spcBef>
              <a:spcAft>
                <a:spcPts val="0"/>
              </a:spcAft>
              <a:buSzPts val="2000"/>
              <a:buFont typeface="Verdana"/>
              <a:buAutoNum type="arabicPeriod"/>
            </a:pPr>
            <a:r>
              <a:rPr lang="en-US" sz="2000">
                <a:latin typeface="Verdana"/>
                <a:ea typeface="Verdana"/>
                <a:cs typeface="Verdana"/>
                <a:sym typeface="Verdana"/>
              </a:rPr>
              <a:t>Select features</a:t>
            </a:r>
            <a:endParaRPr sz="2000">
              <a:latin typeface="Verdana"/>
              <a:ea typeface="Verdana"/>
              <a:cs typeface="Verdana"/>
              <a:sym typeface="Verdana"/>
            </a:endParaRPr>
          </a:p>
          <a:p>
            <a:pPr indent="-248919" lvl="1" marL="1001394" rtl="0" algn="l">
              <a:lnSpc>
                <a:spcPct val="100000"/>
              </a:lnSpc>
              <a:spcBef>
                <a:spcPts val="480"/>
              </a:spcBef>
              <a:spcAft>
                <a:spcPts val="0"/>
              </a:spcAft>
              <a:buSzPts val="2000"/>
              <a:buFont typeface="Verdana"/>
              <a:buChar char="–"/>
            </a:pPr>
            <a:r>
              <a:rPr lang="en-US" sz="2000">
                <a:latin typeface="Verdana"/>
                <a:ea typeface="Verdana"/>
                <a:cs typeface="Verdana"/>
                <a:sym typeface="Verdana"/>
              </a:rPr>
              <a:t>Feature selection</a:t>
            </a:r>
            <a:endParaRPr sz="2000">
              <a:latin typeface="Verdana"/>
              <a:ea typeface="Verdana"/>
              <a:cs typeface="Verdana"/>
              <a:sym typeface="Verdana"/>
            </a:endParaRPr>
          </a:p>
          <a:p>
            <a:pPr indent="0" lvl="1" marL="0" rtl="0" algn="l">
              <a:lnSpc>
                <a:spcPct val="100000"/>
              </a:lnSpc>
              <a:spcBef>
                <a:spcPts val="20"/>
              </a:spcBef>
              <a:spcAft>
                <a:spcPts val="0"/>
              </a:spcAft>
              <a:buSzPts val="2100"/>
              <a:buFont typeface="Verdana"/>
              <a:buNone/>
            </a:pPr>
            <a:r>
              <a:t/>
            </a:r>
            <a:endParaRPr sz="2100">
              <a:latin typeface="Verdana"/>
              <a:ea typeface="Verdana"/>
              <a:cs typeface="Verdana"/>
              <a:sym typeface="Verdana"/>
            </a:endParaRPr>
          </a:p>
          <a:p>
            <a:pPr indent="-344169" lvl="0" marL="750570" rtl="0" algn="l">
              <a:lnSpc>
                <a:spcPct val="100000"/>
              </a:lnSpc>
              <a:spcBef>
                <a:spcPts val="0"/>
              </a:spcBef>
              <a:spcAft>
                <a:spcPts val="0"/>
              </a:spcAft>
              <a:buSzPts val="2000"/>
              <a:buFont typeface="Verdana"/>
              <a:buAutoNum type="arabicPeriod"/>
            </a:pPr>
            <a:r>
              <a:rPr lang="en-US" sz="2000">
                <a:latin typeface="Verdana"/>
                <a:ea typeface="Verdana"/>
                <a:cs typeface="Verdana"/>
                <a:sym typeface="Verdana"/>
              </a:rPr>
              <a:t>Reduce size of parameters</a:t>
            </a:r>
            <a:endParaRPr sz="2000">
              <a:latin typeface="Verdana"/>
              <a:ea typeface="Verdana"/>
              <a:cs typeface="Verdana"/>
              <a:sym typeface="Verdana"/>
            </a:endParaRPr>
          </a:p>
          <a:p>
            <a:pPr indent="-247650" lvl="1" marL="977900" rtl="0" algn="l">
              <a:lnSpc>
                <a:spcPct val="100000"/>
              </a:lnSpc>
              <a:spcBef>
                <a:spcPts val="155"/>
              </a:spcBef>
              <a:spcAft>
                <a:spcPts val="0"/>
              </a:spcAft>
              <a:buSzPts val="2000"/>
              <a:buFont typeface="Verdana"/>
              <a:buChar char="–"/>
            </a:pPr>
            <a:r>
              <a:rPr lang="en-US" sz="2000">
                <a:latin typeface="Verdana"/>
                <a:ea typeface="Verdana"/>
                <a:cs typeface="Verdana"/>
                <a:sym typeface="Verdana"/>
              </a:rPr>
              <a:t>“Regularization”</a:t>
            </a:r>
            <a:endParaRPr sz="2000">
              <a:latin typeface="Verdana"/>
              <a:ea typeface="Verdana"/>
              <a:cs typeface="Verdana"/>
              <a:sym typeface="Verdana"/>
            </a:endParaRPr>
          </a:p>
        </p:txBody>
      </p:sp>
      <p:pic>
        <p:nvPicPr>
          <p:cNvPr id="1810" name="Google Shape;1810;p36"/>
          <p:cNvPicPr preferRelativeResize="0"/>
          <p:nvPr/>
        </p:nvPicPr>
        <p:blipFill rotWithShape="1">
          <a:blip r:embed="rId5">
            <a:alphaModFix/>
          </a:blip>
          <a:srcRect b="0" l="0" r="0" t="0"/>
          <a:stretch/>
        </p:blipFill>
        <p:spPr>
          <a:xfrm>
            <a:off x="4067683" y="3676396"/>
            <a:ext cx="481075" cy="193166"/>
          </a:xfrm>
          <a:prstGeom prst="rect">
            <a:avLst/>
          </a:prstGeom>
          <a:noFill/>
          <a:ln>
            <a:noFill/>
          </a:ln>
        </p:spPr>
      </p:pic>
      <p:pic>
        <p:nvPicPr>
          <p:cNvPr id="1811" name="Google Shape;1811;p36"/>
          <p:cNvPicPr preferRelativeResize="0"/>
          <p:nvPr/>
        </p:nvPicPr>
        <p:blipFill rotWithShape="1">
          <a:blip r:embed="rId6">
            <a:alphaModFix/>
          </a:blip>
          <a:srcRect b="0" l="0" r="0" t="0"/>
          <a:stretch/>
        </p:blipFill>
        <p:spPr>
          <a:xfrm>
            <a:off x="4735448" y="3637915"/>
            <a:ext cx="726693" cy="208787"/>
          </a:xfrm>
          <a:prstGeom prst="rect">
            <a:avLst/>
          </a:prstGeom>
          <a:noFill/>
          <a:ln>
            <a:noFill/>
          </a:ln>
        </p:spPr>
      </p:pic>
      <p:sp>
        <p:nvSpPr>
          <p:cNvPr id="1812" name="Google Shape;1812;p36"/>
          <p:cNvSpPr/>
          <p:nvPr/>
        </p:nvSpPr>
        <p:spPr>
          <a:xfrm>
            <a:off x="5527166" y="3627501"/>
            <a:ext cx="41275" cy="196215"/>
          </a:xfrm>
          <a:custGeom>
            <a:rect b="b" l="l" r="r" t="t"/>
            <a:pathLst>
              <a:path extrusionOk="0" h="196214" w="41275">
                <a:moveTo>
                  <a:pt x="35356" y="142875"/>
                </a:moveTo>
                <a:lnTo>
                  <a:pt x="20955" y="142875"/>
                </a:lnTo>
                <a:lnTo>
                  <a:pt x="27305" y="167767"/>
                </a:lnTo>
                <a:lnTo>
                  <a:pt x="28702" y="175640"/>
                </a:lnTo>
                <a:lnTo>
                  <a:pt x="28702" y="175768"/>
                </a:lnTo>
                <a:lnTo>
                  <a:pt x="30861" y="187579"/>
                </a:lnTo>
                <a:lnTo>
                  <a:pt x="30861" y="187833"/>
                </a:lnTo>
                <a:lnTo>
                  <a:pt x="32057" y="192405"/>
                </a:lnTo>
                <a:lnTo>
                  <a:pt x="32512" y="194564"/>
                </a:lnTo>
                <a:lnTo>
                  <a:pt x="34925" y="195961"/>
                </a:lnTo>
                <a:lnTo>
                  <a:pt x="37337" y="195453"/>
                </a:lnTo>
                <a:lnTo>
                  <a:pt x="39624" y="194818"/>
                </a:lnTo>
                <a:lnTo>
                  <a:pt x="41148" y="192405"/>
                </a:lnTo>
                <a:lnTo>
                  <a:pt x="40132" y="188595"/>
                </a:lnTo>
                <a:lnTo>
                  <a:pt x="39579" y="186055"/>
                </a:lnTo>
                <a:lnTo>
                  <a:pt x="37337" y="174117"/>
                </a:lnTo>
                <a:lnTo>
                  <a:pt x="36048" y="166497"/>
                </a:lnTo>
                <a:lnTo>
                  <a:pt x="35356" y="142875"/>
                </a:lnTo>
                <a:close/>
              </a:path>
              <a:path extrusionOk="0" h="196214" w="41275">
                <a:moveTo>
                  <a:pt x="39497" y="185674"/>
                </a:moveTo>
                <a:lnTo>
                  <a:pt x="39497" y="186055"/>
                </a:lnTo>
                <a:lnTo>
                  <a:pt x="39497" y="185674"/>
                </a:lnTo>
                <a:close/>
              </a:path>
              <a:path extrusionOk="0" h="196214" w="41275">
                <a:moveTo>
                  <a:pt x="27178" y="167386"/>
                </a:moveTo>
                <a:lnTo>
                  <a:pt x="27248" y="167767"/>
                </a:lnTo>
                <a:lnTo>
                  <a:pt x="27178" y="167386"/>
                </a:lnTo>
                <a:close/>
              </a:path>
              <a:path extrusionOk="0" h="196214" w="41275">
                <a:moveTo>
                  <a:pt x="35941" y="165862"/>
                </a:moveTo>
                <a:lnTo>
                  <a:pt x="35941" y="166497"/>
                </a:lnTo>
                <a:lnTo>
                  <a:pt x="35941" y="165862"/>
                </a:lnTo>
                <a:close/>
              </a:path>
              <a:path extrusionOk="0" h="196214" w="41275">
                <a:moveTo>
                  <a:pt x="30476" y="73152"/>
                </a:moveTo>
                <a:lnTo>
                  <a:pt x="10668" y="73152"/>
                </a:lnTo>
                <a:lnTo>
                  <a:pt x="11684" y="82423"/>
                </a:lnTo>
                <a:lnTo>
                  <a:pt x="12827" y="92202"/>
                </a:lnTo>
                <a:lnTo>
                  <a:pt x="13843" y="101854"/>
                </a:lnTo>
                <a:lnTo>
                  <a:pt x="14859" y="110871"/>
                </a:lnTo>
                <a:lnTo>
                  <a:pt x="14986" y="110998"/>
                </a:lnTo>
                <a:lnTo>
                  <a:pt x="17653" y="131190"/>
                </a:lnTo>
                <a:lnTo>
                  <a:pt x="17907" y="132461"/>
                </a:lnTo>
                <a:lnTo>
                  <a:pt x="20955" y="143129"/>
                </a:lnTo>
                <a:lnTo>
                  <a:pt x="20955" y="142875"/>
                </a:lnTo>
                <a:lnTo>
                  <a:pt x="35356" y="142875"/>
                </a:lnTo>
                <a:lnTo>
                  <a:pt x="35328" y="141732"/>
                </a:lnTo>
                <a:lnTo>
                  <a:pt x="35179" y="141732"/>
                </a:lnTo>
                <a:lnTo>
                  <a:pt x="36148" y="131190"/>
                </a:lnTo>
                <a:lnTo>
                  <a:pt x="36195" y="128905"/>
                </a:lnTo>
                <a:lnTo>
                  <a:pt x="33857" y="109347"/>
                </a:lnTo>
                <a:lnTo>
                  <a:pt x="33873" y="108712"/>
                </a:lnTo>
                <a:lnTo>
                  <a:pt x="33486" y="101854"/>
                </a:lnTo>
                <a:lnTo>
                  <a:pt x="33400" y="99695"/>
                </a:lnTo>
                <a:lnTo>
                  <a:pt x="32385" y="89915"/>
                </a:lnTo>
                <a:lnTo>
                  <a:pt x="31242" y="80264"/>
                </a:lnTo>
                <a:lnTo>
                  <a:pt x="31242" y="80137"/>
                </a:lnTo>
                <a:lnTo>
                  <a:pt x="30476" y="73152"/>
                </a:lnTo>
                <a:close/>
              </a:path>
              <a:path extrusionOk="0" h="196214" w="41275">
                <a:moveTo>
                  <a:pt x="35306" y="140843"/>
                </a:moveTo>
                <a:lnTo>
                  <a:pt x="35179" y="141732"/>
                </a:lnTo>
                <a:lnTo>
                  <a:pt x="35328" y="141732"/>
                </a:lnTo>
                <a:lnTo>
                  <a:pt x="35306" y="140843"/>
                </a:lnTo>
                <a:close/>
              </a:path>
              <a:path extrusionOk="0" h="196214" w="41275">
                <a:moveTo>
                  <a:pt x="33873" y="108712"/>
                </a:moveTo>
                <a:lnTo>
                  <a:pt x="33909" y="109347"/>
                </a:lnTo>
                <a:lnTo>
                  <a:pt x="33873" y="108712"/>
                </a:lnTo>
                <a:close/>
              </a:path>
              <a:path extrusionOk="0" h="196214" w="41275">
                <a:moveTo>
                  <a:pt x="24444" y="35179"/>
                </a:moveTo>
                <a:lnTo>
                  <a:pt x="4572" y="35179"/>
                </a:lnTo>
                <a:lnTo>
                  <a:pt x="5969" y="44958"/>
                </a:lnTo>
                <a:lnTo>
                  <a:pt x="5969" y="45085"/>
                </a:lnTo>
                <a:lnTo>
                  <a:pt x="10668" y="73533"/>
                </a:lnTo>
                <a:lnTo>
                  <a:pt x="10668" y="73152"/>
                </a:lnTo>
                <a:lnTo>
                  <a:pt x="30476" y="73152"/>
                </a:lnTo>
                <a:lnTo>
                  <a:pt x="30225" y="70865"/>
                </a:lnTo>
                <a:lnTo>
                  <a:pt x="30099" y="70358"/>
                </a:lnTo>
                <a:lnTo>
                  <a:pt x="25420" y="42037"/>
                </a:lnTo>
                <a:lnTo>
                  <a:pt x="24444" y="35179"/>
                </a:lnTo>
                <a:close/>
              </a:path>
              <a:path extrusionOk="0" h="196214" w="41275">
                <a:moveTo>
                  <a:pt x="25506" y="41910"/>
                </a:moveTo>
                <a:close/>
              </a:path>
              <a:path extrusionOk="0" h="196214" w="41275">
                <a:moveTo>
                  <a:pt x="12573" y="0"/>
                </a:moveTo>
                <a:lnTo>
                  <a:pt x="8255" y="0"/>
                </a:lnTo>
                <a:lnTo>
                  <a:pt x="1650" y="4318"/>
                </a:lnTo>
                <a:lnTo>
                  <a:pt x="0" y="8128"/>
                </a:lnTo>
                <a:lnTo>
                  <a:pt x="635" y="12065"/>
                </a:lnTo>
                <a:lnTo>
                  <a:pt x="4572" y="35433"/>
                </a:lnTo>
                <a:lnTo>
                  <a:pt x="4572" y="35179"/>
                </a:lnTo>
                <a:lnTo>
                  <a:pt x="24444" y="35179"/>
                </a:lnTo>
                <a:lnTo>
                  <a:pt x="24003" y="32385"/>
                </a:lnTo>
                <a:lnTo>
                  <a:pt x="24003" y="32131"/>
                </a:lnTo>
                <a:lnTo>
                  <a:pt x="21777" y="18923"/>
                </a:lnTo>
                <a:lnTo>
                  <a:pt x="15112" y="18923"/>
                </a:lnTo>
                <a:lnTo>
                  <a:pt x="15936" y="18399"/>
                </a:lnTo>
                <a:lnTo>
                  <a:pt x="20066" y="8762"/>
                </a:lnTo>
                <a:lnTo>
                  <a:pt x="21094" y="8762"/>
                </a:lnTo>
                <a:lnTo>
                  <a:pt x="19812" y="6604"/>
                </a:lnTo>
                <a:lnTo>
                  <a:pt x="19431" y="5842"/>
                </a:lnTo>
                <a:lnTo>
                  <a:pt x="16510" y="2793"/>
                </a:lnTo>
                <a:lnTo>
                  <a:pt x="15875" y="2286"/>
                </a:lnTo>
                <a:lnTo>
                  <a:pt x="12573" y="0"/>
                </a:lnTo>
                <a:close/>
              </a:path>
              <a:path extrusionOk="0" h="196214" w="41275">
                <a:moveTo>
                  <a:pt x="15936" y="18399"/>
                </a:moveTo>
                <a:lnTo>
                  <a:pt x="15112" y="18923"/>
                </a:lnTo>
                <a:lnTo>
                  <a:pt x="15875" y="18542"/>
                </a:lnTo>
                <a:lnTo>
                  <a:pt x="15936" y="18399"/>
                </a:lnTo>
                <a:close/>
              </a:path>
              <a:path extrusionOk="0" h="196214" w="41275">
                <a:moveTo>
                  <a:pt x="20762" y="12896"/>
                </a:moveTo>
                <a:lnTo>
                  <a:pt x="19812" y="15748"/>
                </a:lnTo>
                <a:lnTo>
                  <a:pt x="18034" y="17526"/>
                </a:lnTo>
                <a:lnTo>
                  <a:pt x="15875" y="18542"/>
                </a:lnTo>
                <a:lnTo>
                  <a:pt x="15112" y="18923"/>
                </a:lnTo>
                <a:lnTo>
                  <a:pt x="21777" y="18923"/>
                </a:lnTo>
                <a:lnTo>
                  <a:pt x="20762" y="12896"/>
                </a:lnTo>
                <a:close/>
              </a:path>
              <a:path extrusionOk="0" h="196214" w="41275">
                <a:moveTo>
                  <a:pt x="16510" y="18034"/>
                </a:moveTo>
                <a:lnTo>
                  <a:pt x="15936" y="18399"/>
                </a:lnTo>
                <a:lnTo>
                  <a:pt x="15875" y="18542"/>
                </a:lnTo>
                <a:lnTo>
                  <a:pt x="16510" y="18034"/>
                </a:lnTo>
                <a:close/>
              </a:path>
              <a:path extrusionOk="0" h="196214" w="41275">
                <a:moveTo>
                  <a:pt x="16954" y="18034"/>
                </a:moveTo>
                <a:lnTo>
                  <a:pt x="16510" y="18034"/>
                </a:lnTo>
                <a:lnTo>
                  <a:pt x="15875" y="18542"/>
                </a:lnTo>
                <a:lnTo>
                  <a:pt x="16954" y="18034"/>
                </a:lnTo>
                <a:close/>
              </a:path>
              <a:path extrusionOk="0" h="196214" w="41275">
                <a:moveTo>
                  <a:pt x="20066" y="8762"/>
                </a:moveTo>
                <a:lnTo>
                  <a:pt x="15936" y="18399"/>
                </a:lnTo>
                <a:lnTo>
                  <a:pt x="16510" y="18034"/>
                </a:lnTo>
                <a:lnTo>
                  <a:pt x="16954" y="18034"/>
                </a:lnTo>
                <a:lnTo>
                  <a:pt x="18034" y="17526"/>
                </a:lnTo>
                <a:lnTo>
                  <a:pt x="19812" y="15748"/>
                </a:lnTo>
                <a:lnTo>
                  <a:pt x="20762" y="12896"/>
                </a:lnTo>
                <a:lnTo>
                  <a:pt x="20066" y="8762"/>
                </a:lnTo>
                <a:close/>
              </a:path>
              <a:path extrusionOk="0" h="196214" w="41275">
                <a:moveTo>
                  <a:pt x="21094" y="8762"/>
                </a:moveTo>
                <a:lnTo>
                  <a:pt x="20066" y="8762"/>
                </a:lnTo>
                <a:lnTo>
                  <a:pt x="20762" y="12896"/>
                </a:lnTo>
                <a:lnTo>
                  <a:pt x="21336" y="11176"/>
                </a:lnTo>
                <a:lnTo>
                  <a:pt x="21094" y="8762"/>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3" name="Google Shape;1813;p36"/>
          <p:cNvSpPr/>
          <p:nvPr/>
        </p:nvSpPr>
        <p:spPr>
          <a:xfrm>
            <a:off x="5549010" y="3896080"/>
            <a:ext cx="34925" cy="23495"/>
          </a:xfrm>
          <a:custGeom>
            <a:rect b="b" l="l" r="r" t="t"/>
            <a:pathLst>
              <a:path extrusionOk="0" h="23495" w="34925">
                <a:moveTo>
                  <a:pt x="17106" y="20754"/>
                </a:moveTo>
                <a:lnTo>
                  <a:pt x="9916" y="22386"/>
                </a:lnTo>
                <a:lnTo>
                  <a:pt x="11556" y="23063"/>
                </a:lnTo>
                <a:lnTo>
                  <a:pt x="16763" y="21323"/>
                </a:lnTo>
                <a:lnTo>
                  <a:pt x="17106" y="20754"/>
                </a:lnTo>
                <a:close/>
              </a:path>
              <a:path extrusionOk="0" h="23495" w="34925">
                <a:moveTo>
                  <a:pt x="4785" y="20269"/>
                </a:moveTo>
                <a:lnTo>
                  <a:pt x="5587" y="21259"/>
                </a:lnTo>
                <a:lnTo>
                  <a:pt x="9398" y="22504"/>
                </a:lnTo>
                <a:lnTo>
                  <a:pt x="9916" y="22386"/>
                </a:lnTo>
                <a:lnTo>
                  <a:pt x="4785" y="20269"/>
                </a:lnTo>
                <a:close/>
              </a:path>
              <a:path extrusionOk="0" h="23495" w="34925">
                <a:moveTo>
                  <a:pt x="6985" y="1689"/>
                </a:moveTo>
                <a:lnTo>
                  <a:pt x="3388" y="4156"/>
                </a:lnTo>
                <a:lnTo>
                  <a:pt x="1856" y="7683"/>
                </a:lnTo>
                <a:lnTo>
                  <a:pt x="1488" y="8677"/>
                </a:lnTo>
                <a:lnTo>
                  <a:pt x="1269" y="9588"/>
                </a:lnTo>
                <a:lnTo>
                  <a:pt x="606" y="12077"/>
                </a:lnTo>
                <a:lnTo>
                  <a:pt x="510" y="13284"/>
                </a:lnTo>
                <a:lnTo>
                  <a:pt x="888" y="15620"/>
                </a:lnTo>
                <a:lnTo>
                  <a:pt x="3301" y="18440"/>
                </a:lnTo>
                <a:lnTo>
                  <a:pt x="4785" y="20269"/>
                </a:lnTo>
                <a:lnTo>
                  <a:pt x="9916" y="22386"/>
                </a:lnTo>
                <a:lnTo>
                  <a:pt x="17106" y="20754"/>
                </a:lnTo>
                <a:lnTo>
                  <a:pt x="19303" y="17106"/>
                </a:lnTo>
                <a:lnTo>
                  <a:pt x="19669" y="16448"/>
                </a:lnTo>
                <a:lnTo>
                  <a:pt x="21081" y="12077"/>
                </a:lnTo>
                <a:lnTo>
                  <a:pt x="21145" y="11696"/>
                </a:lnTo>
                <a:lnTo>
                  <a:pt x="21244" y="10566"/>
                </a:lnTo>
                <a:lnTo>
                  <a:pt x="21209" y="8280"/>
                </a:lnTo>
                <a:lnTo>
                  <a:pt x="20319" y="5956"/>
                </a:lnTo>
                <a:lnTo>
                  <a:pt x="17162" y="2777"/>
                </a:lnTo>
                <a:lnTo>
                  <a:pt x="6985" y="1689"/>
                </a:lnTo>
                <a:close/>
              </a:path>
              <a:path extrusionOk="0" h="23495" w="34925">
                <a:moveTo>
                  <a:pt x="17162" y="2777"/>
                </a:moveTo>
                <a:lnTo>
                  <a:pt x="20319" y="5956"/>
                </a:lnTo>
                <a:lnTo>
                  <a:pt x="21209" y="8280"/>
                </a:lnTo>
                <a:lnTo>
                  <a:pt x="21244" y="10566"/>
                </a:lnTo>
                <a:lnTo>
                  <a:pt x="21145" y="11696"/>
                </a:lnTo>
                <a:lnTo>
                  <a:pt x="21081" y="12077"/>
                </a:lnTo>
                <a:lnTo>
                  <a:pt x="19669" y="16448"/>
                </a:lnTo>
                <a:lnTo>
                  <a:pt x="19296" y="17119"/>
                </a:lnTo>
                <a:lnTo>
                  <a:pt x="17106" y="20754"/>
                </a:lnTo>
                <a:lnTo>
                  <a:pt x="20700" y="19938"/>
                </a:lnTo>
                <a:lnTo>
                  <a:pt x="22225" y="18999"/>
                </a:lnTo>
                <a:lnTo>
                  <a:pt x="24002" y="17119"/>
                </a:lnTo>
                <a:lnTo>
                  <a:pt x="23749" y="17119"/>
                </a:lnTo>
                <a:lnTo>
                  <a:pt x="24891" y="16179"/>
                </a:lnTo>
                <a:lnTo>
                  <a:pt x="28828" y="13284"/>
                </a:lnTo>
                <a:lnTo>
                  <a:pt x="29337" y="12877"/>
                </a:lnTo>
                <a:lnTo>
                  <a:pt x="31114" y="11074"/>
                </a:lnTo>
                <a:lnTo>
                  <a:pt x="31496" y="10566"/>
                </a:lnTo>
                <a:lnTo>
                  <a:pt x="32638" y="9131"/>
                </a:lnTo>
                <a:lnTo>
                  <a:pt x="32752" y="8915"/>
                </a:lnTo>
                <a:lnTo>
                  <a:pt x="32512" y="8915"/>
                </a:lnTo>
                <a:lnTo>
                  <a:pt x="33400" y="7683"/>
                </a:lnTo>
                <a:lnTo>
                  <a:pt x="33786" y="7683"/>
                </a:lnTo>
                <a:lnTo>
                  <a:pt x="34798" y="6705"/>
                </a:lnTo>
                <a:lnTo>
                  <a:pt x="34798" y="6172"/>
                </a:lnTo>
                <a:lnTo>
                  <a:pt x="22605" y="6172"/>
                </a:lnTo>
                <a:lnTo>
                  <a:pt x="23916" y="4825"/>
                </a:lnTo>
                <a:lnTo>
                  <a:pt x="24370" y="4255"/>
                </a:lnTo>
                <a:lnTo>
                  <a:pt x="20954" y="3416"/>
                </a:lnTo>
                <a:lnTo>
                  <a:pt x="18668" y="2959"/>
                </a:lnTo>
                <a:lnTo>
                  <a:pt x="17162" y="2777"/>
                </a:lnTo>
                <a:close/>
              </a:path>
              <a:path extrusionOk="0" h="23495" w="34925">
                <a:moveTo>
                  <a:pt x="425" y="12755"/>
                </a:moveTo>
                <a:lnTo>
                  <a:pt x="0" y="14350"/>
                </a:lnTo>
                <a:lnTo>
                  <a:pt x="2412" y="19291"/>
                </a:lnTo>
                <a:lnTo>
                  <a:pt x="4785" y="20269"/>
                </a:lnTo>
                <a:lnTo>
                  <a:pt x="3301" y="18440"/>
                </a:lnTo>
                <a:lnTo>
                  <a:pt x="888" y="15620"/>
                </a:lnTo>
                <a:lnTo>
                  <a:pt x="425" y="12755"/>
                </a:lnTo>
                <a:close/>
              </a:path>
              <a:path extrusionOk="0" h="23495" w="34925">
                <a:moveTo>
                  <a:pt x="24891" y="16179"/>
                </a:moveTo>
                <a:lnTo>
                  <a:pt x="23749" y="17119"/>
                </a:lnTo>
                <a:lnTo>
                  <a:pt x="24663" y="16421"/>
                </a:lnTo>
                <a:lnTo>
                  <a:pt x="24891" y="16179"/>
                </a:lnTo>
                <a:close/>
              </a:path>
              <a:path extrusionOk="0" h="23495" w="34925">
                <a:moveTo>
                  <a:pt x="24637" y="16448"/>
                </a:moveTo>
                <a:lnTo>
                  <a:pt x="23749" y="17119"/>
                </a:lnTo>
                <a:lnTo>
                  <a:pt x="24015" y="17106"/>
                </a:lnTo>
                <a:lnTo>
                  <a:pt x="24637" y="16448"/>
                </a:lnTo>
                <a:close/>
              </a:path>
              <a:path extrusionOk="0" h="23495" w="34925">
                <a:moveTo>
                  <a:pt x="24993" y="16179"/>
                </a:moveTo>
                <a:lnTo>
                  <a:pt x="24637" y="16448"/>
                </a:lnTo>
                <a:lnTo>
                  <a:pt x="24993" y="16179"/>
                </a:lnTo>
                <a:close/>
              </a:path>
              <a:path extrusionOk="0" h="23495" w="34925">
                <a:moveTo>
                  <a:pt x="1488" y="8677"/>
                </a:moveTo>
                <a:lnTo>
                  <a:pt x="409" y="11315"/>
                </a:lnTo>
                <a:lnTo>
                  <a:pt x="315" y="12077"/>
                </a:lnTo>
                <a:lnTo>
                  <a:pt x="425" y="12755"/>
                </a:lnTo>
                <a:lnTo>
                  <a:pt x="1488" y="8677"/>
                </a:lnTo>
                <a:close/>
              </a:path>
              <a:path extrusionOk="0" h="23495" w="34925">
                <a:moveTo>
                  <a:pt x="33400" y="7683"/>
                </a:moveTo>
                <a:lnTo>
                  <a:pt x="32512" y="8915"/>
                </a:lnTo>
                <a:lnTo>
                  <a:pt x="33001" y="8441"/>
                </a:lnTo>
                <a:lnTo>
                  <a:pt x="33400" y="7683"/>
                </a:lnTo>
                <a:close/>
              </a:path>
              <a:path extrusionOk="0" h="23495" w="34925">
                <a:moveTo>
                  <a:pt x="33001" y="8441"/>
                </a:moveTo>
                <a:lnTo>
                  <a:pt x="32512" y="8915"/>
                </a:lnTo>
                <a:lnTo>
                  <a:pt x="32752" y="8915"/>
                </a:lnTo>
                <a:lnTo>
                  <a:pt x="33001" y="8441"/>
                </a:lnTo>
                <a:close/>
              </a:path>
              <a:path extrusionOk="0" h="23495" w="34925">
                <a:moveTo>
                  <a:pt x="3388" y="4156"/>
                </a:moveTo>
                <a:lnTo>
                  <a:pt x="2412" y="4825"/>
                </a:lnTo>
                <a:lnTo>
                  <a:pt x="1488" y="8677"/>
                </a:lnTo>
                <a:lnTo>
                  <a:pt x="1650" y="8280"/>
                </a:lnTo>
                <a:lnTo>
                  <a:pt x="1904" y="7543"/>
                </a:lnTo>
                <a:lnTo>
                  <a:pt x="3388" y="4156"/>
                </a:lnTo>
                <a:close/>
              </a:path>
              <a:path extrusionOk="0" h="23495" w="34925">
                <a:moveTo>
                  <a:pt x="33786" y="7683"/>
                </a:moveTo>
                <a:lnTo>
                  <a:pt x="33400" y="7683"/>
                </a:lnTo>
                <a:lnTo>
                  <a:pt x="33001" y="8441"/>
                </a:lnTo>
                <a:lnTo>
                  <a:pt x="33786" y="7683"/>
                </a:lnTo>
                <a:close/>
              </a:path>
              <a:path extrusionOk="0" h="23495" w="34925">
                <a:moveTo>
                  <a:pt x="24829" y="4368"/>
                </a:moveTo>
                <a:lnTo>
                  <a:pt x="24384" y="4368"/>
                </a:lnTo>
                <a:lnTo>
                  <a:pt x="22605" y="6172"/>
                </a:lnTo>
                <a:lnTo>
                  <a:pt x="27050" y="4914"/>
                </a:lnTo>
                <a:lnTo>
                  <a:pt x="24829" y="4368"/>
                </a:lnTo>
                <a:close/>
              </a:path>
              <a:path extrusionOk="0" h="23495" w="34925">
                <a:moveTo>
                  <a:pt x="34536" y="3441"/>
                </a:moveTo>
                <a:lnTo>
                  <a:pt x="25018" y="3441"/>
                </a:lnTo>
                <a:lnTo>
                  <a:pt x="24511" y="4165"/>
                </a:lnTo>
                <a:lnTo>
                  <a:pt x="24370" y="4255"/>
                </a:lnTo>
                <a:lnTo>
                  <a:pt x="27050" y="4914"/>
                </a:lnTo>
                <a:lnTo>
                  <a:pt x="22605" y="6172"/>
                </a:lnTo>
                <a:lnTo>
                  <a:pt x="34798" y="6172"/>
                </a:lnTo>
                <a:lnTo>
                  <a:pt x="34798" y="3695"/>
                </a:lnTo>
                <a:lnTo>
                  <a:pt x="34536" y="3441"/>
                </a:lnTo>
                <a:close/>
              </a:path>
              <a:path extrusionOk="0" h="23495" w="34925">
                <a:moveTo>
                  <a:pt x="24370" y="4255"/>
                </a:moveTo>
                <a:lnTo>
                  <a:pt x="23875" y="4876"/>
                </a:lnTo>
                <a:lnTo>
                  <a:pt x="24384" y="4368"/>
                </a:lnTo>
                <a:lnTo>
                  <a:pt x="24829" y="4368"/>
                </a:lnTo>
                <a:lnTo>
                  <a:pt x="24370" y="4255"/>
                </a:lnTo>
                <a:close/>
              </a:path>
              <a:path extrusionOk="0" h="23495" w="34925">
                <a:moveTo>
                  <a:pt x="24644" y="3911"/>
                </a:moveTo>
                <a:lnTo>
                  <a:pt x="24442" y="4165"/>
                </a:lnTo>
                <a:lnTo>
                  <a:pt x="24644" y="3911"/>
                </a:lnTo>
                <a:close/>
              </a:path>
              <a:path extrusionOk="0" h="23495" w="34925">
                <a:moveTo>
                  <a:pt x="25018" y="3441"/>
                </a:moveTo>
                <a:lnTo>
                  <a:pt x="24644" y="3911"/>
                </a:lnTo>
                <a:lnTo>
                  <a:pt x="24511" y="4165"/>
                </a:lnTo>
                <a:lnTo>
                  <a:pt x="25018" y="3441"/>
                </a:lnTo>
                <a:close/>
              </a:path>
              <a:path extrusionOk="0" h="23495" w="34925">
                <a:moveTo>
                  <a:pt x="13842" y="1142"/>
                </a:moveTo>
                <a:lnTo>
                  <a:pt x="6603" y="1689"/>
                </a:lnTo>
                <a:lnTo>
                  <a:pt x="3428" y="4063"/>
                </a:lnTo>
                <a:lnTo>
                  <a:pt x="6985" y="1689"/>
                </a:lnTo>
                <a:lnTo>
                  <a:pt x="15332" y="1689"/>
                </a:lnTo>
                <a:lnTo>
                  <a:pt x="13842" y="1142"/>
                </a:lnTo>
                <a:close/>
              </a:path>
              <a:path extrusionOk="0" h="23495" w="34925">
                <a:moveTo>
                  <a:pt x="30987" y="0"/>
                </a:moveTo>
                <a:lnTo>
                  <a:pt x="28066" y="0"/>
                </a:lnTo>
                <a:lnTo>
                  <a:pt x="25780" y="2209"/>
                </a:lnTo>
                <a:lnTo>
                  <a:pt x="24891" y="3441"/>
                </a:lnTo>
                <a:lnTo>
                  <a:pt x="24644" y="3911"/>
                </a:lnTo>
                <a:lnTo>
                  <a:pt x="25018" y="3441"/>
                </a:lnTo>
                <a:lnTo>
                  <a:pt x="34536" y="3441"/>
                </a:lnTo>
                <a:lnTo>
                  <a:pt x="30987" y="0"/>
                </a:lnTo>
                <a:close/>
              </a:path>
              <a:path extrusionOk="0" h="23495" w="34925">
                <a:moveTo>
                  <a:pt x="15332" y="1689"/>
                </a:moveTo>
                <a:lnTo>
                  <a:pt x="6985" y="1689"/>
                </a:lnTo>
                <a:lnTo>
                  <a:pt x="17162" y="2777"/>
                </a:lnTo>
                <a:lnTo>
                  <a:pt x="16510" y="2120"/>
                </a:lnTo>
                <a:lnTo>
                  <a:pt x="15332" y="1689"/>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14" name="Google Shape;1814;p36"/>
          <p:cNvPicPr preferRelativeResize="0"/>
          <p:nvPr/>
        </p:nvPicPr>
        <p:blipFill rotWithShape="1">
          <a:blip r:embed="rId7">
            <a:alphaModFix/>
          </a:blip>
          <a:srcRect b="0" l="0" r="0" t="0"/>
          <a:stretch/>
        </p:blipFill>
        <p:spPr>
          <a:xfrm>
            <a:off x="1857375" y="3829050"/>
            <a:ext cx="180975" cy="180975"/>
          </a:xfrm>
          <a:prstGeom prst="rect">
            <a:avLst/>
          </a:prstGeom>
          <a:noFill/>
          <a:ln>
            <a:noFill/>
          </a:ln>
        </p:spPr>
      </p:pic>
      <p:sp>
        <p:nvSpPr>
          <p:cNvPr id="1815" name="Google Shape;1815;p36"/>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37"/>
          <p:cNvSpPr txBox="1"/>
          <p:nvPr>
            <p:ph idx="1" type="subTitle"/>
          </p:nvPr>
        </p:nvSpPr>
        <p:spPr>
          <a:xfrm>
            <a:off x="3017266" y="2961511"/>
            <a:ext cx="5740400" cy="1521143"/>
          </a:xfrm>
          <a:prstGeom prst="rect">
            <a:avLst/>
          </a:prstGeom>
          <a:noFill/>
          <a:ln>
            <a:noFill/>
          </a:ln>
        </p:spPr>
        <p:txBody>
          <a:bodyPr anchorCtr="0" anchor="t" bIns="0" lIns="0" spcFirstLastPara="1" rIns="0" wrap="square" tIns="74150">
            <a:spAutoFit/>
          </a:bodyPr>
          <a:lstStyle/>
          <a:p>
            <a:pPr indent="-543559" lvl="0" marL="1078865" marR="5080" rtl="0" algn="l">
              <a:lnSpc>
                <a:spcPct val="117300"/>
              </a:lnSpc>
              <a:spcBef>
                <a:spcPts val="0"/>
              </a:spcBef>
              <a:spcAft>
                <a:spcPts val="0"/>
              </a:spcAft>
              <a:buNone/>
            </a:pPr>
            <a:r>
              <a:rPr lang="en-US" sz="3950">
                <a:solidFill>
                  <a:srgbClr val="000000"/>
                </a:solidFill>
              </a:rPr>
              <a:t>Cost Function with Regularization</a:t>
            </a:r>
            <a:endParaRPr sz="3950"/>
          </a:p>
        </p:txBody>
      </p:sp>
      <p:sp>
        <p:nvSpPr>
          <p:cNvPr id="1821" name="Google Shape;1821;p37"/>
          <p:cNvSpPr txBox="1"/>
          <p:nvPr>
            <p:ph type="ctrTitle"/>
          </p:nvPr>
        </p:nvSpPr>
        <p:spPr>
          <a:xfrm>
            <a:off x="3227070" y="552513"/>
            <a:ext cx="5326380" cy="1378585"/>
          </a:xfrm>
          <a:prstGeom prst="rect">
            <a:avLst/>
          </a:prstGeom>
          <a:noFill/>
          <a:ln>
            <a:noFill/>
          </a:ln>
        </p:spPr>
        <p:txBody>
          <a:bodyPr anchorCtr="0" anchor="t" bIns="0" lIns="0" spcFirstLastPara="1" rIns="0" wrap="square" tIns="10150">
            <a:spAutoFit/>
          </a:bodyPr>
          <a:lstStyle/>
          <a:p>
            <a:pPr indent="228600" lvl="0" marL="50800" marR="5080" rtl="0" algn="l">
              <a:lnSpc>
                <a:spcPct val="101000"/>
              </a:lnSpc>
              <a:spcBef>
                <a:spcPts val="0"/>
              </a:spcBef>
              <a:spcAft>
                <a:spcPts val="0"/>
              </a:spcAft>
              <a:buNone/>
            </a:pPr>
            <a:r>
              <a:rPr lang="en-US" sz="4400">
                <a:solidFill>
                  <a:srgbClr val="0070EA"/>
                </a:solidFill>
              </a:rPr>
              <a:t>Regularization to Reduce Overfitting</a:t>
            </a:r>
            <a:endParaRPr sz="4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38"/>
          <p:cNvSpPr txBox="1"/>
          <p:nvPr>
            <p:ph type="title"/>
          </p:nvPr>
        </p:nvSpPr>
        <p:spPr>
          <a:xfrm>
            <a:off x="303529" y="70470"/>
            <a:ext cx="6536055" cy="868680"/>
          </a:xfrm>
          <a:prstGeom prst="rect">
            <a:avLst/>
          </a:prstGeom>
          <a:noFill/>
          <a:ln>
            <a:noFill/>
          </a:ln>
        </p:spPr>
        <p:txBody>
          <a:bodyPr anchorCtr="0" anchor="t" bIns="0" lIns="0" spcFirstLastPara="1" rIns="0" wrap="square" tIns="202325">
            <a:spAutoFit/>
          </a:bodyPr>
          <a:lstStyle/>
          <a:p>
            <a:pPr indent="0" lvl="0" marL="99695" rtl="0" algn="l">
              <a:lnSpc>
                <a:spcPct val="100000"/>
              </a:lnSpc>
              <a:spcBef>
                <a:spcPts val="0"/>
              </a:spcBef>
              <a:spcAft>
                <a:spcPts val="0"/>
              </a:spcAft>
              <a:buNone/>
            </a:pPr>
            <a:r>
              <a:rPr lang="en-US"/>
              <a:t>Intuition</a:t>
            </a:r>
            <a:endParaRPr/>
          </a:p>
        </p:txBody>
      </p:sp>
      <p:grpSp>
        <p:nvGrpSpPr>
          <p:cNvPr id="1827" name="Google Shape;1827;p38"/>
          <p:cNvGrpSpPr/>
          <p:nvPr/>
        </p:nvGrpSpPr>
        <p:grpSpPr>
          <a:xfrm>
            <a:off x="2605151" y="965580"/>
            <a:ext cx="1397000" cy="1149350"/>
            <a:chOff x="2605151" y="965580"/>
            <a:chExt cx="1397000" cy="1149350"/>
          </a:xfrm>
        </p:grpSpPr>
        <p:pic>
          <p:nvPicPr>
            <p:cNvPr id="1828" name="Google Shape;1828;p38"/>
            <p:cNvPicPr preferRelativeResize="0"/>
            <p:nvPr/>
          </p:nvPicPr>
          <p:blipFill rotWithShape="1">
            <a:blip r:embed="rId3">
              <a:alphaModFix/>
            </a:blip>
            <a:srcRect b="0" l="0" r="0" t="0"/>
            <a:stretch/>
          </p:blipFill>
          <p:spPr>
            <a:xfrm>
              <a:off x="2605151" y="2003805"/>
              <a:ext cx="111125" cy="111125"/>
            </a:xfrm>
            <a:prstGeom prst="rect">
              <a:avLst/>
            </a:prstGeom>
            <a:noFill/>
            <a:ln>
              <a:noFill/>
            </a:ln>
          </p:spPr>
        </p:pic>
        <p:pic>
          <p:nvPicPr>
            <p:cNvPr id="1829" name="Google Shape;1829;p38"/>
            <p:cNvPicPr preferRelativeResize="0"/>
            <p:nvPr/>
          </p:nvPicPr>
          <p:blipFill rotWithShape="1">
            <a:blip r:embed="rId3">
              <a:alphaModFix/>
            </a:blip>
            <a:srcRect b="0" l="0" r="0" t="0"/>
            <a:stretch/>
          </p:blipFill>
          <p:spPr>
            <a:xfrm>
              <a:off x="2748026" y="1613280"/>
              <a:ext cx="111125" cy="111125"/>
            </a:xfrm>
            <a:prstGeom prst="rect">
              <a:avLst/>
            </a:prstGeom>
            <a:noFill/>
            <a:ln>
              <a:noFill/>
            </a:ln>
          </p:spPr>
        </p:pic>
        <p:pic>
          <p:nvPicPr>
            <p:cNvPr id="1830" name="Google Shape;1830;p38"/>
            <p:cNvPicPr preferRelativeResize="0"/>
            <p:nvPr/>
          </p:nvPicPr>
          <p:blipFill rotWithShape="1">
            <a:blip r:embed="rId3">
              <a:alphaModFix/>
            </a:blip>
            <a:srcRect b="0" l="0" r="0" t="0"/>
            <a:stretch/>
          </p:blipFill>
          <p:spPr>
            <a:xfrm>
              <a:off x="2938526" y="1203705"/>
              <a:ext cx="111125" cy="111125"/>
            </a:xfrm>
            <a:prstGeom prst="rect">
              <a:avLst/>
            </a:prstGeom>
            <a:noFill/>
            <a:ln>
              <a:noFill/>
            </a:ln>
          </p:spPr>
        </p:pic>
        <p:pic>
          <p:nvPicPr>
            <p:cNvPr id="1831" name="Google Shape;1831;p38"/>
            <p:cNvPicPr preferRelativeResize="0"/>
            <p:nvPr/>
          </p:nvPicPr>
          <p:blipFill rotWithShape="1">
            <a:blip r:embed="rId3">
              <a:alphaModFix/>
            </a:blip>
            <a:srcRect b="0" l="0" r="0" t="0"/>
            <a:stretch/>
          </p:blipFill>
          <p:spPr>
            <a:xfrm>
              <a:off x="3357626" y="1032255"/>
              <a:ext cx="111125" cy="111125"/>
            </a:xfrm>
            <a:prstGeom prst="rect">
              <a:avLst/>
            </a:prstGeom>
            <a:noFill/>
            <a:ln>
              <a:noFill/>
            </a:ln>
          </p:spPr>
        </p:pic>
        <p:pic>
          <p:nvPicPr>
            <p:cNvPr id="1832" name="Google Shape;1832;p38"/>
            <p:cNvPicPr preferRelativeResize="0"/>
            <p:nvPr/>
          </p:nvPicPr>
          <p:blipFill rotWithShape="1">
            <a:blip r:embed="rId3">
              <a:alphaModFix/>
            </a:blip>
            <a:srcRect b="0" l="0" r="0" t="0"/>
            <a:stretch/>
          </p:blipFill>
          <p:spPr>
            <a:xfrm>
              <a:off x="3891026" y="965580"/>
              <a:ext cx="111125" cy="111125"/>
            </a:xfrm>
            <a:prstGeom prst="rect">
              <a:avLst/>
            </a:prstGeom>
            <a:noFill/>
            <a:ln>
              <a:noFill/>
            </a:ln>
          </p:spPr>
        </p:pic>
      </p:grpSp>
      <p:sp>
        <p:nvSpPr>
          <p:cNvPr id="1833" name="Google Shape;1833;p38"/>
          <p:cNvSpPr txBox="1"/>
          <p:nvPr/>
        </p:nvSpPr>
        <p:spPr>
          <a:xfrm rot="-5400000">
            <a:off x="2002414" y="1396319"/>
            <a:ext cx="516890" cy="268605"/>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price</a:t>
            </a:r>
            <a:endParaRPr sz="1550">
              <a:latin typeface="Verdana"/>
              <a:ea typeface="Verdana"/>
              <a:cs typeface="Verdana"/>
              <a:sym typeface="Verdana"/>
            </a:endParaRPr>
          </a:p>
        </p:txBody>
      </p:sp>
      <p:pic>
        <p:nvPicPr>
          <p:cNvPr id="1834" name="Google Shape;1834;p38"/>
          <p:cNvPicPr preferRelativeResize="0"/>
          <p:nvPr/>
        </p:nvPicPr>
        <p:blipFill rotWithShape="1">
          <a:blip r:embed="rId4">
            <a:alphaModFix/>
          </a:blip>
          <a:srcRect b="0" l="0" r="0" t="0"/>
          <a:stretch/>
        </p:blipFill>
        <p:spPr>
          <a:xfrm>
            <a:off x="5172154" y="723900"/>
            <a:ext cx="1909111" cy="1620012"/>
          </a:xfrm>
          <a:prstGeom prst="rect">
            <a:avLst/>
          </a:prstGeom>
          <a:noFill/>
          <a:ln>
            <a:noFill/>
          </a:ln>
        </p:spPr>
      </p:pic>
      <p:sp>
        <p:nvSpPr>
          <p:cNvPr id="1835" name="Google Shape;1835;p38"/>
          <p:cNvSpPr txBox="1"/>
          <p:nvPr/>
        </p:nvSpPr>
        <p:spPr>
          <a:xfrm rot="-5400000">
            <a:off x="4824923" y="1360630"/>
            <a:ext cx="516255" cy="26924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price</a:t>
            </a:r>
            <a:endParaRPr sz="1550">
              <a:latin typeface="Verdana"/>
              <a:ea typeface="Verdana"/>
              <a:cs typeface="Verdana"/>
              <a:sym typeface="Verdana"/>
            </a:endParaRPr>
          </a:p>
        </p:txBody>
      </p:sp>
      <p:sp>
        <p:nvSpPr>
          <p:cNvPr id="1836" name="Google Shape;1836;p38"/>
          <p:cNvSpPr txBox="1"/>
          <p:nvPr/>
        </p:nvSpPr>
        <p:spPr>
          <a:xfrm>
            <a:off x="4677028" y="2181084"/>
            <a:ext cx="3202940" cy="684530"/>
          </a:xfrm>
          <a:prstGeom prst="rect">
            <a:avLst/>
          </a:prstGeom>
          <a:noFill/>
          <a:ln>
            <a:noFill/>
          </a:ln>
        </p:spPr>
        <p:txBody>
          <a:bodyPr anchorCtr="0" anchor="t" bIns="0" lIns="0" spcFirstLastPara="1" rIns="0" wrap="square" tIns="83175">
            <a:spAutoFit/>
          </a:bodyPr>
          <a:lstStyle/>
          <a:p>
            <a:pPr indent="0" lvl="0" marL="0" marR="320675" rtl="0" algn="ctr">
              <a:lnSpc>
                <a:spcPct val="100000"/>
              </a:lnSpc>
              <a:spcBef>
                <a:spcPts val="0"/>
              </a:spcBef>
              <a:spcAft>
                <a:spcPts val="0"/>
              </a:spcAft>
              <a:buNone/>
            </a:pPr>
            <a:r>
              <a:rPr lang="en-US" sz="1550">
                <a:latin typeface="Verdana"/>
                <a:ea typeface="Verdana"/>
                <a:cs typeface="Verdana"/>
                <a:sym typeface="Verdana"/>
              </a:rPr>
              <a:t>size</a:t>
            </a:r>
            <a:endParaRPr sz="1550">
              <a:latin typeface="Verdana"/>
              <a:ea typeface="Verdana"/>
              <a:cs typeface="Verdana"/>
              <a:sym typeface="Verdana"/>
            </a:endParaRPr>
          </a:p>
          <a:p>
            <a:pPr indent="0" lvl="0" marL="38100" rtl="0" algn="l">
              <a:lnSpc>
                <a:spcPct val="100000"/>
              </a:lnSpc>
              <a:spcBef>
                <a:spcPts val="61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1</a:t>
            </a:r>
            <a:r>
              <a:rPr lang="en-US" sz="1800">
                <a:latin typeface="Cambria Math"/>
                <a:ea typeface="Cambria Math"/>
                <a:cs typeface="Cambria Math"/>
                <a:sym typeface="Cambria Math"/>
              </a:rPr>
              <a:t>𝑥 + 𝑤</a:t>
            </a:r>
            <a:r>
              <a:rPr baseline="-25000" lang="en-US" sz="2025">
                <a:latin typeface="Cambria Math"/>
                <a:ea typeface="Cambria Math"/>
                <a:cs typeface="Cambria Math"/>
                <a:sym typeface="Cambria Math"/>
              </a:rPr>
              <a:t>2</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2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3</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3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4</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4 </a:t>
            </a:r>
            <a:r>
              <a:rPr lang="en-US" sz="1800">
                <a:latin typeface="Cambria Math"/>
                <a:ea typeface="Cambria Math"/>
                <a:cs typeface="Cambria Math"/>
                <a:sym typeface="Cambria Math"/>
              </a:rPr>
              <a:t>+ 𝑏</a:t>
            </a:r>
            <a:endParaRPr sz="1800">
              <a:latin typeface="Cambria Math"/>
              <a:ea typeface="Cambria Math"/>
              <a:cs typeface="Cambria Math"/>
              <a:sym typeface="Cambria Math"/>
            </a:endParaRPr>
          </a:p>
        </p:txBody>
      </p:sp>
      <p:sp>
        <p:nvSpPr>
          <p:cNvPr id="1837" name="Google Shape;1837;p38"/>
          <p:cNvSpPr/>
          <p:nvPr/>
        </p:nvSpPr>
        <p:spPr>
          <a:xfrm>
            <a:off x="2324176" y="723899"/>
            <a:ext cx="1812925" cy="1620520"/>
          </a:xfrm>
          <a:custGeom>
            <a:rect b="b" l="l" r="r" t="t"/>
            <a:pathLst>
              <a:path extrusionOk="0" h="1620520" w="1812925">
                <a:moveTo>
                  <a:pt x="1812340" y="1504950"/>
                </a:moveTo>
                <a:lnTo>
                  <a:pt x="1789468" y="1485900"/>
                </a:lnTo>
                <a:lnTo>
                  <a:pt x="1680514" y="1395095"/>
                </a:lnTo>
                <a:lnTo>
                  <a:pt x="1673898" y="1391500"/>
                </a:lnTo>
                <a:lnTo>
                  <a:pt x="1649349" y="1411439"/>
                </a:lnTo>
                <a:lnTo>
                  <a:pt x="1651368" y="1418424"/>
                </a:lnTo>
                <a:lnTo>
                  <a:pt x="1656130" y="1424305"/>
                </a:lnTo>
                <a:lnTo>
                  <a:pt x="1730044" y="1485900"/>
                </a:lnTo>
                <a:lnTo>
                  <a:pt x="133273" y="1485900"/>
                </a:lnTo>
                <a:lnTo>
                  <a:pt x="133273" y="82296"/>
                </a:lnTo>
                <a:lnTo>
                  <a:pt x="194868" y="156210"/>
                </a:lnTo>
                <a:lnTo>
                  <a:pt x="200748" y="160972"/>
                </a:lnTo>
                <a:lnTo>
                  <a:pt x="207733" y="162991"/>
                </a:lnTo>
                <a:lnTo>
                  <a:pt x="214985" y="162229"/>
                </a:lnTo>
                <a:lnTo>
                  <a:pt x="221665" y="158623"/>
                </a:lnTo>
                <a:lnTo>
                  <a:pt x="226415" y="152742"/>
                </a:lnTo>
                <a:lnTo>
                  <a:pt x="228434" y="145757"/>
                </a:lnTo>
                <a:lnTo>
                  <a:pt x="227672" y="138506"/>
                </a:lnTo>
                <a:lnTo>
                  <a:pt x="224078" y="131826"/>
                </a:lnTo>
                <a:lnTo>
                  <a:pt x="138988" y="29718"/>
                </a:lnTo>
                <a:lnTo>
                  <a:pt x="114223" y="0"/>
                </a:lnTo>
                <a:lnTo>
                  <a:pt x="4368" y="131826"/>
                </a:lnTo>
                <a:lnTo>
                  <a:pt x="762" y="138506"/>
                </a:lnTo>
                <a:lnTo>
                  <a:pt x="0" y="145757"/>
                </a:lnTo>
                <a:lnTo>
                  <a:pt x="2019" y="152742"/>
                </a:lnTo>
                <a:lnTo>
                  <a:pt x="6781" y="158623"/>
                </a:lnTo>
                <a:lnTo>
                  <a:pt x="13449" y="162229"/>
                </a:lnTo>
                <a:lnTo>
                  <a:pt x="20701" y="162991"/>
                </a:lnTo>
                <a:lnTo>
                  <a:pt x="27686" y="160972"/>
                </a:lnTo>
                <a:lnTo>
                  <a:pt x="33578" y="156210"/>
                </a:lnTo>
                <a:lnTo>
                  <a:pt x="95173" y="82296"/>
                </a:lnTo>
                <a:lnTo>
                  <a:pt x="95173" y="1485900"/>
                </a:lnTo>
                <a:lnTo>
                  <a:pt x="18973" y="1485900"/>
                </a:lnTo>
                <a:lnTo>
                  <a:pt x="18973" y="1524000"/>
                </a:lnTo>
                <a:lnTo>
                  <a:pt x="95173" y="1524000"/>
                </a:lnTo>
                <a:lnTo>
                  <a:pt x="95173" y="1620012"/>
                </a:lnTo>
                <a:lnTo>
                  <a:pt x="133273" y="1620012"/>
                </a:lnTo>
                <a:lnTo>
                  <a:pt x="133273" y="1524000"/>
                </a:lnTo>
                <a:lnTo>
                  <a:pt x="1730044" y="1524000"/>
                </a:lnTo>
                <a:lnTo>
                  <a:pt x="1656130" y="1585595"/>
                </a:lnTo>
                <a:lnTo>
                  <a:pt x="1651368" y="1591487"/>
                </a:lnTo>
                <a:lnTo>
                  <a:pt x="1649349" y="1598472"/>
                </a:lnTo>
                <a:lnTo>
                  <a:pt x="1650111" y="1605724"/>
                </a:lnTo>
                <a:lnTo>
                  <a:pt x="1653717" y="1612392"/>
                </a:lnTo>
                <a:lnTo>
                  <a:pt x="1659610" y="1617154"/>
                </a:lnTo>
                <a:lnTo>
                  <a:pt x="1666633" y="1619173"/>
                </a:lnTo>
                <a:lnTo>
                  <a:pt x="1673898" y="1618411"/>
                </a:lnTo>
                <a:lnTo>
                  <a:pt x="1680514" y="1614805"/>
                </a:lnTo>
                <a:lnTo>
                  <a:pt x="1789468" y="1524000"/>
                </a:lnTo>
                <a:lnTo>
                  <a:pt x="1812340" y="150495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38" name="Google Shape;1838;p38"/>
          <p:cNvSpPr txBox="1"/>
          <p:nvPr/>
        </p:nvSpPr>
        <p:spPr>
          <a:xfrm>
            <a:off x="882332" y="2174416"/>
            <a:ext cx="3527425" cy="1223645"/>
          </a:xfrm>
          <a:prstGeom prst="rect">
            <a:avLst/>
          </a:prstGeom>
          <a:noFill/>
          <a:ln>
            <a:noFill/>
          </a:ln>
        </p:spPr>
        <p:txBody>
          <a:bodyPr anchorCtr="0" anchor="t" bIns="0" lIns="0" spcFirstLastPara="1" rIns="0" wrap="square" tIns="86350">
            <a:spAutoFit/>
          </a:bodyPr>
          <a:lstStyle/>
          <a:p>
            <a:pPr indent="0" lvl="0" marL="2167255" rtl="0" algn="l">
              <a:lnSpc>
                <a:spcPct val="100000"/>
              </a:lnSpc>
              <a:spcBef>
                <a:spcPts val="0"/>
              </a:spcBef>
              <a:spcAft>
                <a:spcPts val="0"/>
              </a:spcAft>
              <a:buNone/>
            </a:pPr>
            <a:r>
              <a:rPr lang="en-US" sz="1550">
                <a:latin typeface="Verdana"/>
                <a:ea typeface="Verdana"/>
                <a:cs typeface="Verdana"/>
                <a:sym typeface="Verdana"/>
              </a:rPr>
              <a:t>size</a:t>
            </a:r>
            <a:endParaRPr sz="1550">
              <a:latin typeface="Verdana"/>
              <a:ea typeface="Verdana"/>
              <a:cs typeface="Verdana"/>
              <a:sym typeface="Verdana"/>
            </a:endParaRPr>
          </a:p>
          <a:p>
            <a:pPr indent="0" lvl="0" marL="1666875" rtl="0" algn="l">
              <a:lnSpc>
                <a:spcPct val="100000"/>
              </a:lnSpc>
              <a:spcBef>
                <a:spcPts val="64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1</a:t>
            </a:r>
            <a:r>
              <a:rPr lang="en-US" sz="1800">
                <a:latin typeface="Cambria Math"/>
                <a:ea typeface="Cambria Math"/>
                <a:cs typeface="Cambria Math"/>
                <a:sym typeface="Cambria Math"/>
              </a:rPr>
              <a:t>𝑥 + 𝑤</a:t>
            </a:r>
            <a:r>
              <a:rPr baseline="-25000" lang="en-US" sz="2025">
                <a:latin typeface="Cambria Math"/>
                <a:ea typeface="Cambria Math"/>
                <a:cs typeface="Cambria Math"/>
                <a:sym typeface="Cambria Math"/>
              </a:rPr>
              <a:t>2</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2 </a:t>
            </a:r>
            <a:r>
              <a:rPr lang="en-US" sz="1800">
                <a:latin typeface="Cambria Math"/>
                <a:ea typeface="Cambria Math"/>
                <a:cs typeface="Cambria Math"/>
                <a:sym typeface="Cambria Math"/>
              </a:rPr>
              <a:t>+ 𝑏</a:t>
            </a:r>
            <a:endParaRPr sz="1800">
              <a:latin typeface="Cambria Math"/>
              <a:ea typeface="Cambria Math"/>
              <a:cs typeface="Cambria Math"/>
              <a:sym typeface="Cambria Math"/>
            </a:endParaRPr>
          </a:p>
          <a:p>
            <a:pPr indent="0" lvl="0" marL="38100" rtl="0" algn="l">
              <a:lnSpc>
                <a:spcPct val="100000"/>
              </a:lnSpc>
              <a:spcBef>
                <a:spcPts val="2030"/>
              </a:spcBef>
              <a:spcAft>
                <a:spcPts val="0"/>
              </a:spcAft>
              <a:buNone/>
            </a:pPr>
            <a:r>
              <a:rPr lang="en-US" sz="1800">
                <a:latin typeface="Verdana"/>
                <a:ea typeface="Verdana"/>
                <a:cs typeface="Verdana"/>
                <a:sym typeface="Verdana"/>
              </a:rPr>
              <a:t>make </a:t>
            </a: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3</a:t>
            </a:r>
            <a:r>
              <a:rPr lang="en-US" sz="1800">
                <a:latin typeface="Verdana"/>
                <a:ea typeface="Verdana"/>
                <a:cs typeface="Verdana"/>
                <a:sym typeface="Verdana"/>
              </a:rPr>
              <a:t>, </a:t>
            </a: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4 </a:t>
            </a:r>
            <a:r>
              <a:rPr lang="en-US" sz="1800">
                <a:latin typeface="Verdana"/>
                <a:ea typeface="Verdana"/>
                <a:cs typeface="Verdana"/>
                <a:sym typeface="Verdana"/>
              </a:rPr>
              <a:t>really small (</a:t>
            </a:r>
            <a:r>
              <a:rPr lang="en-US" sz="1800">
                <a:latin typeface="Cambria Math"/>
                <a:ea typeface="Cambria Math"/>
                <a:cs typeface="Cambria Math"/>
                <a:sym typeface="Cambria Math"/>
              </a:rPr>
              <a:t>≈ 0</a:t>
            </a:r>
            <a:r>
              <a:rPr lang="en-US" sz="1800">
                <a:latin typeface="Verdana"/>
                <a:ea typeface="Verdana"/>
                <a:cs typeface="Verdana"/>
                <a:sym typeface="Verdana"/>
              </a:rPr>
              <a:t>)</a:t>
            </a:r>
            <a:endParaRPr sz="1800">
              <a:latin typeface="Verdana"/>
              <a:ea typeface="Verdana"/>
              <a:cs typeface="Verdana"/>
              <a:sym typeface="Verdana"/>
            </a:endParaRPr>
          </a:p>
        </p:txBody>
      </p:sp>
      <p:sp>
        <p:nvSpPr>
          <p:cNvPr id="1839" name="Google Shape;1839;p38"/>
          <p:cNvSpPr/>
          <p:nvPr/>
        </p:nvSpPr>
        <p:spPr>
          <a:xfrm>
            <a:off x="2637917" y="915161"/>
            <a:ext cx="1476375" cy="1270000"/>
          </a:xfrm>
          <a:custGeom>
            <a:rect b="b" l="l" r="r" t="t"/>
            <a:pathLst>
              <a:path extrusionOk="0" h="1270000" w="1476375">
                <a:moveTo>
                  <a:pt x="24256" y="1257300"/>
                </a:moveTo>
                <a:lnTo>
                  <a:pt x="0" y="1257300"/>
                </a:lnTo>
                <a:lnTo>
                  <a:pt x="0" y="1270000"/>
                </a:lnTo>
                <a:lnTo>
                  <a:pt x="23875" y="1270000"/>
                </a:lnTo>
                <a:lnTo>
                  <a:pt x="24256" y="1257300"/>
                </a:lnTo>
                <a:close/>
              </a:path>
              <a:path extrusionOk="0" h="1270000" w="1476375">
                <a:moveTo>
                  <a:pt x="27685" y="1244600"/>
                </a:moveTo>
                <a:lnTo>
                  <a:pt x="3047" y="1244600"/>
                </a:lnTo>
                <a:lnTo>
                  <a:pt x="381" y="1257300"/>
                </a:lnTo>
                <a:lnTo>
                  <a:pt x="26543" y="1257300"/>
                </a:lnTo>
                <a:lnTo>
                  <a:pt x="27685" y="1244600"/>
                </a:lnTo>
                <a:close/>
              </a:path>
              <a:path extrusionOk="0" h="1270000" w="1476375">
                <a:moveTo>
                  <a:pt x="30987" y="1231900"/>
                </a:moveTo>
                <a:lnTo>
                  <a:pt x="6731" y="1231900"/>
                </a:lnTo>
                <a:lnTo>
                  <a:pt x="4063" y="1244600"/>
                </a:lnTo>
                <a:lnTo>
                  <a:pt x="27812" y="1244600"/>
                </a:lnTo>
                <a:lnTo>
                  <a:pt x="30987" y="1231900"/>
                </a:lnTo>
                <a:close/>
              </a:path>
              <a:path extrusionOk="0" h="1270000" w="1476375">
                <a:moveTo>
                  <a:pt x="31241" y="1231900"/>
                </a:moveTo>
                <a:lnTo>
                  <a:pt x="30987" y="1231900"/>
                </a:lnTo>
                <a:lnTo>
                  <a:pt x="30099" y="1244600"/>
                </a:lnTo>
                <a:lnTo>
                  <a:pt x="31241" y="1231900"/>
                </a:lnTo>
                <a:close/>
              </a:path>
              <a:path extrusionOk="0" h="1270000" w="1476375">
                <a:moveTo>
                  <a:pt x="35559" y="1219200"/>
                </a:moveTo>
                <a:lnTo>
                  <a:pt x="8381" y="1219200"/>
                </a:lnTo>
                <a:lnTo>
                  <a:pt x="7746" y="1231900"/>
                </a:lnTo>
                <a:lnTo>
                  <a:pt x="34162" y="1231900"/>
                </a:lnTo>
                <a:lnTo>
                  <a:pt x="35153" y="1224280"/>
                </a:lnTo>
                <a:lnTo>
                  <a:pt x="35559" y="1219200"/>
                </a:lnTo>
                <a:close/>
              </a:path>
              <a:path extrusionOk="0" h="1270000" w="1476375">
                <a:moveTo>
                  <a:pt x="36194" y="1219200"/>
                </a:moveTo>
                <a:lnTo>
                  <a:pt x="35813" y="1219200"/>
                </a:lnTo>
                <a:lnTo>
                  <a:pt x="35153" y="1224280"/>
                </a:lnTo>
                <a:lnTo>
                  <a:pt x="34543" y="1231900"/>
                </a:lnTo>
                <a:lnTo>
                  <a:pt x="36194" y="1219200"/>
                </a:lnTo>
                <a:close/>
              </a:path>
              <a:path extrusionOk="0" h="1270000" w="1476375">
                <a:moveTo>
                  <a:pt x="40639" y="1206500"/>
                </a:moveTo>
                <a:lnTo>
                  <a:pt x="10921" y="1206500"/>
                </a:lnTo>
                <a:lnTo>
                  <a:pt x="9906" y="1219200"/>
                </a:lnTo>
                <a:lnTo>
                  <a:pt x="38734" y="1219200"/>
                </a:lnTo>
                <a:lnTo>
                  <a:pt x="40639" y="1206500"/>
                </a:lnTo>
                <a:close/>
              </a:path>
              <a:path extrusionOk="0" h="1270000" w="1476375">
                <a:moveTo>
                  <a:pt x="46355" y="1193800"/>
                </a:moveTo>
                <a:lnTo>
                  <a:pt x="13843" y="1193800"/>
                </a:lnTo>
                <a:lnTo>
                  <a:pt x="13081" y="1206500"/>
                </a:lnTo>
                <a:lnTo>
                  <a:pt x="45465" y="1206500"/>
                </a:lnTo>
                <a:lnTo>
                  <a:pt x="46355" y="1193800"/>
                </a:lnTo>
                <a:close/>
              </a:path>
              <a:path extrusionOk="0" h="1270000" w="1476375">
                <a:moveTo>
                  <a:pt x="54101" y="1181100"/>
                </a:moveTo>
                <a:lnTo>
                  <a:pt x="19684" y="1181100"/>
                </a:lnTo>
                <a:lnTo>
                  <a:pt x="17018" y="1193800"/>
                </a:lnTo>
                <a:lnTo>
                  <a:pt x="50672" y="1193800"/>
                </a:lnTo>
                <a:lnTo>
                  <a:pt x="54101" y="1181100"/>
                </a:lnTo>
                <a:close/>
              </a:path>
              <a:path extrusionOk="0" h="1270000" w="1476375">
                <a:moveTo>
                  <a:pt x="57784" y="1168400"/>
                </a:moveTo>
                <a:lnTo>
                  <a:pt x="23113" y="1168400"/>
                </a:lnTo>
                <a:lnTo>
                  <a:pt x="20319" y="1181100"/>
                </a:lnTo>
                <a:lnTo>
                  <a:pt x="55118" y="1181100"/>
                </a:lnTo>
                <a:lnTo>
                  <a:pt x="57784" y="1168400"/>
                </a:lnTo>
                <a:close/>
              </a:path>
              <a:path extrusionOk="0" h="1270000" w="1476375">
                <a:moveTo>
                  <a:pt x="61849" y="1155700"/>
                </a:moveTo>
                <a:lnTo>
                  <a:pt x="25907" y="1155700"/>
                </a:lnTo>
                <a:lnTo>
                  <a:pt x="23494" y="1168400"/>
                </a:lnTo>
                <a:lnTo>
                  <a:pt x="59562" y="1168400"/>
                </a:lnTo>
                <a:lnTo>
                  <a:pt x="61849" y="1155700"/>
                </a:lnTo>
                <a:close/>
              </a:path>
              <a:path extrusionOk="0" h="1270000" w="1476375">
                <a:moveTo>
                  <a:pt x="64896" y="1143000"/>
                </a:moveTo>
                <a:lnTo>
                  <a:pt x="29082" y="1143000"/>
                </a:lnTo>
                <a:lnTo>
                  <a:pt x="27050" y="1155700"/>
                </a:lnTo>
                <a:lnTo>
                  <a:pt x="63372" y="1155700"/>
                </a:lnTo>
                <a:lnTo>
                  <a:pt x="64896" y="1143000"/>
                </a:lnTo>
                <a:close/>
              </a:path>
              <a:path extrusionOk="0" h="1270000" w="1476375">
                <a:moveTo>
                  <a:pt x="67818" y="1130300"/>
                </a:moveTo>
                <a:lnTo>
                  <a:pt x="33146" y="1130300"/>
                </a:lnTo>
                <a:lnTo>
                  <a:pt x="31750" y="1143000"/>
                </a:lnTo>
                <a:lnTo>
                  <a:pt x="67437" y="1143000"/>
                </a:lnTo>
                <a:lnTo>
                  <a:pt x="67818" y="1130300"/>
                </a:lnTo>
                <a:close/>
              </a:path>
              <a:path extrusionOk="0" h="1270000" w="1476375">
                <a:moveTo>
                  <a:pt x="72008" y="1117600"/>
                </a:moveTo>
                <a:lnTo>
                  <a:pt x="35306" y="1117600"/>
                </a:lnTo>
                <a:lnTo>
                  <a:pt x="33527" y="1130300"/>
                </a:lnTo>
                <a:lnTo>
                  <a:pt x="70231" y="1130300"/>
                </a:lnTo>
                <a:lnTo>
                  <a:pt x="72008" y="1117600"/>
                </a:lnTo>
                <a:close/>
              </a:path>
              <a:path extrusionOk="0" h="1270000" w="1476375">
                <a:moveTo>
                  <a:pt x="75056" y="1104900"/>
                </a:moveTo>
                <a:lnTo>
                  <a:pt x="37718" y="1104900"/>
                </a:lnTo>
                <a:lnTo>
                  <a:pt x="35940" y="1117600"/>
                </a:lnTo>
                <a:lnTo>
                  <a:pt x="73278" y="1117600"/>
                </a:lnTo>
                <a:lnTo>
                  <a:pt x="75056" y="1104900"/>
                </a:lnTo>
                <a:close/>
              </a:path>
              <a:path extrusionOk="0" h="1270000" w="1476375">
                <a:moveTo>
                  <a:pt x="78105" y="1092200"/>
                </a:moveTo>
                <a:lnTo>
                  <a:pt x="40385" y="1092200"/>
                </a:lnTo>
                <a:lnTo>
                  <a:pt x="38607" y="1104900"/>
                </a:lnTo>
                <a:lnTo>
                  <a:pt x="75945" y="1104900"/>
                </a:lnTo>
                <a:lnTo>
                  <a:pt x="78105" y="1092200"/>
                </a:lnTo>
                <a:close/>
              </a:path>
              <a:path extrusionOk="0" h="1270000" w="1476375">
                <a:moveTo>
                  <a:pt x="43180" y="1079500"/>
                </a:moveTo>
                <a:lnTo>
                  <a:pt x="41401" y="1092200"/>
                </a:lnTo>
                <a:lnTo>
                  <a:pt x="43052" y="1092200"/>
                </a:lnTo>
                <a:lnTo>
                  <a:pt x="43180" y="1079500"/>
                </a:lnTo>
                <a:close/>
              </a:path>
              <a:path extrusionOk="0" h="1270000" w="1476375">
                <a:moveTo>
                  <a:pt x="80390" y="1079500"/>
                </a:moveTo>
                <a:lnTo>
                  <a:pt x="43814" y="1079500"/>
                </a:lnTo>
                <a:lnTo>
                  <a:pt x="43052" y="1092200"/>
                </a:lnTo>
                <a:lnTo>
                  <a:pt x="78993" y="1092200"/>
                </a:lnTo>
                <a:lnTo>
                  <a:pt x="80390" y="1079500"/>
                </a:lnTo>
                <a:close/>
              </a:path>
              <a:path extrusionOk="0" h="1270000" w="1476375">
                <a:moveTo>
                  <a:pt x="82676" y="1066800"/>
                </a:moveTo>
                <a:lnTo>
                  <a:pt x="45974" y="1066800"/>
                </a:lnTo>
                <a:lnTo>
                  <a:pt x="45212" y="1079500"/>
                </a:lnTo>
                <a:lnTo>
                  <a:pt x="81025" y="1079500"/>
                </a:lnTo>
                <a:lnTo>
                  <a:pt x="82676" y="1066800"/>
                </a:lnTo>
                <a:close/>
              </a:path>
              <a:path extrusionOk="0" h="1270000" w="1476375">
                <a:moveTo>
                  <a:pt x="88518" y="1041400"/>
                </a:moveTo>
                <a:lnTo>
                  <a:pt x="49783" y="1041400"/>
                </a:lnTo>
                <a:lnTo>
                  <a:pt x="48006" y="1054100"/>
                </a:lnTo>
                <a:lnTo>
                  <a:pt x="47243" y="1066800"/>
                </a:lnTo>
                <a:lnTo>
                  <a:pt x="83312" y="1066800"/>
                </a:lnTo>
                <a:lnTo>
                  <a:pt x="85089" y="1054100"/>
                </a:lnTo>
                <a:lnTo>
                  <a:pt x="86106" y="1054100"/>
                </a:lnTo>
                <a:lnTo>
                  <a:pt x="88518" y="1041400"/>
                </a:lnTo>
                <a:close/>
              </a:path>
              <a:path extrusionOk="0" h="1270000" w="1476375">
                <a:moveTo>
                  <a:pt x="102996" y="990600"/>
                </a:moveTo>
                <a:lnTo>
                  <a:pt x="64134" y="990600"/>
                </a:lnTo>
                <a:lnTo>
                  <a:pt x="59816" y="1003300"/>
                </a:lnTo>
                <a:lnTo>
                  <a:pt x="58419" y="1016000"/>
                </a:lnTo>
                <a:lnTo>
                  <a:pt x="55244" y="1028700"/>
                </a:lnTo>
                <a:lnTo>
                  <a:pt x="53593" y="1028700"/>
                </a:lnTo>
                <a:lnTo>
                  <a:pt x="51053" y="1041400"/>
                </a:lnTo>
                <a:lnTo>
                  <a:pt x="88391" y="1041400"/>
                </a:lnTo>
                <a:lnTo>
                  <a:pt x="89788" y="1028700"/>
                </a:lnTo>
                <a:lnTo>
                  <a:pt x="93090" y="1016000"/>
                </a:lnTo>
                <a:lnTo>
                  <a:pt x="94233" y="1016000"/>
                </a:lnTo>
                <a:lnTo>
                  <a:pt x="98170" y="1003300"/>
                </a:lnTo>
                <a:lnTo>
                  <a:pt x="99440" y="1003300"/>
                </a:lnTo>
                <a:lnTo>
                  <a:pt x="102996" y="990600"/>
                </a:lnTo>
                <a:close/>
              </a:path>
              <a:path extrusionOk="0" h="1270000" w="1476375">
                <a:moveTo>
                  <a:pt x="104647" y="977900"/>
                </a:moveTo>
                <a:lnTo>
                  <a:pt x="68580" y="977900"/>
                </a:lnTo>
                <a:lnTo>
                  <a:pt x="65024" y="990600"/>
                </a:lnTo>
                <a:lnTo>
                  <a:pt x="103124" y="990600"/>
                </a:lnTo>
                <a:lnTo>
                  <a:pt x="104647" y="977900"/>
                </a:lnTo>
                <a:close/>
              </a:path>
              <a:path extrusionOk="0" h="1270000" w="1476375">
                <a:moveTo>
                  <a:pt x="74040" y="952500"/>
                </a:moveTo>
                <a:lnTo>
                  <a:pt x="70103" y="965200"/>
                </a:lnTo>
                <a:lnTo>
                  <a:pt x="69850" y="977900"/>
                </a:lnTo>
                <a:lnTo>
                  <a:pt x="104393" y="977900"/>
                </a:lnTo>
                <a:lnTo>
                  <a:pt x="108457" y="965200"/>
                </a:lnTo>
                <a:lnTo>
                  <a:pt x="74040" y="965200"/>
                </a:lnTo>
                <a:lnTo>
                  <a:pt x="74040" y="952500"/>
                </a:lnTo>
                <a:close/>
              </a:path>
              <a:path extrusionOk="0" h="1270000" w="1476375">
                <a:moveTo>
                  <a:pt x="116458" y="939800"/>
                </a:moveTo>
                <a:lnTo>
                  <a:pt x="80137" y="939800"/>
                </a:lnTo>
                <a:lnTo>
                  <a:pt x="75818" y="952500"/>
                </a:lnTo>
                <a:lnTo>
                  <a:pt x="74040" y="965200"/>
                </a:lnTo>
                <a:lnTo>
                  <a:pt x="110235" y="965200"/>
                </a:lnTo>
                <a:lnTo>
                  <a:pt x="114553" y="952500"/>
                </a:lnTo>
                <a:lnTo>
                  <a:pt x="114300" y="952500"/>
                </a:lnTo>
                <a:lnTo>
                  <a:pt x="116458" y="939800"/>
                </a:lnTo>
                <a:close/>
              </a:path>
              <a:path extrusionOk="0" h="1270000" w="1476375">
                <a:moveTo>
                  <a:pt x="121031" y="927100"/>
                </a:moveTo>
                <a:lnTo>
                  <a:pt x="82422" y="927100"/>
                </a:lnTo>
                <a:lnTo>
                  <a:pt x="80263" y="939800"/>
                </a:lnTo>
                <a:lnTo>
                  <a:pt x="116712" y="939800"/>
                </a:lnTo>
                <a:lnTo>
                  <a:pt x="121031" y="927100"/>
                </a:lnTo>
                <a:close/>
              </a:path>
              <a:path extrusionOk="0" h="1270000" w="1476375">
                <a:moveTo>
                  <a:pt x="141985" y="863600"/>
                </a:moveTo>
                <a:lnTo>
                  <a:pt x="105918" y="863600"/>
                </a:lnTo>
                <a:lnTo>
                  <a:pt x="101091" y="876300"/>
                </a:lnTo>
                <a:lnTo>
                  <a:pt x="99313" y="876300"/>
                </a:lnTo>
                <a:lnTo>
                  <a:pt x="94995" y="889000"/>
                </a:lnTo>
                <a:lnTo>
                  <a:pt x="93218" y="901700"/>
                </a:lnTo>
                <a:lnTo>
                  <a:pt x="88900" y="914400"/>
                </a:lnTo>
                <a:lnTo>
                  <a:pt x="86613" y="914400"/>
                </a:lnTo>
                <a:lnTo>
                  <a:pt x="82295" y="927100"/>
                </a:lnTo>
                <a:lnTo>
                  <a:pt x="123062" y="927100"/>
                </a:lnTo>
                <a:lnTo>
                  <a:pt x="129158" y="901700"/>
                </a:lnTo>
                <a:lnTo>
                  <a:pt x="133476" y="889000"/>
                </a:lnTo>
                <a:lnTo>
                  <a:pt x="135255" y="889000"/>
                </a:lnTo>
                <a:lnTo>
                  <a:pt x="139826" y="876300"/>
                </a:lnTo>
                <a:lnTo>
                  <a:pt x="141985" y="863600"/>
                </a:lnTo>
                <a:close/>
              </a:path>
              <a:path extrusionOk="0" h="1270000" w="1476375">
                <a:moveTo>
                  <a:pt x="147193" y="850900"/>
                </a:moveTo>
                <a:lnTo>
                  <a:pt x="108203" y="850900"/>
                </a:lnTo>
                <a:lnTo>
                  <a:pt x="106044" y="863600"/>
                </a:lnTo>
                <a:lnTo>
                  <a:pt x="141985" y="863600"/>
                </a:lnTo>
                <a:lnTo>
                  <a:pt x="141731" y="876300"/>
                </a:lnTo>
                <a:lnTo>
                  <a:pt x="147193" y="850900"/>
                </a:lnTo>
                <a:close/>
              </a:path>
              <a:path extrusionOk="0" h="1270000" w="1476375">
                <a:moveTo>
                  <a:pt x="149351" y="850900"/>
                </a:moveTo>
                <a:lnTo>
                  <a:pt x="147193" y="850900"/>
                </a:lnTo>
                <a:lnTo>
                  <a:pt x="146812" y="863600"/>
                </a:lnTo>
                <a:lnTo>
                  <a:pt x="149351" y="850900"/>
                </a:lnTo>
                <a:close/>
              </a:path>
              <a:path extrusionOk="0" h="1270000" w="1476375">
                <a:moveTo>
                  <a:pt x="155320" y="838200"/>
                </a:moveTo>
                <a:lnTo>
                  <a:pt x="113791" y="838200"/>
                </a:lnTo>
                <a:lnTo>
                  <a:pt x="108331" y="850900"/>
                </a:lnTo>
                <a:lnTo>
                  <a:pt x="149225" y="850900"/>
                </a:lnTo>
                <a:lnTo>
                  <a:pt x="155320" y="838200"/>
                </a:lnTo>
                <a:close/>
              </a:path>
              <a:path extrusionOk="0" h="1270000" w="1476375">
                <a:moveTo>
                  <a:pt x="164845" y="825500"/>
                </a:moveTo>
                <a:lnTo>
                  <a:pt x="122808" y="825500"/>
                </a:lnTo>
                <a:lnTo>
                  <a:pt x="116712" y="838200"/>
                </a:lnTo>
                <a:lnTo>
                  <a:pt x="157352" y="838200"/>
                </a:lnTo>
                <a:lnTo>
                  <a:pt x="164845" y="825500"/>
                </a:lnTo>
                <a:close/>
              </a:path>
              <a:path extrusionOk="0" h="1270000" w="1476375">
                <a:moveTo>
                  <a:pt x="173355" y="812800"/>
                </a:moveTo>
                <a:lnTo>
                  <a:pt x="126110" y="812800"/>
                </a:lnTo>
                <a:lnTo>
                  <a:pt x="123189" y="825500"/>
                </a:lnTo>
                <a:lnTo>
                  <a:pt x="167894" y="825500"/>
                </a:lnTo>
                <a:lnTo>
                  <a:pt x="173355" y="812800"/>
                </a:lnTo>
                <a:close/>
              </a:path>
              <a:path extrusionOk="0" h="1270000" w="1476375">
                <a:moveTo>
                  <a:pt x="178815" y="800100"/>
                </a:moveTo>
                <a:lnTo>
                  <a:pt x="134238" y="800100"/>
                </a:lnTo>
                <a:lnTo>
                  <a:pt x="126618" y="812800"/>
                </a:lnTo>
                <a:lnTo>
                  <a:pt x="173735" y="812800"/>
                </a:lnTo>
                <a:lnTo>
                  <a:pt x="178815" y="800100"/>
                </a:lnTo>
                <a:close/>
              </a:path>
              <a:path extrusionOk="0" h="1270000" w="1476375">
                <a:moveTo>
                  <a:pt x="187070" y="787400"/>
                </a:moveTo>
                <a:lnTo>
                  <a:pt x="143001" y="787400"/>
                </a:lnTo>
                <a:lnTo>
                  <a:pt x="137668" y="800100"/>
                </a:lnTo>
                <a:lnTo>
                  <a:pt x="182118" y="800100"/>
                </a:lnTo>
                <a:lnTo>
                  <a:pt x="187070" y="787400"/>
                </a:lnTo>
                <a:close/>
              </a:path>
              <a:path extrusionOk="0" h="1270000" w="1476375">
                <a:moveTo>
                  <a:pt x="192785" y="774700"/>
                </a:moveTo>
                <a:lnTo>
                  <a:pt x="151002" y="774700"/>
                </a:lnTo>
                <a:lnTo>
                  <a:pt x="147700" y="787400"/>
                </a:lnTo>
                <a:lnTo>
                  <a:pt x="190245" y="787400"/>
                </a:lnTo>
                <a:lnTo>
                  <a:pt x="192785" y="774700"/>
                </a:lnTo>
                <a:close/>
              </a:path>
              <a:path extrusionOk="0" h="1270000" w="1476375">
                <a:moveTo>
                  <a:pt x="201675" y="762000"/>
                </a:moveTo>
                <a:lnTo>
                  <a:pt x="159384" y="762000"/>
                </a:lnTo>
                <a:lnTo>
                  <a:pt x="156463" y="774700"/>
                </a:lnTo>
                <a:lnTo>
                  <a:pt x="197993" y="774700"/>
                </a:lnTo>
                <a:lnTo>
                  <a:pt x="201675" y="762000"/>
                </a:lnTo>
                <a:close/>
              </a:path>
              <a:path extrusionOk="0" h="1270000" w="1476375">
                <a:moveTo>
                  <a:pt x="209676" y="749300"/>
                </a:moveTo>
                <a:lnTo>
                  <a:pt x="166624" y="749300"/>
                </a:lnTo>
                <a:lnTo>
                  <a:pt x="161289" y="762000"/>
                </a:lnTo>
                <a:lnTo>
                  <a:pt x="201802" y="762000"/>
                </a:lnTo>
                <a:lnTo>
                  <a:pt x="209676" y="749300"/>
                </a:lnTo>
                <a:close/>
              </a:path>
              <a:path extrusionOk="0" h="1270000" w="1476375">
                <a:moveTo>
                  <a:pt x="222250" y="723900"/>
                </a:moveTo>
                <a:lnTo>
                  <a:pt x="178181" y="723900"/>
                </a:lnTo>
                <a:lnTo>
                  <a:pt x="177926" y="736600"/>
                </a:lnTo>
                <a:lnTo>
                  <a:pt x="169925" y="749300"/>
                </a:lnTo>
                <a:lnTo>
                  <a:pt x="209422" y="749300"/>
                </a:lnTo>
                <a:lnTo>
                  <a:pt x="213359" y="736600"/>
                </a:lnTo>
                <a:lnTo>
                  <a:pt x="213613" y="736600"/>
                </a:lnTo>
                <a:lnTo>
                  <a:pt x="222250" y="723900"/>
                </a:lnTo>
                <a:close/>
              </a:path>
              <a:path extrusionOk="0" h="1270000" w="1476375">
                <a:moveTo>
                  <a:pt x="232156" y="698500"/>
                </a:moveTo>
                <a:lnTo>
                  <a:pt x="194690" y="698500"/>
                </a:lnTo>
                <a:lnTo>
                  <a:pt x="190753" y="711200"/>
                </a:lnTo>
                <a:lnTo>
                  <a:pt x="181990" y="723900"/>
                </a:lnTo>
                <a:lnTo>
                  <a:pt x="226059" y="723900"/>
                </a:lnTo>
                <a:lnTo>
                  <a:pt x="227837" y="711200"/>
                </a:lnTo>
                <a:lnTo>
                  <a:pt x="232156" y="698500"/>
                </a:lnTo>
                <a:close/>
              </a:path>
              <a:path extrusionOk="0" h="1270000" w="1476375">
                <a:moveTo>
                  <a:pt x="235838" y="698500"/>
                </a:moveTo>
                <a:lnTo>
                  <a:pt x="232156" y="698500"/>
                </a:lnTo>
                <a:lnTo>
                  <a:pt x="228853" y="711200"/>
                </a:lnTo>
                <a:lnTo>
                  <a:pt x="235838" y="698500"/>
                </a:lnTo>
                <a:close/>
              </a:path>
              <a:path extrusionOk="0" h="1270000" w="1476375">
                <a:moveTo>
                  <a:pt x="241807" y="673100"/>
                </a:moveTo>
                <a:lnTo>
                  <a:pt x="205866" y="673100"/>
                </a:lnTo>
                <a:lnTo>
                  <a:pt x="202691" y="685800"/>
                </a:lnTo>
                <a:lnTo>
                  <a:pt x="197865" y="685800"/>
                </a:lnTo>
                <a:lnTo>
                  <a:pt x="192912" y="698500"/>
                </a:lnTo>
                <a:lnTo>
                  <a:pt x="236855" y="698500"/>
                </a:lnTo>
                <a:lnTo>
                  <a:pt x="237489" y="685800"/>
                </a:lnTo>
                <a:lnTo>
                  <a:pt x="241807" y="673100"/>
                </a:lnTo>
                <a:close/>
              </a:path>
              <a:path extrusionOk="0" h="1270000" w="1476375">
                <a:moveTo>
                  <a:pt x="204858" y="674967"/>
                </a:moveTo>
                <a:lnTo>
                  <a:pt x="199008" y="685800"/>
                </a:lnTo>
                <a:lnTo>
                  <a:pt x="202691" y="685800"/>
                </a:lnTo>
                <a:lnTo>
                  <a:pt x="204858" y="674967"/>
                </a:lnTo>
                <a:close/>
              </a:path>
              <a:path extrusionOk="0" h="1270000" w="1476375">
                <a:moveTo>
                  <a:pt x="205866" y="673100"/>
                </a:moveTo>
                <a:lnTo>
                  <a:pt x="204858" y="674967"/>
                </a:lnTo>
                <a:lnTo>
                  <a:pt x="202691" y="685800"/>
                </a:lnTo>
                <a:lnTo>
                  <a:pt x="205866" y="673100"/>
                </a:lnTo>
                <a:close/>
              </a:path>
              <a:path extrusionOk="0" h="1270000" w="1476375">
                <a:moveTo>
                  <a:pt x="244347" y="673100"/>
                </a:moveTo>
                <a:lnTo>
                  <a:pt x="241807" y="673100"/>
                </a:lnTo>
                <a:lnTo>
                  <a:pt x="237870" y="685800"/>
                </a:lnTo>
                <a:lnTo>
                  <a:pt x="244347" y="673100"/>
                </a:lnTo>
                <a:close/>
              </a:path>
              <a:path extrusionOk="0" h="1270000" w="1476375">
                <a:moveTo>
                  <a:pt x="254381" y="660400"/>
                </a:moveTo>
                <a:lnTo>
                  <a:pt x="207771" y="660400"/>
                </a:lnTo>
                <a:lnTo>
                  <a:pt x="204858" y="674967"/>
                </a:lnTo>
                <a:lnTo>
                  <a:pt x="205866" y="673100"/>
                </a:lnTo>
                <a:lnTo>
                  <a:pt x="247650" y="673100"/>
                </a:lnTo>
                <a:lnTo>
                  <a:pt x="254381" y="660400"/>
                </a:lnTo>
                <a:close/>
              </a:path>
              <a:path extrusionOk="0" h="1270000" w="1476375">
                <a:moveTo>
                  <a:pt x="217424" y="647700"/>
                </a:moveTo>
                <a:lnTo>
                  <a:pt x="210946" y="660400"/>
                </a:lnTo>
                <a:lnTo>
                  <a:pt x="214249" y="660400"/>
                </a:lnTo>
                <a:lnTo>
                  <a:pt x="217424" y="647700"/>
                </a:lnTo>
                <a:close/>
              </a:path>
              <a:path extrusionOk="0" h="1270000" w="1476375">
                <a:moveTo>
                  <a:pt x="265683" y="635000"/>
                </a:moveTo>
                <a:lnTo>
                  <a:pt x="221106" y="635000"/>
                </a:lnTo>
                <a:lnTo>
                  <a:pt x="214249" y="660400"/>
                </a:lnTo>
                <a:lnTo>
                  <a:pt x="253872" y="660400"/>
                </a:lnTo>
                <a:lnTo>
                  <a:pt x="257809" y="647700"/>
                </a:lnTo>
                <a:lnTo>
                  <a:pt x="265683" y="635000"/>
                </a:lnTo>
                <a:close/>
              </a:path>
              <a:path extrusionOk="0" h="1270000" w="1476375">
                <a:moveTo>
                  <a:pt x="277875" y="609600"/>
                </a:moveTo>
                <a:lnTo>
                  <a:pt x="232790" y="609600"/>
                </a:lnTo>
                <a:lnTo>
                  <a:pt x="224916" y="635000"/>
                </a:lnTo>
                <a:lnTo>
                  <a:pt x="265302" y="635000"/>
                </a:lnTo>
                <a:lnTo>
                  <a:pt x="269239" y="622300"/>
                </a:lnTo>
                <a:lnTo>
                  <a:pt x="269620" y="622300"/>
                </a:lnTo>
                <a:lnTo>
                  <a:pt x="277875" y="609600"/>
                </a:lnTo>
                <a:close/>
              </a:path>
              <a:path extrusionOk="0" h="1270000" w="1476375">
                <a:moveTo>
                  <a:pt x="245109" y="584200"/>
                </a:moveTo>
                <a:lnTo>
                  <a:pt x="236855" y="609600"/>
                </a:lnTo>
                <a:lnTo>
                  <a:pt x="278002" y="609600"/>
                </a:lnTo>
                <a:lnTo>
                  <a:pt x="281558" y="596900"/>
                </a:lnTo>
                <a:lnTo>
                  <a:pt x="244982" y="596900"/>
                </a:lnTo>
                <a:lnTo>
                  <a:pt x="245109" y="584200"/>
                </a:lnTo>
                <a:close/>
              </a:path>
              <a:path extrusionOk="0" h="1270000" w="1476375">
                <a:moveTo>
                  <a:pt x="292734" y="571500"/>
                </a:moveTo>
                <a:lnTo>
                  <a:pt x="256539" y="571500"/>
                </a:lnTo>
                <a:lnTo>
                  <a:pt x="248665" y="584200"/>
                </a:lnTo>
                <a:lnTo>
                  <a:pt x="244982" y="596900"/>
                </a:lnTo>
                <a:lnTo>
                  <a:pt x="281558" y="596900"/>
                </a:lnTo>
                <a:lnTo>
                  <a:pt x="289432" y="584200"/>
                </a:lnTo>
                <a:lnTo>
                  <a:pt x="289813" y="584200"/>
                </a:lnTo>
                <a:lnTo>
                  <a:pt x="292734" y="571500"/>
                </a:lnTo>
                <a:close/>
              </a:path>
              <a:path extrusionOk="0" h="1270000" w="1476375">
                <a:moveTo>
                  <a:pt x="299846" y="558800"/>
                </a:moveTo>
                <a:lnTo>
                  <a:pt x="259080" y="558800"/>
                </a:lnTo>
                <a:lnTo>
                  <a:pt x="256158" y="571500"/>
                </a:lnTo>
                <a:lnTo>
                  <a:pt x="292226" y="571500"/>
                </a:lnTo>
                <a:lnTo>
                  <a:pt x="299846" y="558800"/>
                </a:lnTo>
                <a:close/>
              </a:path>
              <a:path extrusionOk="0" h="1270000" w="1476375">
                <a:moveTo>
                  <a:pt x="309371" y="533400"/>
                </a:moveTo>
                <a:lnTo>
                  <a:pt x="269747" y="533400"/>
                </a:lnTo>
                <a:lnTo>
                  <a:pt x="266953" y="546100"/>
                </a:lnTo>
                <a:lnTo>
                  <a:pt x="267081" y="546100"/>
                </a:lnTo>
                <a:lnTo>
                  <a:pt x="259587" y="558800"/>
                </a:lnTo>
                <a:lnTo>
                  <a:pt x="299974" y="558800"/>
                </a:lnTo>
                <a:lnTo>
                  <a:pt x="303021" y="546100"/>
                </a:lnTo>
                <a:lnTo>
                  <a:pt x="309371" y="533400"/>
                </a:lnTo>
                <a:close/>
              </a:path>
              <a:path extrusionOk="0" h="1270000" w="1476375">
                <a:moveTo>
                  <a:pt x="316864" y="520700"/>
                </a:moveTo>
                <a:lnTo>
                  <a:pt x="275716" y="520700"/>
                </a:lnTo>
                <a:lnTo>
                  <a:pt x="269620" y="533400"/>
                </a:lnTo>
                <a:lnTo>
                  <a:pt x="311531" y="533400"/>
                </a:lnTo>
                <a:lnTo>
                  <a:pt x="316864" y="520700"/>
                </a:lnTo>
                <a:close/>
              </a:path>
              <a:path extrusionOk="0" h="1270000" w="1476375">
                <a:moveTo>
                  <a:pt x="333628" y="482600"/>
                </a:moveTo>
                <a:lnTo>
                  <a:pt x="291464" y="482600"/>
                </a:lnTo>
                <a:lnTo>
                  <a:pt x="285750" y="495300"/>
                </a:lnTo>
                <a:lnTo>
                  <a:pt x="283209" y="508000"/>
                </a:lnTo>
                <a:lnTo>
                  <a:pt x="277749" y="520700"/>
                </a:lnTo>
                <a:lnTo>
                  <a:pt x="316738" y="520700"/>
                </a:lnTo>
                <a:lnTo>
                  <a:pt x="319277" y="508000"/>
                </a:lnTo>
                <a:lnTo>
                  <a:pt x="324738" y="495300"/>
                </a:lnTo>
                <a:lnTo>
                  <a:pt x="327151" y="495300"/>
                </a:lnTo>
                <a:lnTo>
                  <a:pt x="333628" y="482600"/>
                </a:lnTo>
                <a:close/>
              </a:path>
              <a:path extrusionOk="0" h="1270000" w="1476375">
                <a:moveTo>
                  <a:pt x="344550" y="457200"/>
                </a:moveTo>
                <a:lnTo>
                  <a:pt x="300989" y="457200"/>
                </a:lnTo>
                <a:lnTo>
                  <a:pt x="294385" y="482600"/>
                </a:lnTo>
                <a:lnTo>
                  <a:pt x="333501" y="482600"/>
                </a:lnTo>
                <a:lnTo>
                  <a:pt x="336803" y="469900"/>
                </a:lnTo>
                <a:lnTo>
                  <a:pt x="336295" y="469900"/>
                </a:lnTo>
                <a:lnTo>
                  <a:pt x="344550" y="457200"/>
                </a:lnTo>
                <a:close/>
              </a:path>
              <a:path extrusionOk="0" h="1270000" w="1476375">
                <a:moveTo>
                  <a:pt x="357124" y="444500"/>
                </a:moveTo>
                <a:lnTo>
                  <a:pt x="313055" y="444500"/>
                </a:lnTo>
                <a:lnTo>
                  <a:pt x="304291" y="457200"/>
                </a:lnTo>
                <a:lnTo>
                  <a:pt x="347090" y="457200"/>
                </a:lnTo>
                <a:lnTo>
                  <a:pt x="357124" y="444500"/>
                </a:lnTo>
                <a:close/>
              </a:path>
              <a:path extrusionOk="0" h="1270000" w="1476375">
                <a:moveTo>
                  <a:pt x="361314" y="431800"/>
                </a:moveTo>
                <a:lnTo>
                  <a:pt x="316738" y="431800"/>
                </a:lnTo>
                <a:lnTo>
                  <a:pt x="313181" y="444500"/>
                </a:lnTo>
                <a:lnTo>
                  <a:pt x="356996" y="444500"/>
                </a:lnTo>
                <a:lnTo>
                  <a:pt x="361314" y="431800"/>
                </a:lnTo>
                <a:close/>
              </a:path>
              <a:path extrusionOk="0" h="1270000" w="1476375">
                <a:moveTo>
                  <a:pt x="371347" y="419100"/>
                </a:moveTo>
                <a:lnTo>
                  <a:pt x="327787" y="419100"/>
                </a:lnTo>
                <a:lnTo>
                  <a:pt x="317753" y="431800"/>
                </a:lnTo>
                <a:lnTo>
                  <a:pt x="360806" y="431800"/>
                </a:lnTo>
                <a:lnTo>
                  <a:pt x="371347" y="419100"/>
                </a:lnTo>
                <a:close/>
              </a:path>
              <a:path extrusionOk="0" h="1270000" w="1476375">
                <a:moveTo>
                  <a:pt x="385825" y="406400"/>
                </a:moveTo>
                <a:lnTo>
                  <a:pt x="343153" y="406400"/>
                </a:lnTo>
                <a:lnTo>
                  <a:pt x="332739" y="419100"/>
                </a:lnTo>
                <a:lnTo>
                  <a:pt x="376046" y="419100"/>
                </a:lnTo>
                <a:lnTo>
                  <a:pt x="385825" y="406400"/>
                </a:lnTo>
                <a:close/>
              </a:path>
              <a:path extrusionOk="0" h="1270000" w="1476375">
                <a:moveTo>
                  <a:pt x="402335" y="381000"/>
                </a:moveTo>
                <a:lnTo>
                  <a:pt x="357505" y="381000"/>
                </a:lnTo>
                <a:lnTo>
                  <a:pt x="347852" y="393700"/>
                </a:lnTo>
                <a:lnTo>
                  <a:pt x="348106" y="393700"/>
                </a:lnTo>
                <a:lnTo>
                  <a:pt x="343407" y="406400"/>
                </a:lnTo>
                <a:lnTo>
                  <a:pt x="390525" y="406400"/>
                </a:lnTo>
                <a:lnTo>
                  <a:pt x="398780" y="393700"/>
                </a:lnTo>
                <a:lnTo>
                  <a:pt x="402335" y="381000"/>
                </a:lnTo>
                <a:close/>
              </a:path>
              <a:path extrusionOk="0" h="1270000" w="1476375">
                <a:moveTo>
                  <a:pt x="423037" y="355600"/>
                </a:moveTo>
                <a:lnTo>
                  <a:pt x="381762" y="355600"/>
                </a:lnTo>
                <a:lnTo>
                  <a:pt x="373506" y="368300"/>
                </a:lnTo>
                <a:lnTo>
                  <a:pt x="369696" y="368300"/>
                </a:lnTo>
                <a:lnTo>
                  <a:pt x="361441" y="381000"/>
                </a:lnTo>
                <a:lnTo>
                  <a:pt x="410082" y="381000"/>
                </a:lnTo>
                <a:lnTo>
                  <a:pt x="414019" y="368300"/>
                </a:lnTo>
                <a:lnTo>
                  <a:pt x="423037" y="355600"/>
                </a:lnTo>
                <a:close/>
              </a:path>
              <a:path extrusionOk="0" h="1270000" w="1476375">
                <a:moveTo>
                  <a:pt x="436499" y="342900"/>
                </a:moveTo>
                <a:lnTo>
                  <a:pt x="386080" y="342900"/>
                </a:lnTo>
                <a:lnTo>
                  <a:pt x="382143" y="355600"/>
                </a:lnTo>
                <a:lnTo>
                  <a:pt x="426338" y="355600"/>
                </a:lnTo>
                <a:lnTo>
                  <a:pt x="436499" y="342900"/>
                </a:lnTo>
                <a:close/>
              </a:path>
              <a:path extrusionOk="0" h="1270000" w="1476375">
                <a:moveTo>
                  <a:pt x="452119" y="330200"/>
                </a:moveTo>
                <a:lnTo>
                  <a:pt x="395605" y="330200"/>
                </a:lnTo>
                <a:lnTo>
                  <a:pt x="395224" y="342900"/>
                </a:lnTo>
                <a:lnTo>
                  <a:pt x="439800" y="342900"/>
                </a:lnTo>
                <a:lnTo>
                  <a:pt x="452119" y="330200"/>
                </a:lnTo>
                <a:close/>
              </a:path>
              <a:path extrusionOk="0" h="1270000" w="1476375">
                <a:moveTo>
                  <a:pt x="470788" y="317500"/>
                </a:moveTo>
                <a:lnTo>
                  <a:pt x="410463" y="317500"/>
                </a:lnTo>
                <a:lnTo>
                  <a:pt x="399922" y="330200"/>
                </a:lnTo>
                <a:lnTo>
                  <a:pt x="457072" y="330200"/>
                </a:lnTo>
                <a:lnTo>
                  <a:pt x="470788" y="317500"/>
                </a:lnTo>
                <a:close/>
              </a:path>
              <a:path extrusionOk="0" h="1270000" w="1476375">
                <a:moveTo>
                  <a:pt x="490981" y="304800"/>
                </a:moveTo>
                <a:lnTo>
                  <a:pt x="428751" y="304800"/>
                </a:lnTo>
                <a:lnTo>
                  <a:pt x="416559" y="317500"/>
                </a:lnTo>
                <a:lnTo>
                  <a:pt x="476503" y="317500"/>
                </a:lnTo>
                <a:lnTo>
                  <a:pt x="490981" y="304800"/>
                </a:lnTo>
                <a:close/>
              </a:path>
              <a:path extrusionOk="0" h="1270000" w="1476375">
                <a:moveTo>
                  <a:pt x="511047" y="292100"/>
                </a:moveTo>
                <a:lnTo>
                  <a:pt x="448944" y="292100"/>
                </a:lnTo>
                <a:lnTo>
                  <a:pt x="435228" y="304800"/>
                </a:lnTo>
                <a:lnTo>
                  <a:pt x="496569" y="304800"/>
                </a:lnTo>
                <a:lnTo>
                  <a:pt x="511047" y="292100"/>
                </a:lnTo>
                <a:close/>
              </a:path>
              <a:path extrusionOk="0" h="1270000" w="1476375">
                <a:moveTo>
                  <a:pt x="530478" y="279400"/>
                </a:moveTo>
                <a:lnTo>
                  <a:pt x="454787" y="279400"/>
                </a:lnTo>
                <a:lnTo>
                  <a:pt x="448690" y="292100"/>
                </a:lnTo>
                <a:lnTo>
                  <a:pt x="516381" y="292100"/>
                </a:lnTo>
                <a:lnTo>
                  <a:pt x="530478" y="279400"/>
                </a:lnTo>
                <a:close/>
              </a:path>
              <a:path extrusionOk="0" h="1270000" w="1476375">
                <a:moveTo>
                  <a:pt x="551814" y="266700"/>
                </a:moveTo>
                <a:lnTo>
                  <a:pt x="476757" y="266700"/>
                </a:lnTo>
                <a:lnTo>
                  <a:pt x="470153" y="279400"/>
                </a:lnTo>
                <a:lnTo>
                  <a:pt x="540638" y="279400"/>
                </a:lnTo>
                <a:lnTo>
                  <a:pt x="551814" y="266700"/>
                </a:lnTo>
                <a:close/>
              </a:path>
              <a:path extrusionOk="0" h="1270000" w="1476375">
                <a:moveTo>
                  <a:pt x="576833" y="254000"/>
                </a:moveTo>
                <a:lnTo>
                  <a:pt x="497331" y="254000"/>
                </a:lnTo>
                <a:lnTo>
                  <a:pt x="491235" y="266700"/>
                </a:lnTo>
                <a:lnTo>
                  <a:pt x="571881" y="266700"/>
                </a:lnTo>
                <a:lnTo>
                  <a:pt x="576833" y="254000"/>
                </a:lnTo>
                <a:close/>
              </a:path>
              <a:path extrusionOk="0" h="1270000" w="1476375">
                <a:moveTo>
                  <a:pt x="603250" y="241300"/>
                </a:moveTo>
                <a:lnTo>
                  <a:pt x="524128" y="241300"/>
                </a:lnTo>
                <a:lnTo>
                  <a:pt x="512952" y="254000"/>
                </a:lnTo>
                <a:lnTo>
                  <a:pt x="597915" y="254000"/>
                </a:lnTo>
                <a:lnTo>
                  <a:pt x="603250" y="241300"/>
                </a:lnTo>
                <a:close/>
              </a:path>
              <a:path extrusionOk="0" h="1270000" w="1476375">
                <a:moveTo>
                  <a:pt x="636269" y="228600"/>
                </a:moveTo>
                <a:lnTo>
                  <a:pt x="545591" y="228600"/>
                </a:lnTo>
                <a:lnTo>
                  <a:pt x="535558" y="241300"/>
                </a:lnTo>
                <a:lnTo>
                  <a:pt x="620521" y="241300"/>
                </a:lnTo>
                <a:lnTo>
                  <a:pt x="636269" y="228600"/>
                </a:lnTo>
                <a:close/>
              </a:path>
              <a:path extrusionOk="0" h="1270000" w="1476375">
                <a:moveTo>
                  <a:pt x="659003" y="215900"/>
                </a:moveTo>
                <a:lnTo>
                  <a:pt x="568197" y="215900"/>
                </a:lnTo>
                <a:lnTo>
                  <a:pt x="562863" y="228600"/>
                </a:lnTo>
                <a:lnTo>
                  <a:pt x="642746" y="228600"/>
                </a:lnTo>
                <a:lnTo>
                  <a:pt x="659003" y="215900"/>
                </a:lnTo>
                <a:close/>
              </a:path>
              <a:path extrusionOk="0" h="1270000" w="1476375">
                <a:moveTo>
                  <a:pt x="687832" y="203200"/>
                </a:moveTo>
                <a:lnTo>
                  <a:pt x="596900" y="203200"/>
                </a:lnTo>
                <a:lnTo>
                  <a:pt x="586866" y="215900"/>
                </a:lnTo>
                <a:lnTo>
                  <a:pt x="680973" y="215900"/>
                </a:lnTo>
                <a:lnTo>
                  <a:pt x="687832" y="203200"/>
                </a:lnTo>
                <a:close/>
              </a:path>
              <a:path extrusionOk="0" h="1270000" w="1476375">
                <a:moveTo>
                  <a:pt x="710057" y="190500"/>
                </a:moveTo>
                <a:lnTo>
                  <a:pt x="620268" y="190500"/>
                </a:lnTo>
                <a:lnTo>
                  <a:pt x="604519" y="203200"/>
                </a:lnTo>
                <a:lnTo>
                  <a:pt x="703198" y="203200"/>
                </a:lnTo>
                <a:lnTo>
                  <a:pt x="710057" y="190500"/>
                </a:lnTo>
                <a:close/>
              </a:path>
              <a:path extrusionOk="0" h="1270000" w="1476375">
                <a:moveTo>
                  <a:pt x="745744" y="177800"/>
                </a:moveTo>
                <a:lnTo>
                  <a:pt x="651256" y="177800"/>
                </a:lnTo>
                <a:lnTo>
                  <a:pt x="644397" y="190500"/>
                </a:lnTo>
                <a:lnTo>
                  <a:pt x="732790" y="190500"/>
                </a:lnTo>
                <a:lnTo>
                  <a:pt x="745744" y="177800"/>
                </a:lnTo>
                <a:close/>
              </a:path>
              <a:path extrusionOk="0" h="1270000" w="1476375">
                <a:moveTo>
                  <a:pt x="784732" y="165100"/>
                </a:moveTo>
                <a:lnTo>
                  <a:pt x="686816" y="165100"/>
                </a:lnTo>
                <a:lnTo>
                  <a:pt x="672083" y="177800"/>
                </a:lnTo>
                <a:lnTo>
                  <a:pt x="771397" y="177800"/>
                </a:lnTo>
                <a:lnTo>
                  <a:pt x="784732" y="165100"/>
                </a:lnTo>
                <a:close/>
              </a:path>
              <a:path extrusionOk="0" h="1270000" w="1476375">
                <a:moveTo>
                  <a:pt x="824230" y="152400"/>
                </a:moveTo>
                <a:lnTo>
                  <a:pt x="709041" y="152400"/>
                </a:lnTo>
                <a:lnTo>
                  <a:pt x="694182" y="165100"/>
                </a:lnTo>
                <a:lnTo>
                  <a:pt x="809879" y="165100"/>
                </a:lnTo>
                <a:lnTo>
                  <a:pt x="824230" y="152400"/>
                </a:lnTo>
                <a:close/>
              </a:path>
              <a:path extrusionOk="0" h="1270000" w="1476375">
                <a:moveTo>
                  <a:pt x="867536" y="139700"/>
                </a:moveTo>
                <a:lnTo>
                  <a:pt x="740536" y="139700"/>
                </a:lnTo>
                <a:lnTo>
                  <a:pt x="732282" y="152400"/>
                </a:lnTo>
                <a:lnTo>
                  <a:pt x="852043" y="152400"/>
                </a:lnTo>
                <a:lnTo>
                  <a:pt x="867536" y="139700"/>
                </a:lnTo>
                <a:close/>
              </a:path>
              <a:path extrusionOk="0" h="1270000" w="1476375">
                <a:moveTo>
                  <a:pt x="912621" y="127000"/>
                </a:moveTo>
                <a:lnTo>
                  <a:pt x="772159" y="127000"/>
                </a:lnTo>
                <a:lnTo>
                  <a:pt x="758824" y="139700"/>
                </a:lnTo>
                <a:lnTo>
                  <a:pt x="895984" y="139700"/>
                </a:lnTo>
                <a:lnTo>
                  <a:pt x="912621" y="127000"/>
                </a:lnTo>
                <a:close/>
              </a:path>
              <a:path extrusionOk="0" h="1270000" w="1476375">
                <a:moveTo>
                  <a:pt x="957453" y="114300"/>
                </a:moveTo>
                <a:lnTo>
                  <a:pt x="812545" y="114300"/>
                </a:lnTo>
                <a:lnTo>
                  <a:pt x="798194" y="127000"/>
                </a:lnTo>
                <a:lnTo>
                  <a:pt x="936497" y="127000"/>
                </a:lnTo>
                <a:lnTo>
                  <a:pt x="957453" y="114300"/>
                </a:lnTo>
                <a:close/>
              </a:path>
              <a:path extrusionOk="0" h="1270000" w="1476375">
                <a:moveTo>
                  <a:pt x="998093" y="101600"/>
                </a:moveTo>
                <a:lnTo>
                  <a:pt x="856742" y="101600"/>
                </a:lnTo>
                <a:lnTo>
                  <a:pt x="840867" y="114300"/>
                </a:lnTo>
                <a:lnTo>
                  <a:pt x="997204" y="114300"/>
                </a:lnTo>
                <a:lnTo>
                  <a:pt x="998093" y="101600"/>
                </a:lnTo>
                <a:close/>
              </a:path>
              <a:path extrusionOk="0" h="1270000" w="1476375">
                <a:moveTo>
                  <a:pt x="1059815" y="88900"/>
                </a:moveTo>
                <a:lnTo>
                  <a:pt x="902081" y="88900"/>
                </a:lnTo>
                <a:lnTo>
                  <a:pt x="885444" y="101600"/>
                </a:lnTo>
                <a:lnTo>
                  <a:pt x="1046098" y="101600"/>
                </a:lnTo>
                <a:lnTo>
                  <a:pt x="1059815" y="88900"/>
                </a:lnTo>
                <a:close/>
              </a:path>
              <a:path extrusionOk="0" h="1270000" w="1476375">
                <a:moveTo>
                  <a:pt x="1104010" y="76200"/>
                </a:moveTo>
                <a:lnTo>
                  <a:pt x="934973" y="76200"/>
                </a:lnTo>
                <a:lnTo>
                  <a:pt x="926083" y="88900"/>
                </a:lnTo>
                <a:lnTo>
                  <a:pt x="1089533" y="88900"/>
                </a:lnTo>
                <a:lnTo>
                  <a:pt x="1104010" y="76200"/>
                </a:lnTo>
                <a:close/>
              </a:path>
              <a:path extrusionOk="0" h="1270000" w="1476375">
                <a:moveTo>
                  <a:pt x="1161287" y="63500"/>
                </a:moveTo>
                <a:lnTo>
                  <a:pt x="989457" y="63500"/>
                </a:lnTo>
                <a:lnTo>
                  <a:pt x="974344" y="76200"/>
                </a:lnTo>
                <a:lnTo>
                  <a:pt x="1153668" y="76200"/>
                </a:lnTo>
                <a:lnTo>
                  <a:pt x="1161287" y="63500"/>
                </a:lnTo>
                <a:close/>
              </a:path>
              <a:path extrusionOk="0" h="1270000" w="1476375">
                <a:moveTo>
                  <a:pt x="1239011" y="50800"/>
                </a:moveTo>
                <a:lnTo>
                  <a:pt x="1048638" y="50800"/>
                </a:lnTo>
                <a:lnTo>
                  <a:pt x="1034922" y="63500"/>
                </a:lnTo>
                <a:lnTo>
                  <a:pt x="1229233" y="63500"/>
                </a:lnTo>
                <a:lnTo>
                  <a:pt x="1239011" y="50800"/>
                </a:lnTo>
                <a:close/>
              </a:path>
              <a:path extrusionOk="0" h="1270000" w="1476375">
                <a:moveTo>
                  <a:pt x="1340738" y="38100"/>
                </a:moveTo>
                <a:lnTo>
                  <a:pt x="1080388" y="38100"/>
                </a:lnTo>
                <a:lnTo>
                  <a:pt x="1071498" y="50800"/>
                </a:lnTo>
                <a:lnTo>
                  <a:pt x="1334134" y="50800"/>
                </a:lnTo>
                <a:lnTo>
                  <a:pt x="1340738" y="38100"/>
                </a:lnTo>
                <a:close/>
              </a:path>
              <a:path extrusionOk="0" h="1270000" w="1476375">
                <a:moveTo>
                  <a:pt x="1469390" y="25400"/>
                </a:moveTo>
                <a:lnTo>
                  <a:pt x="1146683" y="25400"/>
                </a:lnTo>
                <a:lnTo>
                  <a:pt x="1129410" y="38100"/>
                </a:lnTo>
                <a:lnTo>
                  <a:pt x="1467358" y="38100"/>
                </a:lnTo>
                <a:lnTo>
                  <a:pt x="1469390" y="25400"/>
                </a:lnTo>
                <a:close/>
              </a:path>
              <a:path extrusionOk="0" h="1270000" w="1476375">
                <a:moveTo>
                  <a:pt x="1475867" y="12700"/>
                </a:moveTo>
                <a:lnTo>
                  <a:pt x="1221740" y="12700"/>
                </a:lnTo>
                <a:lnTo>
                  <a:pt x="1206627" y="25400"/>
                </a:lnTo>
                <a:lnTo>
                  <a:pt x="1475867" y="25400"/>
                </a:lnTo>
                <a:lnTo>
                  <a:pt x="1475867" y="12700"/>
                </a:lnTo>
                <a:close/>
              </a:path>
              <a:path extrusionOk="0" h="1270000" w="1476375">
                <a:moveTo>
                  <a:pt x="1467358" y="0"/>
                </a:moveTo>
                <a:lnTo>
                  <a:pt x="1294510" y="0"/>
                </a:lnTo>
                <a:lnTo>
                  <a:pt x="1280159" y="12700"/>
                </a:lnTo>
                <a:lnTo>
                  <a:pt x="1473708" y="12700"/>
                </a:lnTo>
                <a:lnTo>
                  <a:pt x="1467358" y="0"/>
                </a:lnTo>
                <a:close/>
              </a:path>
            </a:pathLst>
          </a:custGeom>
          <a:solidFill>
            <a:srgbClr val="4285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40" name="Google Shape;1840;p38"/>
          <p:cNvPicPr preferRelativeResize="0"/>
          <p:nvPr/>
        </p:nvPicPr>
        <p:blipFill rotWithShape="1">
          <a:blip r:embed="rId5">
            <a:alphaModFix/>
          </a:blip>
          <a:srcRect b="0" l="0" r="0" t="0"/>
          <a:stretch/>
        </p:blipFill>
        <p:spPr>
          <a:xfrm>
            <a:off x="6061836" y="2988691"/>
            <a:ext cx="316738" cy="186309"/>
          </a:xfrm>
          <a:prstGeom prst="rect">
            <a:avLst/>
          </a:prstGeom>
          <a:noFill/>
          <a:ln>
            <a:noFill/>
          </a:ln>
        </p:spPr>
      </p:pic>
      <p:pic>
        <p:nvPicPr>
          <p:cNvPr id="1841" name="Google Shape;1841;p38"/>
          <p:cNvPicPr preferRelativeResize="0"/>
          <p:nvPr/>
        </p:nvPicPr>
        <p:blipFill rotWithShape="1">
          <a:blip r:embed="rId6">
            <a:alphaModFix/>
          </a:blip>
          <a:srcRect b="0" l="0" r="0" t="0"/>
          <a:stretch/>
        </p:blipFill>
        <p:spPr>
          <a:xfrm>
            <a:off x="5980684" y="2651251"/>
            <a:ext cx="625983" cy="260223"/>
          </a:xfrm>
          <a:prstGeom prst="rect">
            <a:avLst/>
          </a:prstGeom>
          <a:noFill/>
          <a:ln>
            <a:noFill/>
          </a:ln>
        </p:spPr>
      </p:pic>
      <p:pic>
        <p:nvPicPr>
          <p:cNvPr id="1842" name="Google Shape;1842;p38"/>
          <p:cNvPicPr preferRelativeResize="0"/>
          <p:nvPr/>
        </p:nvPicPr>
        <p:blipFill rotWithShape="1">
          <a:blip r:embed="rId7">
            <a:alphaModFix/>
          </a:blip>
          <a:srcRect b="0" l="0" r="0" t="0"/>
          <a:stretch/>
        </p:blipFill>
        <p:spPr>
          <a:xfrm>
            <a:off x="6861429" y="2620264"/>
            <a:ext cx="666750" cy="546735"/>
          </a:xfrm>
          <a:prstGeom prst="rect">
            <a:avLst/>
          </a:prstGeom>
          <a:noFill/>
          <a:ln>
            <a:noFill/>
          </a:ln>
        </p:spPr>
      </p:pic>
      <p:grpSp>
        <p:nvGrpSpPr>
          <p:cNvPr id="1843" name="Google Shape;1843;p38"/>
          <p:cNvGrpSpPr/>
          <p:nvPr/>
        </p:nvGrpSpPr>
        <p:grpSpPr>
          <a:xfrm>
            <a:off x="4510659" y="3515867"/>
            <a:ext cx="1539493" cy="735241"/>
            <a:chOff x="4510659" y="3515867"/>
            <a:chExt cx="1539493" cy="735241"/>
          </a:xfrm>
        </p:grpSpPr>
        <p:pic>
          <p:nvPicPr>
            <p:cNvPr id="1844" name="Google Shape;1844;p38"/>
            <p:cNvPicPr preferRelativeResize="0"/>
            <p:nvPr/>
          </p:nvPicPr>
          <p:blipFill rotWithShape="1">
            <a:blip r:embed="rId8">
              <a:alphaModFix/>
            </a:blip>
            <a:srcRect b="0" l="0" r="0" t="0"/>
            <a:stretch/>
          </p:blipFill>
          <p:spPr>
            <a:xfrm>
              <a:off x="4510659" y="3732402"/>
              <a:ext cx="126491" cy="152057"/>
            </a:xfrm>
            <a:prstGeom prst="rect">
              <a:avLst/>
            </a:prstGeom>
            <a:noFill/>
            <a:ln>
              <a:noFill/>
            </a:ln>
          </p:spPr>
        </p:pic>
        <p:pic>
          <p:nvPicPr>
            <p:cNvPr id="1845" name="Google Shape;1845;p38"/>
            <p:cNvPicPr preferRelativeResize="0"/>
            <p:nvPr/>
          </p:nvPicPr>
          <p:blipFill rotWithShape="1">
            <a:blip r:embed="rId9">
              <a:alphaModFix/>
            </a:blip>
            <a:srcRect b="0" l="0" r="0" t="0"/>
            <a:stretch/>
          </p:blipFill>
          <p:spPr>
            <a:xfrm>
              <a:off x="5943600" y="3707383"/>
              <a:ext cx="106552" cy="161671"/>
            </a:xfrm>
            <a:prstGeom prst="rect">
              <a:avLst/>
            </a:prstGeom>
            <a:noFill/>
            <a:ln>
              <a:noFill/>
            </a:ln>
          </p:spPr>
        </p:pic>
        <p:pic>
          <p:nvPicPr>
            <p:cNvPr id="1846" name="Google Shape;1846;p38"/>
            <p:cNvPicPr preferRelativeResize="0"/>
            <p:nvPr/>
          </p:nvPicPr>
          <p:blipFill rotWithShape="1">
            <a:blip r:embed="rId10">
              <a:alphaModFix/>
            </a:blip>
            <a:srcRect b="0" l="0" r="0" t="0"/>
            <a:stretch/>
          </p:blipFill>
          <p:spPr>
            <a:xfrm>
              <a:off x="4673854" y="3515867"/>
              <a:ext cx="1233805" cy="735241"/>
            </a:xfrm>
            <a:prstGeom prst="rect">
              <a:avLst/>
            </a:prstGeom>
            <a:noFill/>
            <a:ln>
              <a:noFill/>
            </a:ln>
          </p:spPr>
        </p:pic>
      </p:grpSp>
      <p:sp>
        <p:nvSpPr>
          <p:cNvPr id="1847" name="Google Shape;1847;p38"/>
          <p:cNvSpPr/>
          <p:nvPr/>
        </p:nvSpPr>
        <p:spPr>
          <a:xfrm>
            <a:off x="1457578" y="3871721"/>
            <a:ext cx="149225" cy="41275"/>
          </a:xfrm>
          <a:custGeom>
            <a:rect b="b" l="l" r="r" t="t"/>
            <a:pathLst>
              <a:path extrusionOk="0" h="41275" w="149225">
                <a:moveTo>
                  <a:pt x="127762" y="0"/>
                </a:moveTo>
                <a:lnTo>
                  <a:pt x="123317" y="5016"/>
                </a:lnTo>
                <a:lnTo>
                  <a:pt x="136779" y="16649"/>
                </a:lnTo>
                <a:lnTo>
                  <a:pt x="0" y="16649"/>
                </a:lnTo>
                <a:lnTo>
                  <a:pt x="0" y="24523"/>
                </a:lnTo>
                <a:lnTo>
                  <a:pt x="136779" y="24523"/>
                </a:lnTo>
                <a:lnTo>
                  <a:pt x="123317" y="36156"/>
                </a:lnTo>
                <a:lnTo>
                  <a:pt x="127762" y="41186"/>
                </a:lnTo>
                <a:lnTo>
                  <a:pt x="148844" y="23012"/>
                </a:lnTo>
                <a:lnTo>
                  <a:pt x="148844" y="18160"/>
                </a:lnTo>
                <a:lnTo>
                  <a:pt x="12776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8" name="Google Shape;1848;p38"/>
          <p:cNvSpPr/>
          <p:nvPr/>
        </p:nvSpPr>
        <p:spPr>
          <a:xfrm>
            <a:off x="1829054" y="3797172"/>
            <a:ext cx="323850" cy="9525"/>
          </a:xfrm>
          <a:custGeom>
            <a:rect b="b" l="l" r="r" t="t"/>
            <a:pathLst>
              <a:path extrusionOk="0" h="9525" w="323850">
                <a:moveTo>
                  <a:pt x="323850" y="0"/>
                </a:moveTo>
                <a:lnTo>
                  <a:pt x="0" y="0"/>
                </a:lnTo>
                <a:lnTo>
                  <a:pt x="0" y="9524"/>
                </a:lnTo>
                <a:lnTo>
                  <a:pt x="323850" y="9524"/>
                </a:lnTo>
                <a:lnTo>
                  <a:pt x="3238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9" name="Google Shape;1849;p38"/>
          <p:cNvSpPr txBox="1"/>
          <p:nvPr/>
        </p:nvSpPr>
        <p:spPr>
          <a:xfrm>
            <a:off x="1446149" y="3782059"/>
            <a:ext cx="71374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w,𝑏 </a:t>
            </a:r>
            <a:r>
              <a:rPr lang="en-US" sz="1800">
                <a:latin typeface="Cambria Math"/>
                <a:ea typeface="Cambria Math"/>
                <a:cs typeface="Cambria Math"/>
                <a:sym typeface="Cambria Math"/>
              </a:rPr>
              <a:t>2</a:t>
            </a:r>
            <a:r>
              <a:rPr lang="en-US" sz="1800">
                <a:solidFill>
                  <a:srgbClr val="0096FF"/>
                </a:solidFill>
                <a:latin typeface="Cambria Math"/>
                <a:ea typeface="Cambria Math"/>
                <a:cs typeface="Cambria Math"/>
                <a:sym typeface="Cambria Math"/>
              </a:rPr>
              <a:t>𝑚</a:t>
            </a:r>
            <a:endParaRPr sz="1800">
              <a:latin typeface="Cambria Math"/>
              <a:ea typeface="Cambria Math"/>
              <a:cs typeface="Cambria Math"/>
              <a:sym typeface="Cambria Math"/>
            </a:endParaRPr>
          </a:p>
        </p:txBody>
      </p:sp>
      <p:sp>
        <p:nvSpPr>
          <p:cNvPr id="1850" name="Google Shape;1850;p38"/>
          <p:cNvSpPr txBox="1"/>
          <p:nvPr/>
        </p:nvSpPr>
        <p:spPr>
          <a:xfrm>
            <a:off x="2190114" y="3982402"/>
            <a:ext cx="31559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0096FF"/>
                </a:solidFill>
                <a:latin typeface="Cambria Math"/>
                <a:ea typeface="Cambria Math"/>
                <a:cs typeface="Cambria Math"/>
                <a:sym typeface="Cambria Math"/>
              </a:rPr>
              <a:t>𝑖=1</a:t>
            </a:r>
            <a:endParaRPr sz="1350">
              <a:latin typeface="Cambria Math"/>
              <a:ea typeface="Cambria Math"/>
              <a:cs typeface="Cambria Math"/>
              <a:sym typeface="Cambria Math"/>
            </a:endParaRPr>
          </a:p>
        </p:txBody>
      </p:sp>
      <p:sp>
        <p:nvSpPr>
          <p:cNvPr id="1851" name="Google Shape;1851;p38"/>
          <p:cNvSpPr txBox="1"/>
          <p:nvPr/>
        </p:nvSpPr>
        <p:spPr>
          <a:xfrm>
            <a:off x="2247264" y="3333432"/>
            <a:ext cx="18605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0096FF"/>
                </a:solidFill>
                <a:latin typeface="Cambria Math"/>
                <a:ea typeface="Cambria Math"/>
                <a:cs typeface="Cambria Math"/>
                <a:sym typeface="Cambria Math"/>
              </a:rPr>
              <a:t>𝑚</a:t>
            </a:r>
            <a:endParaRPr sz="1350">
              <a:latin typeface="Cambria Math"/>
              <a:ea typeface="Cambria Math"/>
              <a:cs typeface="Cambria Math"/>
              <a:sym typeface="Cambria Math"/>
            </a:endParaRPr>
          </a:p>
        </p:txBody>
      </p:sp>
      <p:sp>
        <p:nvSpPr>
          <p:cNvPr id="1852" name="Google Shape;1852;p38"/>
          <p:cNvSpPr/>
          <p:nvPr/>
        </p:nvSpPr>
        <p:spPr>
          <a:xfrm>
            <a:off x="2515875" y="3660394"/>
            <a:ext cx="1748789" cy="276225"/>
          </a:xfrm>
          <a:custGeom>
            <a:rect b="b" l="l" r="r" t="t"/>
            <a:pathLst>
              <a:path extrusionOk="0" h="276225" w="1748789">
                <a:moveTo>
                  <a:pt x="1675886" y="0"/>
                </a:moveTo>
                <a:lnTo>
                  <a:pt x="1673092" y="9143"/>
                </a:lnTo>
                <a:lnTo>
                  <a:pt x="1685786" y="15765"/>
                </a:lnTo>
                <a:lnTo>
                  <a:pt x="1696825" y="25352"/>
                </a:lnTo>
                <a:lnTo>
                  <a:pt x="1720060" y="71560"/>
                </a:lnTo>
                <a:lnTo>
                  <a:pt x="1726969" y="113938"/>
                </a:lnTo>
                <a:lnTo>
                  <a:pt x="1727829" y="138175"/>
                </a:lnTo>
                <a:lnTo>
                  <a:pt x="1726969" y="162393"/>
                </a:lnTo>
                <a:lnTo>
                  <a:pt x="1720060" y="204689"/>
                </a:lnTo>
                <a:lnTo>
                  <a:pt x="1696825" y="250880"/>
                </a:lnTo>
                <a:lnTo>
                  <a:pt x="1673092" y="267017"/>
                </a:lnTo>
                <a:lnTo>
                  <a:pt x="1675886" y="276174"/>
                </a:lnTo>
                <a:lnTo>
                  <a:pt x="1719052" y="246063"/>
                </a:lnTo>
                <a:lnTo>
                  <a:pt x="1737741" y="208706"/>
                </a:lnTo>
                <a:lnTo>
                  <a:pt x="1747214" y="163361"/>
                </a:lnTo>
                <a:lnTo>
                  <a:pt x="1748403" y="138048"/>
                </a:lnTo>
                <a:lnTo>
                  <a:pt x="1747214" y="112809"/>
                </a:lnTo>
                <a:lnTo>
                  <a:pt x="1737741" y="67522"/>
                </a:lnTo>
                <a:lnTo>
                  <a:pt x="1719052" y="30164"/>
                </a:lnTo>
                <a:lnTo>
                  <a:pt x="1692243" y="6403"/>
                </a:lnTo>
                <a:lnTo>
                  <a:pt x="1675886" y="0"/>
                </a:lnTo>
                <a:close/>
              </a:path>
              <a:path extrusionOk="0" h="276225" w="1748789">
                <a:moveTo>
                  <a:pt x="72511" y="0"/>
                </a:moveTo>
                <a:lnTo>
                  <a:pt x="29220" y="30164"/>
                </a:lnTo>
                <a:lnTo>
                  <a:pt x="10549" y="67522"/>
                </a:lnTo>
                <a:lnTo>
                  <a:pt x="1162" y="112809"/>
                </a:lnTo>
                <a:lnTo>
                  <a:pt x="0" y="138175"/>
                </a:lnTo>
                <a:lnTo>
                  <a:pt x="1162" y="163361"/>
                </a:lnTo>
                <a:lnTo>
                  <a:pt x="10549" y="208706"/>
                </a:lnTo>
                <a:lnTo>
                  <a:pt x="29220" y="246063"/>
                </a:lnTo>
                <a:lnTo>
                  <a:pt x="72511" y="276174"/>
                </a:lnTo>
                <a:lnTo>
                  <a:pt x="75305" y="267017"/>
                </a:lnTo>
                <a:lnTo>
                  <a:pt x="62611" y="260445"/>
                </a:lnTo>
                <a:lnTo>
                  <a:pt x="51572" y="250880"/>
                </a:lnTo>
                <a:lnTo>
                  <a:pt x="28317" y="204689"/>
                </a:lnTo>
                <a:lnTo>
                  <a:pt x="21320" y="162393"/>
                </a:lnTo>
                <a:lnTo>
                  <a:pt x="20445" y="138048"/>
                </a:lnTo>
                <a:lnTo>
                  <a:pt x="21320" y="113938"/>
                </a:lnTo>
                <a:lnTo>
                  <a:pt x="28317" y="71560"/>
                </a:lnTo>
                <a:lnTo>
                  <a:pt x="51572" y="25352"/>
                </a:lnTo>
                <a:lnTo>
                  <a:pt x="75305" y="9143"/>
                </a:lnTo>
                <a:lnTo>
                  <a:pt x="725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3" name="Google Shape;1853;p38"/>
          <p:cNvSpPr txBox="1"/>
          <p:nvPr/>
        </p:nvSpPr>
        <p:spPr>
          <a:xfrm>
            <a:off x="1398524" y="3457511"/>
            <a:ext cx="1343660" cy="472440"/>
          </a:xfrm>
          <a:prstGeom prst="rect">
            <a:avLst/>
          </a:prstGeom>
          <a:noFill/>
          <a:ln>
            <a:noFill/>
          </a:ln>
        </p:spPr>
        <p:txBody>
          <a:bodyPr anchorCtr="0" anchor="t" bIns="0" lIns="0" spcFirstLastPara="1" rIns="0" wrap="square" tIns="12700">
            <a:spAutoFit/>
          </a:bodyPr>
          <a:lstStyle/>
          <a:p>
            <a:pPr indent="0" lvl="0" marL="0" marR="153035" rtl="0" algn="ctr">
              <a:lnSpc>
                <a:spcPct val="97500"/>
              </a:lnSpc>
              <a:spcBef>
                <a:spcPts val="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a:p>
            <a:pPr indent="0" lvl="0" marL="0" rtl="0" algn="ctr">
              <a:lnSpc>
                <a:spcPct val="97500"/>
              </a:lnSpc>
              <a:spcBef>
                <a:spcPts val="0"/>
              </a:spcBef>
              <a:spcAft>
                <a:spcPts val="0"/>
              </a:spcAft>
              <a:buNone/>
            </a:pPr>
            <a:r>
              <a:rPr lang="en-US" sz="1800">
                <a:latin typeface="Cambria Math"/>
                <a:ea typeface="Cambria Math"/>
                <a:cs typeface="Cambria Math"/>
                <a:sym typeface="Cambria Math"/>
              </a:rPr>
              <a:t>min	෍ 𝑓</a:t>
            </a:r>
            <a:endParaRPr sz="1800">
              <a:latin typeface="Cambria Math"/>
              <a:ea typeface="Cambria Math"/>
              <a:cs typeface="Cambria Math"/>
              <a:sym typeface="Cambria Math"/>
            </a:endParaRPr>
          </a:p>
        </p:txBody>
      </p:sp>
      <p:sp>
        <p:nvSpPr>
          <p:cNvPr id="1854" name="Google Shape;1854;p38"/>
          <p:cNvSpPr/>
          <p:nvPr/>
        </p:nvSpPr>
        <p:spPr>
          <a:xfrm>
            <a:off x="2724404" y="3766946"/>
            <a:ext cx="149225" cy="41275"/>
          </a:xfrm>
          <a:custGeom>
            <a:rect b="b" l="l" r="r" t="t"/>
            <a:pathLst>
              <a:path extrusionOk="0" h="41275" w="149225">
                <a:moveTo>
                  <a:pt x="127762" y="0"/>
                </a:moveTo>
                <a:lnTo>
                  <a:pt x="123316" y="5079"/>
                </a:lnTo>
                <a:lnTo>
                  <a:pt x="136778" y="16636"/>
                </a:lnTo>
                <a:lnTo>
                  <a:pt x="0" y="16636"/>
                </a:lnTo>
                <a:lnTo>
                  <a:pt x="0" y="24510"/>
                </a:lnTo>
                <a:lnTo>
                  <a:pt x="136778" y="24510"/>
                </a:lnTo>
                <a:lnTo>
                  <a:pt x="123316" y="36194"/>
                </a:lnTo>
                <a:lnTo>
                  <a:pt x="127762" y="41147"/>
                </a:lnTo>
                <a:lnTo>
                  <a:pt x="148844" y="22986"/>
                </a:lnTo>
                <a:lnTo>
                  <a:pt x="148844" y="18160"/>
                </a:lnTo>
                <a:lnTo>
                  <a:pt x="12776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5" name="Google Shape;1855;p38"/>
          <p:cNvSpPr txBox="1"/>
          <p:nvPr/>
        </p:nvSpPr>
        <p:spPr>
          <a:xfrm>
            <a:off x="2714625" y="3734117"/>
            <a:ext cx="31877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w,𝑏</a:t>
            </a:r>
            <a:endParaRPr sz="1350">
              <a:latin typeface="Cambria Math"/>
              <a:ea typeface="Cambria Math"/>
              <a:cs typeface="Cambria Math"/>
              <a:sym typeface="Cambria Math"/>
            </a:endParaRPr>
          </a:p>
        </p:txBody>
      </p:sp>
      <p:grpSp>
        <p:nvGrpSpPr>
          <p:cNvPr id="1856" name="Google Shape;1856;p38"/>
          <p:cNvGrpSpPr/>
          <p:nvPr/>
        </p:nvGrpSpPr>
        <p:grpSpPr>
          <a:xfrm>
            <a:off x="3039745" y="3657091"/>
            <a:ext cx="501015" cy="279527"/>
            <a:chOff x="3039745" y="3657091"/>
            <a:chExt cx="501015" cy="279527"/>
          </a:xfrm>
        </p:grpSpPr>
        <p:sp>
          <p:nvSpPr>
            <p:cNvPr id="1857" name="Google Shape;1857;p38"/>
            <p:cNvSpPr/>
            <p:nvPr/>
          </p:nvSpPr>
          <p:spPr>
            <a:xfrm>
              <a:off x="3039745" y="3660393"/>
              <a:ext cx="501015" cy="276225"/>
            </a:xfrm>
            <a:custGeom>
              <a:rect b="b" l="l" r="r" t="t"/>
              <a:pathLst>
                <a:path extrusionOk="0" h="276225" w="501014">
                  <a:moveTo>
                    <a:pt x="75311" y="9144"/>
                  </a:moveTo>
                  <a:lnTo>
                    <a:pt x="72517" y="0"/>
                  </a:lnTo>
                  <a:lnTo>
                    <a:pt x="56083" y="6413"/>
                  </a:lnTo>
                  <a:lnTo>
                    <a:pt x="41656" y="16471"/>
                  </a:lnTo>
                  <a:lnTo>
                    <a:pt x="18796" y="47498"/>
                  </a:lnTo>
                  <a:lnTo>
                    <a:pt x="4673" y="89306"/>
                  </a:lnTo>
                  <a:lnTo>
                    <a:pt x="0" y="138176"/>
                  </a:lnTo>
                  <a:lnTo>
                    <a:pt x="1168" y="163372"/>
                  </a:lnTo>
                  <a:lnTo>
                    <a:pt x="10553" y="208711"/>
                  </a:lnTo>
                  <a:lnTo>
                    <a:pt x="29222" y="246075"/>
                  </a:lnTo>
                  <a:lnTo>
                    <a:pt x="72517" y="276174"/>
                  </a:lnTo>
                  <a:lnTo>
                    <a:pt x="75311" y="267017"/>
                  </a:lnTo>
                  <a:lnTo>
                    <a:pt x="62611" y="260451"/>
                  </a:lnTo>
                  <a:lnTo>
                    <a:pt x="51574" y="250888"/>
                  </a:lnTo>
                  <a:lnTo>
                    <a:pt x="28321" y="204698"/>
                  </a:lnTo>
                  <a:lnTo>
                    <a:pt x="21323" y="162394"/>
                  </a:lnTo>
                  <a:lnTo>
                    <a:pt x="20447" y="138049"/>
                  </a:lnTo>
                  <a:lnTo>
                    <a:pt x="21323" y="113944"/>
                  </a:lnTo>
                  <a:lnTo>
                    <a:pt x="28321" y="71564"/>
                  </a:lnTo>
                  <a:lnTo>
                    <a:pt x="51574" y="25361"/>
                  </a:lnTo>
                  <a:lnTo>
                    <a:pt x="62611" y="15773"/>
                  </a:lnTo>
                  <a:lnTo>
                    <a:pt x="75311" y="9144"/>
                  </a:lnTo>
                  <a:close/>
                </a:path>
                <a:path extrusionOk="0" h="276225" w="501014">
                  <a:moveTo>
                    <a:pt x="197358" y="47625"/>
                  </a:moveTo>
                  <a:lnTo>
                    <a:pt x="169418" y="23495"/>
                  </a:lnTo>
                  <a:lnTo>
                    <a:pt x="163449" y="30226"/>
                  </a:lnTo>
                  <a:lnTo>
                    <a:pt x="181356" y="45720"/>
                  </a:lnTo>
                  <a:lnTo>
                    <a:pt x="84709" y="45720"/>
                  </a:lnTo>
                  <a:lnTo>
                    <a:pt x="84709" y="56134"/>
                  </a:lnTo>
                  <a:lnTo>
                    <a:pt x="181356" y="56134"/>
                  </a:lnTo>
                  <a:lnTo>
                    <a:pt x="163449" y="71628"/>
                  </a:lnTo>
                  <a:lnTo>
                    <a:pt x="169418" y="78359"/>
                  </a:lnTo>
                  <a:lnTo>
                    <a:pt x="197358" y="54102"/>
                  </a:lnTo>
                  <a:lnTo>
                    <a:pt x="197358" y="47625"/>
                  </a:lnTo>
                  <a:close/>
                </a:path>
                <a:path extrusionOk="0" h="276225" w="501014">
                  <a:moveTo>
                    <a:pt x="500634" y="138049"/>
                  </a:moveTo>
                  <a:lnTo>
                    <a:pt x="495884" y="89306"/>
                  </a:lnTo>
                  <a:lnTo>
                    <a:pt x="481711" y="47498"/>
                  </a:lnTo>
                  <a:lnTo>
                    <a:pt x="458863" y="16471"/>
                  </a:lnTo>
                  <a:lnTo>
                    <a:pt x="428117" y="0"/>
                  </a:lnTo>
                  <a:lnTo>
                    <a:pt x="425323" y="9144"/>
                  </a:lnTo>
                  <a:lnTo>
                    <a:pt x="438010" y="15773"/>
                  </a:lnTo>
                  <a:lnTo>
                    <a:pt x="449046" y="25361"/>
                  </a:lnTo>
                  <a:lnTo>
                    <a:pt x="472287" y="71564"/>
                  </a:lnTo>
                  <a:lnTo>
                    <a:pt x="479196" y="113944"/>
                  </a:lnTo>
                  <a:lnTo>
                    <a:pt x="480060" y="138176"/>
                  </a:lnTo>
                  <a:lnTo>
                    <a:pt x="479196" y="162394"/>
                  </a:lnTo>
                  <a:lnTo>
                    <a:pt x="472287" y="204698"/>
                  </a:lnTo>
                  <a:lnTo>
                    <a:pt x="449046" y="250888"/>
                  </a:lnTo>
                  <a:lnTo>
                    <a:pt x="425323" y="267017"/>
                  </a:lnTo>
                  <a:lnTo>
                    <a:pt x="428117" y="276174"/>
                  </a:lnTo>
                  <a:lnTo>
                    <a:pt x="471271" y="246075"/>
                  </a:lnTo>
                  <a:lnTo>
                    <a:pt x="489966" y="208711"/>
                  </a:lnTo>
                  <a:lnTo>
                    <a:pt x="499440" y="163372"/>
                  </a:lnTo>
                  <a:lnTo>
                    <a:pt x="500634" y="13804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58" name="Google Shape;1858;p38"/>
            <p:cNvPicPr preferRelativeResize="0"/>
            <p:nvPr/>
          </p:nvPicPr>
          <p:blipFill rotWithShape="1">
            <a:blip r:embed="rId11">
              <a:alphaModFix/>
            </a:blip>
            <a:srcRect b="0" l="0" r="0" t="0"/>
            <a:stretch/>
          </p:blipFill>
          <p:spPr>
            <a:xfrm>
              <a:off x="3263265" y="3657091"/>
              <a:ext cx="174371" cy="158877"/>
            </a:xfrm>
            <a:prstGeom prst="rect">
              <a:avLst/>
            </a:prstGeom>
            <a:noFill/>
            <a:ln>
              <a:noFill/>
            </a:ln>
          </p:spPr>
        </p:pic>
      </p:grpSp>
      <p:sp>
        <p:nvSpPr>
          <p:cNvPr id="1859" name="Google Shape;1859;p38"/>
          <p:cNvSpPr txBox="1"/>
          <p:nvPr/>
        </p:nvSpPr>
        <p:spPr>
          <a:xfrm>
            <a:off x="3089655" y="3543617"/>
            <a:ext cx="32702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pic>
        <p:nvPicPr>
          <p:cNvPr id="1860" name="Google Shape;1860;p38"/>
          <p:cNvPicPr preferRelativeResize="0"/>
          <p:nvPr/>
        </p:nvPicPr>
        <p:blipFill rotWithShape="1">
          <a:blip r:embed="rId11">
            <a:alphaModFix/>
          </a:blip>
          <a:srcRect b="0" l="0" r="0" t="0"/>
          <a:stretch/>
        </p:blipFill>
        <p:spPr>
          <a:xfrm>
            <a:off x="3977640" y="3657091"/>
            <a:ext cx="174371" cy="158877"/>
          </a:xfrm>
          <a:prstGeom prst="rect">
            <a:avLst/>
          </a:prstGeom>
          <a:noFill/>
          <a:ln>
            <a:noFill/>
          </a:ln>
        </p:spPr>
      </p:pic>
      <p:sp>
        <p:nvSpPr>
          <p:cNvPr id="1861" name="Google Shape;1861;p38"/>
          <p:cNvSpPr txBox="1"/>
          <p:nvPr/>
        </p:nvSpPr>
        <p:spPr>
          <a:xfrm>
            <a:off x="3566159" y="3629342"/>
            <a:ext cx="56578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 𝑦 </a:t>
            </a:r>
            <a:r>
              <a:rPr baseline="30000" lang="en-US" sz="2025">
                <a:latin typeface="Cambria Math"/>
                <a:ea typeface="Cambria Math"/>
                <a:cs typeface="Cambria Math"/>
                <a:sym typeface="Cambria Math"/>
              </a:rPr>
              <a:t>𝑖</a:t>
            </a:r>
            <a:endParaRPr baseline="30000" sz="2025">
              <a:latin typeface="Cambria Math"/>
              <a:ea typeface="Cambria Math"/>
              <a:cs typeface="Cambria Math"/>
              <a:sym typeface="Cambria Math"/>
            </a:endParaRPr>
          </a:p>
        </p:txBody>
      </p:sp>
      <p:sp>
        <p:nvSpPr>
          <p:cNvPr id="1862" name="Google Shape;1862;p38"/>
          <p:cNvSpPr txBox="1"/>
          <p:nvPr/>
        </p:nvSpPr>
        <p:spPr>
          <a:xfrm>
            <a:off x="4278376" y="3524313"/>
            <a:ext cx="12509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2</a:t>
            </a:r>
            <a:endParaRPr sz="1350">
              <a:latin typeface="Cambria Math"/>
              <a:ea typeface="Cambria Math"/>
              <a:cs typeface="Cambria Math"/>
              <a:sym typeface="Cambria Math"/>
            </a:endParaRPr>
          </a:p>
        </p:txBody>
      </p:sp>
      <p:pic>
        <p:nvPicPr>
          <p:cNvPr id="1863" name="Google Shape;1863;p38"/>
          <p:cNvPicPr preferRelativeResize="0"/>
          <p:nvPr/>
        </p:nvPicPr>
        <p:blipFill rotWithShape="1">
          <a:blip r:embed="rId12">
            <a:alphaModFix/>
          </a:blip>
          <a:srcRect b="0" l="0" r="0" t="0"/>
          <a:stretch/>
        </p:blipFill>
        <p:spPr>
          <a:xfrm>
            <a:off x="6145276" y="3570859"/>
            <a:ext cx="1217549" cy="652157"/>
          </a:xfrm>
          <a:prstGeom prst="rect">
            <a:avLst/>
          </a:prstGeom>
          <a:noFill/>
          <a:ln>
            <a:noFill/>
          </a:ln>
        </p:spPr>
      </p:pic>
      <p:sp>
        <p:nvSpPr>
          <p:cNvPr id="1864" name="Google Shape;1864;p38"/>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grpSp>
        <p:nvGrpSpPr>
          <p:cNvPr id="1869" name="Google Shape;1869;p39"/>
          <p:cNvGrpSpPr/>
          <p:nvPr/>
        </p:nvGrpSpPr>
        <p:grpSpPr>
          <a:xfrm>
            <a:off x="1209675" y="3943350"/>
            <a:ext cx="5823881" cy="575512"/>
            <a:chOff x="1209675" y="3943350"/>
            <a:chExt cx="5823881" cy="575512"/>
          </a:xfrm>
        </p:grpSpPr>
        <p:pic>
          <p:nvPicPr>
            <p:cNvPr id="1870" name="Google Shape;1870;p39"/>
            <p:cNvPicPr preferRelativeResize="0"/>
            <p:nvPr/>
          </p:nvPicPr>
          <p:blipFill rotWithShape="1">
            <a:blip r:embed="rId3">
              <a:alphaModFix/>
            </a:blip>
            <a:srcRect b="0" l="0" r="0" t="0"/>
            <a:stretch/>
          </p:blipFill>
          <p:spPr>
            <a:xfrm>
              <a:off x="3429507" y="4250334"/>
              <a:ext cx="1375435" cy="268528"/>
            </a:xfrm>
            <a:prstGeom prst="rect">
              <a:avLst/>
            </a:prstGeom>
            <a:noFill/>
            <a:ln>
              <a:noFill/>
            </a:ln>
          </p:spPr>
        </p:pic>
        <p:pic>
          <p:nvPicPr>
            <p:cNvPr id="1871" name="Google Shape;1871;p39"/>
            <p:cNvPicPr preferRelativeResize="0"/>
            <p:nvPr/>
          </p:nvPicPr>
          <p:blipFill rotWithShape="1">
            <a:blip r:embed="rId4">
              <a:alphaModFix/>
            </a:blip>
            <a:srcRect b="0" l="0" r="0" t="0"/>
            <a:stretch/>
          </p:blipFill>
          <p:spPr>
            <a:xfrm>
              <a:off x="4884038" y="4224629"/>
              <a:ext cx="1115517" cy="244309"/>
            </a:xfrm>
            <a:prstGeom prst="rect">
              <a:avLst/>
            </a:prstGeom>
            <a:noFill/>
            <a:ln>
              <a:noFill/>
            </a:ln>
          </p:spPr>
        </p:pic>
        <p:pic>
          <p:nvPicPr>
            <p:cNvPr id="1872" name="Google Shape;1872;p39"/>
            <p:cNvPicPr preferRelativeResize="0"/>
            <p:nvPr/>
          </p:nvPicPr>
          <p:blipFill rotWithShape="1">
            <a:blip r:embed="rId5">
              <a:alphaModFix/>
            </a:blip>
            <a:srcRect b="0" l="0" r="0" t="0"/>
            <a:stretch/>
          </p:blipFill>
          <p:spPr>
            <a:xfrm>
              <a:off x="6343776" y="4096765"/>
              <a:ext cx="194818" cy="254279"/>
            </a:xfrm>
            <a:prstGeom prst="rect">
              <a:avLst/>
            </a:prstGeom>
            <a:noFill/>
            <a:ln>
              <a:noFill/>
            </a:ln>
          </p:spPr>
        </p:pic>
        <p:pic>
          <p:nvPicPr>
            <p:cNvPr id="1873" name="Google Shape;1873;p39"/>
            <p:cNvPicPr preferRelativeResize="0"/>
            <p:nvPr/>
          </p:nvPicPr>
          <p:blipFill rotWithShape="1">
            <a:blip r:embed="rId6">
              <a:alphaModFix/>
            </a:blip>
            <a:srcRect b="0" l="0" r="0" t="0"/>
            <a:stretch/>
          </p:blipFill>
          <p:spPr>
            <a:xfrm>
              <a:off x="6623812" y="4146448"/>
              <a:ext cx="409744" cy="221284"/>
            </a:xfrm>
            <a:prstGeom prst="rect">
              <a:avLst/>
            </a:prstGeom>
            <a:noFill/>
            <a:ln>
              <a:noFill/>
            </a:ln>
          </p:spPr>
        </p:pic>
        <p:pic>
          <p:nvPicPr>
            <p:cNvPr id="1874" name="Google Shape;1874;p39"/>
            <p:cNvPicPr preferRelativeResize="0"/>
            <p:nvPr/>
          </p:nvPicPr>
          <p:blipFill rotWithShape="1">
            <a:blip r:embed="rId7">
              <a:alphaModFix/>
            </a:blip>
            <a:srcRect b="0" l="0" r="0" t="0"/>
            <a:stretch/>
          </p:blipFill>
          <p:spPr>
            <a:xfrm>
              <a:off x="1209675" y="3943350"/>
              <a:ext cx="133350" cy="123825"/>
            </a:xfrm>
            <a:prstGeom prst="rect">
              <a:avLst/>
            </a:prstGeom>
            <a:noFill/>
            <a:ln>
              <a:noFill/>
            </a:ln>
          </p:spPr>
        </p:pic>
      </p:grpSp>
      <p:sp>
        <p:nvSpPr>
          <p:cNvPr id="1875" name="Google Shape;1875;p39"/>
          <p:cNvSpPr txBox="1"/>
          <p:nvPr>
            <p:ph type="title"/>
          </p:nvPr>
        </p:nvSpPr>
        <p:spPr>
          <a:xfrm>
            <a:off x="365442" y="145076"/>
            <a:ext cx="3585845" cy="903605"/>
          </a:xfrm>
          <a:prstGeom prst="rect">
            <a:avLst/>
          </a:prstGeom>
          <a:noFill/>
          <a:ln>
            <a:noFill/>
          </a:ln>
        </p:spPr>
        <p:txBody>
          <a:bodyPr anchorCtr="0" anchor="t" bIns="0" lIns="0" spcFirstLastPara="1" rIns="0" wrap="square" tIns="127625">
            <a:spAutoFit/>
          </a:bodyPr>
          <a:lstStyle/>
          <a:p>
            <a:pPr indent="0" lvl="0" marL="38100" rtl="0" algn="l">
              <a:lnSpc>
                <a:spcPct val="100000"/>
              </a:lnSpc>
              <a:spcBef>
                <a:spcPts val="0"/>
              </a:spcBef>
              <a:spcAft>
                <a:spcPts val="0"/>
              </a:spcAft>
              <a:buNone/>
            </a:pPr>
            <a:r>
              <a:rPr lang="en-US" sz="2700"/>
              <a:t>Regularization</a:t>
            </a:r>
            <a:endParaRPr sz="2700"/>
          </a:p>
          <a:p>
            <a:pPr indent="0" lvl="0" marL="506094" rtl="0" algn="ctr">
              <a:lnSpc>
                <a:spcPct val="100000"/>
              </a:lnSpc>
              <a:spcBef>
                <a:spcPts val="605"/>
              </a:spcBef>
              <a:spcAft>
                <a:spcPts val="0"/>
              </a:spcAft>
              <a:buNone/>
            </a:pPr>
            <a:r>
              <a:rPr lang="en-US" sz="1800"/>
              <a:t>small values </a:t>
            </a: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1</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2</a:t>
            </a:r>
            <a:r>
              <a:rPr lang="en-US" sz="1800">
                <a:latin typeface="Cambria Math"/>
                <a:ea typeface="Cambria Math"/>
                <a:cs typeface="Cambria Math"/>
                <a:sym typeface="Cambria Math"/>
              </a:rPr>
              <a:t>, ⋯ , 𝑤</a:t>
            </a:r>
            <a:r>
              <a:rPr baseline="-25000" lang="en-US" sz="2025">
                <a:latin typeface="Cambria Math"/>
                <a:ea typeface="Cambria Math"/>
                <a:cs typeface="Cambria Math"/>
                <a:sym typeface="Cambria Math"/>
              </a:rPr>
              <a:t>𝑛</a:t>
            </a:r>
            <a:r>
              <a:rPr lang="en-US" sz="1800">
                <a:latin typeface="Cambria Math"/>
                <a:ea typeface="Cambria Math"/>
                <a:cs typeface="Cambria Math"/>
                <a:sym typeface="Cambria Math"/>
              </a:rPr>
              <a:t>, 𝑏</a:t>
            </a:r>
            <a:endParaRPr sz="1800">
              <a:latin typeface="Cambria Math"/>
              <a:ea typeface="Cambria Math"/>
              <a:cs typeface="Cambria Math"/>
              <a:sym typeface="Cambria Math"/>
            </a:endParaRPr>
          </a:p>
        </p:txBody>
      </p:sp>
      <p:sp>
        <p:nvSpPr>
          <p:cNvPr id="1876" name="Google Shape;1876;p39"/>
          <p:cNvSpPr txBox="1"/>
          <p:nvPr/>
        </p:nvSpPr>
        <p:spPr>
          <a:xfrm>
            <a:off x="4270375" y="353123"/>
            <a:ext cx="2252980" cy="706120"/>
          </a:xfrm>
          <a:prstGeom prst="rect">
            <a:avLst/>
          </a:prstGeom>
          <a:noFill/>
          <a:ln>
            <a:noFill/>
          </a:ln>
        </p:spPr>
        <p:txBody>
          <a:bodyPr anchorCtr="0" anchor="t" bIns="0" lIns="0" spcFirstLastPara="1" rIns="0" wrap="square" tIns="78725">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simpler model</a:t>
            </a:r>
            <a:endParaRPr sz="1800">
              <a:latin typeface="Verdana"/>
              <a:ea typeface="Verdana"/>
              <a:cs typeface="Verdana"/>
              <a:sym typeface="Verdana"/>
            </a:endParaRPr>
          </a:p>
          <a:p>
            <a:pPr indent="0" lvl="0" marL="12700" rtl="0" algn="l">
              <a:lnSpc>
                <a:spcPct val="100000"/>
              </a:lnSpc>
              <a:spcBef>
                <a:spcPts val="520"/>
              </a:spcBef>
              <a:spcAft>
                <a:spcPts val="0"/>
              </a:spcAft>
              <a:buNone/>
            </a:pPr>
            <a:r>
              <a:rPr lang="en-US" sz="1800">
                <a:latin typeface="Verdana"/>
                <a:ea typeface="Verdana"/>
                <a:cs typeface="Verdana"/>
                <a:sym typeface="Verdana"/>
              </a:rPr>
              <a:t>less likely to overfit</a:t>
            </a:r>
            <a:endParaRPr sz="1800">
              <a:latin typeface="Verdana"/>
              <a:ea typeface="Verdana"/>
              <a:cs typeface="Verdana"/>
              <a:sym typeface="Verdana"/>
            </a:endParaRPr>
          </a:p>
        </p:txBody>
      </p:sp>
      <p:sp>
        <p:nvSpPr>
          <p:cNvPr id="1877" name="Google Shape;1877;p39"/>
          <p:cNvSpPr txBox="1"/>
          <p:nvPr/>
        </p:nvSpPr>
        <p:spPr>
          <a:xfrm>
            <a:off x="1029017" y="2312606"/>
            <a:ext cx="2341880"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lang="en-US" sz="2000">
                <a:solidFill>
                  <a:srgbClr val="0096FF"/>
                </a:solidFill>
                <a:latin typeface="Cambria Math"/>
                <a:ea typeface="Cambria Math"/>
                <a:cs typeface="Cambria Math"/>
                <a:sym typeface="Cambria Math"/>
              </a:rPr>
              <a:t>𝑤</a:t>
            </a:r>
            <a:r>
              <a:rPr baseline="-25000" lang="en-US" sz="2250">
                <a:solidFill>
                  <a:srgbClr val="0096FF"/>
                </a:solidFill>
                <a:latin typeface="Cambria Math"/>
                <a:ea typeface="Cambria Math"/>
                <a:cs typeface="Cambria Math"/>
                <a:sym typeface="Cambria Math"/>
              </a:rPr>
              <a:t>1 </a:t>
            </a:r>
            <a:r>
              <a:rPr lang="en-US" sz="2000">
                <a:latin typeface="Cambria Math"/>
                <a:ea typeface="Cambria Math"/>
                <a:cs typeface="Cambria Math"/>
                <a:sym typeface="Cambria Math"/>
              </a:rPr>
              <a:t>, </a:t>
            </a:r>
            <a:r>
              <a:rPr lang="en-US" sz="2000">
                <a:solidFill>
                  <a:srgbClr val="0096FF"/>
                </a:solidFill>
                <a:latin typeface="Cambria Math"/>
                <a:ea typeface="Cambria Math"/>
                <a:cs typeface="Cambria Math"/>
                <a:sym typeface="Cambria Math"/>
              </a:rPr>
              <a:t>𝑤</a:t>
            </a:r>
            <a:r>
              <a:rPr baseline="-25000" lang="en-US" sz="2250">
                <a:solidFill>
                  <a:srgbClr val="0096FF"/>
                </a:solidFill>
                <a:latin typeface="Cambria Math"/>
                <a:ea typeface="Cambria Math"/>
                <a:cs typeface="Cambria Math"/>
                <a:sym typeface="Cambria Math"/>
              </a:rPr>
              <a:t>1</a:t>
            </a:r>
            <a:r>
              <a:rPr lang="en-US" sz="2000">
                <a:latin typeface="Cambria Math"/>
                <a:ea typeface="Cambria Math"/>
                <a:cs typeface="Cambria Math"/>
                <a:sym typeface="Cambria Math"/>
              </a:rPr>
              <a:t>, </a:t>
            </a:r>
            <a:r>
              <a:rPr lang="en-US" sz="2000">
                <a:solidFill>
                  <a:srgbClr val="0096FF"/>
                </a:solidFill>
                <a:latin typeface="Cambria Math"/>
                <a:ea typeface="Cambria Math"/>
                <a:cs typeface="Cambria Math"/>
                <a:sym typeface="Cambria Math"/>
              </a:rPr>
              <a:t>𝑤</a:t>
            </a:r>
            <a:r>
              <a:rPr baseline="-25000" lang="en-US" sz="2250">
                <a:solidFill>
                  <a:srgbClr val="0096FF"/>
                </a:solidFill>
                <a:latin typeface="Cambria Math"/>
                <a:ea typeface="Cambria Math"/>
                <a:cs typeface="Cambria Math"/>
                <a:sym typeface="Cambria Math"/>
              </a:rPr>
              <a:t>2</a:t>
            </a:r>
            <a:r>
              <a:rPr lang="en-US" sz="2000">
                <a:latin typeface="Cambria Math"/>
                <a:ea typeface="Cambria Math"/>
                <a:cs typeface="Cambria Math"/>
                <a:sym typeface="Cambria Math"/>
              </a:rPr>
              <a:t>, ⋯ , </a:t>
            </a:r>
            <a:r>
              <a:rPr lang="en-US" sz="2000">
                <a:solidFill>
                  <a:srgbClr val="0096FF"/>
                </a:solidFill>
                <a:latin typeface="Cambria Math"/>
                <a:ea typeface="Cambria Math"/>
                <a:cs typeface="Cambria Math"/>
                <a:sym typeface="Cambria Math"/>
              </a:rPr>
              <a:t>𝑤</a:t>
            </a:r>
            <a:r>
              <a:rPr baseline="-25000" lang="en-US" sz="2250">
                <a:solidFill>
                  <a:srgbClr val="0096FF"/>
                </a:solidFill>
                <a:latin typeface="Cambria Math"/>
                <a:ea typeface="Cambria Math"/>
                <a:cs typeface="Cambria Math"/>
                <a:sym typeface="Cambria Math"/>
              </a:rPr>
              <a:t>100</a:t>
            </a:r>
            <a:r>
              <a:rPr lang="en-US" sz="2000">
                <a:latin typeface="Cambria Math"/>
                <a:ea typeface="Cambria Math"/>
                <a:cs typeface="Cambria Math"/>
                <a:sym typeface="Cambria Math"/>
              </a:rPr>
              <a:t>, </a:t>
            </a:r>
            <a:r>
              <a:rPr lang="en-US" sz="2000">
                <a:solidFill>
                  <a:srgbClr val="FF40FF"/>
                </a:solidFill>
                <a:latin typeface="Cambria Math"/>
                <a:ea typeface="Cambria Math"/>
                <a:cs typeface="Cambria Math"/>
                <a:sym typeface="Cambria Math"/>
              </a:rPr>
              <a:t>𝑏</a:t>
            </a:r>
            <a:endParaRPr sz="2000">
              <a:latin typeface="Cambria Math"/>
              <a:ea typeface="Cambria Math"/>
              <a:cs typeface="Cambria Math"/>
              <a:sym typeface="Cambria Math"/>
            </a:endParaRPr>
          </a:p>
        </p:txBody>
      </p:sp>
      <p:grpSp>
        <p:nvGrpSpPr>
          <p:cNvPr id="1878" name="Google Shape;1878;p39"/>
          <p:cNvGrpSpPr/>
          <p:nvPr/>
        </p:nvGrpSpPr>
        <p:grpSpPr>
          <a:xfrm>
            <a:off x="275932" y="3559809"/>
            <a:ext cx="755003" cy="251078"/>
            <a:chOff x="275932" y="3559809"/>
            <a:chExt cx="755003" cy="251078"/>
          </a:xfrm>
        </p:grpSpPr>
        <p:pic>
          <p:nvPicPr>
            <p:cNvPr id="1879" name="Google Shape;1879;p39"/>
            <p:cNvPicPr preferRelativeResize="0"/>
            <p:nvPr/>
          </p:nvPicPr>
          <p:blipFill rotWithShape="1">
            <a:blip r:embed="rId8">
              <a:alphaModFix/>
            </a:blip>
            <a:srcRect b="0" l="0" r="0" t="0"/>
            <a:stretch/>
          </p:blipFill>
          <p:spPr>
            <a:xfrm>
              <a:off x="275932" y="3590797"/>
              <a:ext cx="114147" cy="220090"/>
            </a:xfrm>
            <a:prstGeom prst="rect">
              <a:avLst/>
            </a:prstGeom>
            <a:noFill/>
            <a:ln>
              <a:noFill/>
            </a:ln>
          </p:spPr>
        </p:pic>
        <p:sp>
          <p:nvSpPr>
            <p:cNvPr id="1880" name="Google Shape;1880;p39"/>
            <p:cNvSpPr/>
            <p:nvPr/>
          </p:nvSpPr>
          <p:spPr>
            <a:xfrm>
              <a:off x="426415" y="3559809"/>
              <a:ext cx="604520" cy="250190"/>
            </a:xfrm>
            <a:custGeom>
              <a:rect b="b" l="l" r="r" t="t"/>
              <a:pathLst>
                <a:path extrusionOk="0" h="250189" w="604519">
                  <a:moveTo>
                    <a:pt x="79362" y="21082"/>
                  </a:moveTo>
                  <a:lnTo>
                    <a:pt x="75971" y="11430"/>
                  </a:lnTo>
                  <a:lnTo>
                    <a:pt x="58699" y="17691"/>
                  </a:lnTo>
                  <a:lnTo>
                    <a:pt x="43561" y="26758"/>
                  </a:lnTo>
                  <a:lnTo>
                    <a:pt x="11049" y="70078"/>
                  </a:lnTo>
                  <a:lnTo>
                    <a:pt x="1219" y="108839"/>
                  </a:lnTo>
                  <a:lnTo>
                    <a:pt x="0" y="130683"/>
                  </a:lnTo>
                  <a:lnTo>
                    <a:pt x="1219" y="152527"/>
                  </a:lnTo>
                  <a:lnTo>
                    <a:pt x="11023" y="191198"/>
                  </a:lnTo>
                  <a:lnTo>
                    <a:pt x="43472" y="234429"/>
                  </a:lnTo>
                  <a:lnTo>
                    <a:pt x="75971" y="249682"/>
                  </a:lnTo>
                  <a:lnTo>
                    <a:pt x="78994" y="240030"/>
                  </a:lnTo>
                  <a:lnTo>
                    <a:pt x="65417" y="234010"/>
                  </a:lnTo>
                  <a:lnTo>
                    <a:pt x="53695" y="225640"/>
                  </a:lnTo>
                  <a:lnTo>
                    <a:pt x="29667" y="186626"/>
                  </a:lnTo>
                  <a:lnTo>
                    <a:pt x="21729" y="129413"/>
                  </a:lnTo>
                  <a:lnTo>
                    <a:pt x="22606" y="109080"/>
                  </a:lnTo>
                  <a:lnTo>
                    <a:pt x="35852" y="58801"/>
                  </a:lnTo>
                  <a:lnTo>
                    <a:pt x="65620" y="27089"/>
                  </a:lnTo>
                  <a:lnTo>
                    <a:pt x="79362" y="21082"/>
                  </a:lnTo>
                  <a:close/>
                </a:path>
                <a:path extrusionOk="0" h="250189" w="604519">
                  <a:moveTo>
                    <a:pt x="281635" y="27305"/>
                  </a:moveTo>
                  <a:lnTo>
                    <a:pt x="250113" y="0"/>
                  </a:lnTo>
                  <a:lnTo>
                    <a:pt x="243459" y="7493"/>
                  </a:lnTo>
                  <a:lnTo>
                    <a:pt x="263550" y="25019"/>
                  </a:lnTo>
                  <a:lnTo>
                    <a:pt x="82181" y="25019"/>
                  </a:lnTo>
                  <a:lnTo>
                    <a:pt x="82181" y="36830"/>
                  </a:lnTo>
                  <a:lnTo>
                    <a:pt x="263550" y="36830"/>
                  </a:lnTo>
                  <a:lnTo>
                    <a:pt x="243459" y="54229"/>
                  </a:lnTo>
                  <a:lnTo>
                    <a:pt x="250113" y="61849"/>
                  </a:lnTo>
                  <a:lnTo>
                    <a:pt x="281635" y="34544"/>
                  </a:lnTo>
                  <a:lnTo>
                    <a:pt x="281635" y="27305"/>
                  </a:lnTo>
                  <a:close/>
                </a:path>
                <a:path extrusionOk="0" h="250189" w="604519">
                  <a:moveTo>
                    <a:pt x="604456" y="130683"/>
                  </a:moveTo>
                  <a:lnTo>
                    <a:pt x="599541" y="88620"/>
                  </a:lnTo>
                  <a:lnTo>
                    <a:pt x="584809" y="53213"/>
                  </a:lnTo>
                  <a:lnTo>
                    <a:pt x="545744" y="17691"/>
                  </a:lnTo>
                  <a:lnTo>
                    <a:pt x="528485" y="11430"/>
                  </a:lnTo>
                  <a:lnTo>
                    <a:pt x="525094" y="21082"/>
                  </a:lnTo>
                  <a:lnTo>
                    <a:pt x="538873" y="27089"/>
                  </a:lnTo>
                  <a:lnTo>
                    <a:pt x="550735" y="35382"/>
                  </a:lnTo>
                  <a:lnTo>
                    <a:pt x="574814" y="73787"/>
                  </a:lnTo>
                  <a:lnTo>
                    <a:pt x="582739" y="129413"/>
                  </a:lnTo>
                  <a:lnTo>
                    <a:pt x="581850" y="150393"/>
                  </a:lnTo>
                  <a:lnTo>
                    <a:pt x="568604" y="201803"/>
                  </a:lnTo>
                  <a:lnTo>
                    <a:pt x="539038" y="234010"/>
                  </a:lnTo>
                  <a:lnTo>
                    <a:pt x="525475" y="240030"/>
                  </a:lnTo>
                  <a:lnTo>
                    <a:pt x="528485" y="249682"/>
                  </a:lnTo>
                  <a:lnTo>
                    <a:pt x="574001" y="222631"/>
                  </a:lnTo>
                  <a:lnTo>
                    <a:pt x="599554" y="172694"/>
                  </a:lnTo>
                  <a:lnTo>
                    <a:pt x="603224" y="152527"/>
                  </a:lnTo>
                  <a:lnTo>
                    <a:pt x="604456" y="13068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81" name="Google Shape;1881;p39"/>
            <p:cNvPicPr preferRelativeResize="0"/>
            <p:nvPr/>
          </p:nvPicPr>
          <p:blipFill rotWithShape="1">
            <a:blip r:embed="rId9">
              <a:alphaModFix/>
            </a:blip>
            <a:srcRect b="0" l="0" r="0" t="0"/>
            <a:stretch/>
          </p:blipFill>
          <p:spPr>
            <a:xfrm>
              <a:off x="512229" y="3642232"/>
              <a:ext cx="236943" cy="154685"/>
            </a:xfrm>
            <a:prstGeom prst="rect">
              <a:avLst/>
            </a:prstGeom>
            <a:noFill/>
            <a:ln>
              <a:noFill/>
            </a:ln>
          </p:spPr>
        </p:pic>
        <p:pic>
          <p:nvPicPr>
            <p:cNvPr id="1882" name="Google Shape;1882;p39"/>
            <p:cNvPicPr preferRelativeResize="0"/>
            <p:nvPr/>
          </p:nvPicPr>
          <p:blipFill rotWithShape="1">
            <a:blip r:embed="rId10">
              <a:alphaModFix/>
            </a:blip>
            <a:srcRect b="0" l="0" r="0" t="0"/>
            <a:stretch/>
          </p:blipFill>
          <p:spPr>
            <a:xfrm>
              <a:off x="805891" y="3582669"/>
              <a:ext cx="113893" cy="181610"/>
            </a:xfrm>
            <a:prstGeom prst="rect">
              <a:avLst/>
            </a:prstGeom>
            <a:noFill/>
            <a:ln>
              <a:noFill/>
            </a:ln>
          </p:spPr>
        </p:pic>
      </p:grpSp>
      <p:sp>
        <p:nvSpPr>
          <p:cNvPr id="1883" name="Google Shape;1883;p39"/>
          <p:cNvSpPr/>
          <p:nvPr/>
        </p:nvSpPr>
        <p:spPr>
          <a:xfrm>
            <a:off x="1136904" y="3654425"/>
            <a:ext cx="154940" cy="69215"/>
          </a:xfrm>
          <a:custGeom>
            <a:rect b="b" l="l" r="r" t="t"/>
            <a:pathLst>
              <a:path extrusionOk="0" h="69214" w="154940">
                <a:moveTo>
                  <a:pt x="154686" y="52070"/>
                </a:moveTo>
                <a:lnTo>
                  <a:pt x="0" y="52070"/>
                </a:lnTo>
                <a:lnTo>
                  <a:pt x="0" y="68834"/>
                </a:lnTo>
                <a:lnTo>
                  <a:pt x="154686" y="68834"/>
                </a:lnTo>
                <a:lnTo>
                  <a:pt x="154686" y="52070"/>
                </a:lnTo>
                <a:close/>
              </a:path>
              <a:path extrusionOk="0" h="69214" w="154940">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84" name="Google Shape;1884;p39"/>
          <p:cNvSpPr/>
          <p:nvPr/>
        </p:nvSpPr>
        <p:spPr>
          <a:xfrm>
            <a:off x="1375410" y="3676522"/>
            <a:ext cx="361950" cy="19050"/>
          </a:xfrm>
          <a:custGeom>
            <a:rect b="b" l="l" r="r" t="t"/>
            <a:pathLst>
              <a:path extrusionOk="0" h="19050" w="361950">
                <a:moveTo>
                  <a:pt x="361950" y="0"/>
                </a:moveTo>
                <a:lnTo>
                  <a:pt x="0" y="0"/>
                </a:lnTo>
                <a:lnTo>
                  <a:pt x="0" y="19049"/>
                </a:lnTo>
                <a:lnTo>
                  <a:pt x="361950" y="19049"/>
                </a:lnTo>
                <a:lnTo>
                  <a:pt x="3619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85" name="Google Shape;1885;p39"/>
          <p:cNvPicPr preferRelativeResize="0"/>
          <p:nvPr/>
        </p:nvPicPr>
        <p:blipFill rotWithShape="1">
          <a:blip r:embed="rId11">
            <a:alphaModFix/>
          </a:blip>
          <a:srcRect b="0" l="0" r="0" t="0"/>
          <a:stretch/>
        </p:blipFill>
        <p:spPr>
          <a:xfrm>
            <a:off x="1502536" y="3398392"/>
            <a:ext cx="99949" cy="173354"/>
          </a:xfrm>
          <a:prstGeom prst="rect">
            <a:avLst/>
          </a:prstGeom>
          <a:noFill/>
          <a:ln>
            <a:noFill/>
          </a:ln>
        </p:spPr>
      </p:pic>
      <p:grpSp>
        <p:nvGrpSpPr>
          <p:cNvPr id="1886" name="Google Shape;1886;p39"/>
          <p:cNvGrpSpPr/>
          <p:nvPr/>
        </p:nvGrpSpPr>
        <p:grpSpPr>
          <a:xfrm>
            <a:off x="1391538" y="3760342"/>
            <a:ext cx="339343" cy="175361"/>
            <a:chOff x="1391538" y="3760342"/>
            <a:chExt cx="339343" cy="175361"/>
          </a:xfrm>
        </p:grpSpPr>
        <p:pic>
          <p:nvPicPr>
            <p:cNvPr id="1887" name="Google Shape;1887;p39"/>
            <p:cNvPicPr preferRelativeResize="0"/>
            <p:nvPr/>
          </p:nvPicPr>
          <p:blipFill rotWithShape="1">
            <a:blip r:embed="rId12">
              <a:alphaModFix/>
            </a:blip>
            <a:srcRect b="0" l="0" r="0" t="0"/>
            <a:stretch/>
          </p:blipFill>
          <p:spPr>
            <a:xfrm>
              <a:off x="1391538" y="3760342"/>
              <a:ext cx="105537" cy="173354"/>
            </a:xfrm>
            <a:prstGeom prst="rect">
              <a:avLst/>
            </a:prstGeom>
            <a:noFill/>
            <a:ln>
              <a:noFill/>
            </a:ln>
          </p:spPr>
        </p:pic>
        <p:pic>
          <p:nvPicPr>
            <p:cNvPr id="1888" name="Google Shape;1888;p39"/>
            <p:cNvPicPr preferRelativeResize="0"/>
            <p:nvPr/>
          </p:nvPicPr>
          <p:blipFill rotWithShape="1">
            <a:blip r:embed="rId13">
              <a:alphaModFix/>
            </a:blip>
            <a:srcRect b="0" l="0" r="0" t="0"/>
            <a:stretch/>
          </p:blipFill>
          <p:spPr>
            <a:xfrm>
              <a:off x="1521205" y="3811523"/>
              <a:ext cx="209676" cy="124180"/>
            </a:xfrm>
            <a:prstGeom prst="rect">
              <a:avLst/>
            </a:prstGeom>
            <a:noFill/>
            <a:ln>
              <a:noFill/>
            </a:ln>
          </p:spPr>
        </p:pic>
      </p:grpSp>
      <p:grpSp>
        <p:nvGrpSpPr>
          <p:cNvPr id="1889" name="Google Shape;1889;p39"/>
          <p:cNvGrpSpPr/>
          <p:nvPr/>
        </p:nvGrpSpPr>
        <p:grpSpPr>
          <a:xfrm>
            <a:off x="1830070" y="2826385"/>
            <a:ext cx="3948094" cy="1338110"/>
            <a:chOff x="1830070" y="2826385"/>
            <a:chExt cx="3948094" cy="1338110"/>
          </a:xfrm>
        </p:grpSpPr>
        <p:pic>
          <p:nvPicPr>
            <p:cNvPr id="1890" name="Google Shape;1890;p39"/>
            <p:cNvPicPr preferRelativeResize="0"/>
            <p:nvPr/>
          </p:nvPicPr>
          <p:blipFill rotWithShape="1">
            <a:blip r:embed="rId14">
              <a:alphaModFix/>
            </a:blip>
            <a:srcRect b="0" l="0" r="0" t="0"/>
            <a:stretch/>
          </p:blipFill>
          <p:spPr>
            <a:xfrm>
              <a:off x="2245746" y="3460877"/>
              <a:ext cx="2061331" cy="384175"/>
            </a:xfrm>
            <a:prstGeom prst="rect">
              <a:avLst/>
            </a:prstGeom>
            <a:noFill/>
            <a:ln>
              <a:noFill/>
            </a:ln>
          </p:spPr>
        </p:pic>
        <p:pic>
          <p:nvPicPr>
            <p:cNvPr id="1891" name="Google Shape;1891;p39"/>
            <p:cNvPicPr preferRelativeResize="0"/>
            <p:nvPr/>
          </p:nvPicPr>
          <p:blipFill rotWithShape="1">
            <a:blip r:embed="rId15">
              <a:alphaModFix/>
            </a:blip>
            <a:srcRect b="0" l="0" r="0" t="0"/>
            <a:stretch/>
          </p:blipFill>
          <p:spPr>
            <a:xfrm>
              <a:off x="1830070" y="3219615"/>
              <a:ext cx="384175" cy="944880"/>
            </a:xfrm>
            <a:prstGeom prst="rect">
              <a:avLst/>
            </a:prstGeom>
            <a:noFill/>
            <a:ln>
              <a:noFill/>
            </a:ln>
          </p:spPr>
        </p:pic>
        <p:pic>
          <p:nvPicPr>
            <p:cNvPr id="1892" name="Google Shape;1892;p39"/>
            <p:cNvPicPr preferRelativeResize="0"/>
            <p:nvPr/>
          </p:nvPicPr>
          <p:blipFill rotWithShape="1">
            <a:blip r:embed="rId16">
              <a:alphaModFix/>
            </a:blip>
            <a:srcRect b="0" l="0" r="0" t="0"/>
            <a:stretch/>
          </p:blipFill>
          <p:spPr>
            <a:xfrm>
              <a:off x="4466262" y="3610610"/>
              <a:ext cx="129175" cy="146177"/>
            </a:xfrm>
            <a:prstGeom prst="rect">
              <a:avLst/>
            </a:prstGeom>
            <a:noFill/>
            <a:ln>
              <a:noFill/>
            </a:ln>
          </p:spPr>
        </p:pic>
        <p:pic>
          <p:nvPicPr>
            <p:cNvPr id="1893" name="Google Shape;1893;p39"/>
            <p:cNvPicPr preferRelativeResize="0"/>
            <p:nvPr/>
          </p:nvPicPr>
          <p:blipFill rotWithShape="1">
            <a:blip r:embed="rId17">
              <a:alphaModFix/>
            </a:blip>
            <a:srcRect b="0" l="0" r="0" t="0"/>
            <a:stretch/>
          </p:blipFill>
          <p:spPr>
            <a:xfrm>
              <a:off x="4232544" y="2826385"/>
              <a:ext cx="1481439" cy="261112"/>
            </a:xfrm>
            <a:prstGeom prst="rect">
              <a:avLst/>
            </a:prstGeom>
            <a:noFill/>
            <a:ln>
              <a:noFill/>
            </a:ln>
          </p:spPr>
        </p:pic>
        <p:pic>
          <p:nvPicPr>
            <p:cNvPr id="1894" name="Google Shape;1894;p39"/>
            <p:cNvPicPr preferRelativeResize="0"/>
            <p:nvPr/>
          </p:nvPicPr>
          <p:blipFill rotWithShape="1">
            <a:blip r:embed="rId18">
              <a:alphaModFix/>
            </a:blip>
            <a:srcRect b="0" l="0" r="0" t="0"/>
            <a:stretch/>
          </p:blipFill>
          <p:spPr>
            <a:xfrm>
              <a:off x="3633089" y="3125851"/>
              <a:ext cx="2145075" cy="1034948"/>
            </a:xfrm>
            <a:prstGeom prst="rect">
              <a:avLst/>
            </a:prstGeom>
            <a:noFill/>
            <a:ln>
              <a:noFill/>
            </a:ln>
          </p:spPr>
        </p:pic>
      </p:grpSp>
      <p:pic>
        <p:nvPicPr>
          <p:cNvPr id="1895" name="Google Shape;1895;p39"/>
          <p:cNvPicPr preferRelativeResize="0"/>
          <p:nvPr/>
        </p:nvPicPr>
        <p:blipFill rotWithShape="1">
          <a:blip r:embed="rId19">
            <a:alphaModFix/>
          </a:blip>
          <a:srcRect b="0" l="0" r="0" t="0"/>
          <a:stretch/>
        </p:blipFill>
        <p:spPr>
          <a:xfrm>
            <a:off x="6766941" y="477393"/>
            <a:ext cx="740968" cy="266699"/>
          </a:xfrm>
          <a:prstGeom prst="rect">
            <a:avLst/>
          </a:prstGeom>
          <a:noFill/>
          <a:ln>
            <a:noFill/>
          </a:ln>
        </p:spPr>
      </p:pic>
      <p:pic>
        <p:nvPicPr>
          <p:cNvPr id="1896" name="Google Shape;1896;p39"/>
          <p:cNvPicPr preferRelativeResize="0"/>
          <p:nvPr/>
        </p:nvPicPr>
        <p:blipFill rotWithShape="1">
          <a:blip r:embed="rId20">
            <a:alphaModFix/>
          </a:blip>
          <a:srcRect b="0" l="0" r="0" t="0"/>
          <a:stretch/>
        </p:blipFill>
        <p:spPr>
          <a:xfrm>
            <a:off x="6815201" y="836549"/>
            <a:ext cx="770980" cy="256159"/>
          </a:xfrm>
          <a:prstGeom prst="rect">
            <a:avLst/>
          </a:prstGeom>
          <a:noFill/>
          <a:ln>
            <a:noFill/>
          </a:ln>
        </p:spPr>
      </p:pic>
      <p:grpSp>
        <p:nvGrpSpPr>
          <p:cNvPr id="1897" name="Google Shape;1897;p39"/>
          <p:cNvGrpSpPr/>
          <p:nvPr/>
        </p:nvGrpSpPr>
        <p:grpSpPr>
          <a:xfrm>
            <a:off x="7244715" y="3058286"/>
            <a:ext cx="1233296" cy="1056107"/>
            <a:chOff x="7244715" y="3058286"/>
            <a:chExt cx="1233296" cy="1056107"/>
          </a:xfrm>
        </p:grpSpPr>
        <p:pic>
          <p:nvPicPr>
            <p:cNvPr id="1898" name="Google Shape;1898;p39"/>
            <p:cNvPicPr preferRelativeResize="0"/>
            <p:nvPr/>
          </p:nvPicPr>
          <p:blipFill rotWithShape="1">
            <a:blip r:embed="rId21">
              <a:alphaModFix/>
            </a:blip>
            <a:srcRect b="0" l="0" r="0" t="0"/>
            <a:stretch/>
          </p:blipFill>
          <p:spPr>
            <a:xfrm>
              <a:off x="7244715" y="3197453"/>
              <a:ext cx="255142" cy="916940"/>
            </a:xfrm>
            <a:prstGeom prst="rect">
              <a:avLst/>
            </a:prstGeom>
            <a:noFill/>
            <a:ln>
              <a:noFill/>
            </a:ln>
          </p:spPr>
        </p:pic>
        <p:pic>
          <p:nvPicPr>
            <p:cNvPr id="1899" name="Google Shape;1899;p39"/>
            <p:cNvPicPr preferRelativeResize="0"/>
            <p:nvPr/>
          </p:nvPicPr>
          <p:blipFill rotWithShape="1">
            <a:blip r:embed="rId22">
              <a:alphaModFix/>
            </a:blip>
            <a:srcRect b="0" l="0" r="0" t="0"/>
            <a:stretch/>
          </p:blipFill>
          <p:spPr>
            <a:xfrm>
              <a:off x="7478659" y="3158362"/>
              <a:ext cx="322443" cy="115569"/>
            </a:xfrm>
            <a:prstGeom prst="rect">
              <a:avLst/>
            </a:prstGeom>
            <a:noFill/>
            <a:ln>
              <a:noFill/>
            </a:ln>
          </p:spPr>
        </p:pic>
        <p:pic>
          <p:nvPicPr>
            <p:cNvPr id="1900" name="Google Shape;1900;p39"/>
            <p:cNvPicPr preferRelativeResize="0"/>
            <p:nvPr/>
          </p:nvPicPr>
          <p:blipFill rotWithShape="1">
            <a:blip r:embed="rId23">
              <a:alphaModFix/>
            </a:blip>
            <a:srcRect b="0" l="0" r="0" t="0"/>
            <a:stretch/>
          </p:blipFill>
          <p:spPr>
            <a:xfrm>
              <a:off x="7507948" y="3058286"/>
              <a:ext cx="970063" cy="443102"/>
            </a:xfrm>
            <a:prstGeom prst="rect">
              <a:avLst/>
            </a:prstGeom>
            <a:noFill/>
            <a:ln>
              <a:noFill/>
            </a:ln>
          </p:spPr>
        </p:pic>
        <p:pic>
          <p:nvPicPr>
            <p:cNvPr id="1901" name="Google Shape;1901;p39"/>
            <p:cNvPicPr preferRelativeResize="0"/>
            <p:nvPr/>
          </p:nvPicPr>
          <p:blipFill rotWithShape="1">
            <a:blip r:embed="rId24">
              <a:alphaModFix/>
            </a:blip>
            <a:srcRect b="0" l="0" r="0" t="0"/>
            <a:stretch/>
          </p:blipFill>
          <p:spPr>
            <a:xfrm>
              <a:off x="7594219" y="3568318"/>
              <a:ext cx="120014" cy="180340"/>
            </a:xfrm>
            <a:prstGeom prst="rect">
              <a:avLst/>
            </a:prstGeom>
            <a:noFill/>
            <a:ln>
              <a:noFill/>
            </a:ln>
          </p:spPr>
        </p:pic>
      </p:grpSp>
      <p:sp>
        <p:nvSpPr>
          <p:cNvPr id="1902" name="Google Shape;1902;p39"/>
          <p:cNvSpPr/>
          <p:nvPr/>
        </p:nvSpPr>
        <p:spPr>
          <a:xfrm>
            <a:off x="977023" y="1311910"/>
            <a:ext cx="0" cy="868680"/>
          </a:xfrm>
          <a:custGeom>
            <a:rect b="b" l="l" r="r" t="t"/>
            <a:pathLst>
              <a:path extrusionOk="0" h="868680" w="120000">
                <a:moveTo>
                  <a:pt x="0" y="0"/>
                </a:moveTo>
                <a:lnTo>
                  <a:pt x="0" y="868679"/>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3" name="Google Shape;1903;p39"/>
          <p:cNvSpPr/>
          <p:nvPr/>
        </p:nvSpPr>
        <p:spPr>
          <a:xfrm>
            <a:off x="2072258" y="1311910"/>
            <a:ext cx="0" cy="868680"/>
          </a:xfrm>
          <a:custGeom>
            <a:rect b="b" l="l" r="r" t="t"/>
            <a:pathLst>
              <a:path extrusionOk="0" h="868680" w="120000">
                <a:moveTo>
                  <a:pt x="0" y="0"/>
                </a:moveTo>
                <a:lnTo>
                  <a:pt x="0" y="868679"/>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4" name="Google Shape;1904;p39"/>
          <p:cNvSpPr/>
          <p:nvPr/>
        </p:nvSpPr>
        <p:spPr>
          <a:xfrm>
            <a:off x="2918079" y="1311910"/>
            <a:ext cx="0" cy="868680"/>
          </a:xfrm>
          <a:custGeom>
            <a:rect b="b" l="l" r="r" t="t"/>
            <a:pathLst>
              <a:path extrusionOk="0" h="868680" w="120000">
                <a:moveTo>
                  <a:pt x="0" y="0"/>
                </a:moveTo>
                <a:lnTo>
                  <a:pt x="0" y="868679"/>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5" name="Google Shape;1905;p39"/>
          <p:cNvSpPr/>
          <p:nvPr/>
        </p:nvSpPr>
        <p:spPr>
          <a:xfrm>
            <a:off x="3626739" y="1311910"/>
            <a:ext cx="0" cy="868680"/>
          </a:xfrm>
          <a:custGeom>
            <a:rect b="b" l="l" r="r" t="t"/>
            <a:pathLst>
              <a:path extrusionOk="0" h="868680" w="120000">
                <a:moveTo>
                  <a:pt x="0" y="0"/>
                </a:moveTo>
                <a:lnTo>
                  <a:pt x="0" y="868679"/>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6" name="Google Shape;1906;p39"/>
          <p:cNvSpPr/>
          <p:nvPr/>
        </p:nvSpPr>
        <p:spPr>
          <a:xfrm>
            <a:off x="4586859" y="1311910"/>
            <a:ext cx="0" cy="868680"/>
          </a:xfrm>
          <a:custGeom>
            <a:rect b="b" l="l" r="r" t="t"/>
            <a:pathLst>
              <a:path extrusionOk="0" h="868680" w="120000">
                <a:moveTo>
                  <a:pt x="0" y="0"/>
                </a:moveTo>
                <a:lnTo>
                  <a:pt x="0" y="868679"/>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7" name="Google Shape;1907;p39"/>
          <p:cNvSpPr/>
          <p:nvPr/>
        </p:nvSpPr>
        <p:spPr>
          <a:xfrm>
            <a:off x="5265039" y="1311910"/>
            <a:ext cx="0" cy="868680"/>
          </a:xfrm>
          <a:custGeom>
            <a:rect b="b" l="l" r="r" t="t"/>
            <a:pathLst>
              <a:path extrusionOk="0" h="868680" w="120000">
                <a:moveTo>
                  <a:pt x="0" y="0"/>
                </a:moveTo>
                <a:lnTo>
                  <a:pt x="0" y="868679"/>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8" name="Google Shape;1908;p39"/>
          <p:cNvSpPr/>
          <p:nvPr/>
        </p:nvSpPr>
        <p:spPr>
          <a:xfrm>
            <a:off x="6385178" y="1311910"/>
            <a:ext cx="0" cy="868680"/>
          </a:xfrm>
          <a:custGeom>
            <a:rect b="b" l="l" r="r" t="t"/>
            <a:pathLst>
              <a:path extrusionOk="0" h="868680" w="120000">
                <a:moveTo>
                  <a:pt x="0" y="0"/>
                </a:moveTo>
                <a:lnTo>
                  <a:pt x="0" y="868679"/>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1909" name="Google Shape;1909;p39"/>
          <p:cNvGraphicFramePr/>
          <p:nvPr/>
        </p:nvGraphicFramePr>
        <p:xfrm>
          <a:off x="425665" y="1310999"/>
          <a:ext cx="3000000" cy="3000000"/>
        </p:xfrm>
        <a:graphic>
          <a:graphicData uri="http://schemas.openxmlformats.org/drawingml/2006/table">
            <a:tbl>
              <a:tblPr bandRow="1" firstRow="1">
                <a:noFill/>
                <a:tableStyleId>{D210C159-A9A6-4128-8610-3B71B513FB44}</a:tableStyleId>
              </a:tblPr>
              <a:tblGrid>
                <a:gridCol w="551175"/>
                <a:gridCol w="1095375"/>
                <a:gridCol w="845825"/>
                <a:gridCol w="708650"/>
                <a:gridCol w="960125"/>
                <a:gridCol w="678175"/>
                <a:gridCol w="1120150"/>
                <a:gridCol w="1082050"/>
              </a:tblGrid>
              <a:tr h="220975">
                <a:tc>
                  <a:txBody>
                    <a:bodyPr/>
                    <a:lstStyle/>
                    <a:p>
                      <a:pPr indent="0" lvl="0" marL="93980" marR="0" rtl="0" algn="l">
                        <a:lnSpc>
                          <a:spcPct val="115000"/>
                        </a:lnSpc>
                        <a:spcBef>
                          <a:spcPts val="0"/>
                        </a:spcBef>
                        <a:spcAft>
                          <a:spcPts val="0"/>
                        </a:spcAft>
                        <a:buNone/>
                      </a:pPr>
                      <a:r>
                        <a:rPr lang="en-US" sz="1400" u="none" cap="none" strike="noStrike">
                          <a:latin typeface="Verdana"/>
                          <a:ea typeface="Verdana"/>
                          <a:cs typeface="Verdana"/>
                          <a:sym typeface="Verdana"/>
                        </a:rPr>
                        <a:t>size</a:t>
                      </a:r>
                      <a:endParaRPr sz="1400" u="none" cap="none" strike="noStrike">
                        <a:latin typeface="Verdana"/>
                        <a:ea typeface="Verdana"/>
                        <a:cs typeface="Verdana"/>
                        <a:sym typeface="Verdana"/>
                      </a:endParaRPr>
                    </a:p>
                  </a:txBody>
                  <a:tcPr marT="4450" marB="0" marR="0" marL="0"/>
                </a:tc>
                <a:tc>
                  <a:txBody>
                    <a:bodyPr/>
                    <a:lstStyle/>
                    <a:p>
                      <a:pPr indent="0" lvl="0" marL="94615" marR="0" rtl="0" algn="l">
                        <a:lnSpc>
                          <a:spcPct val="114642"/>
                        </a:lnSpc>
                        <a:spcBef>
                          <a:spcPts val="0"/>
                        </a:spcBef>
                        <a:spcAft>
                          <a:spcPts val="0"/>
                        </a:spcAft>
                        <a:buNone/>
                      </a:pPr>
                      <a:r>
                        <a:rPr lang="en-US" sz="1400" u="none" cap="none" strike="noStrike">
                          <a:latin typeface="Verdana"/>
                          <a:ea typeface="Verdana"/>
                          <a:cs typeface="Verdana"/>
                          <a:sym typeface="Verdana"/>
                        </a:rPr>
                        <a:t>bedrooms</a:t>
                      </a:r>
                      <a:endParaRPr sz="1400" u="none" cap="none" strike="noStrike">
                        <a:latin typeface="Verdana"/>
                        <a:ea typeface="Verdana"/>
                        <a:cs typeface="Verdana"/>
                        <a:sym typeface="Verdana"/>
                      </a:endParaRPr>
                    </a:p>
                  </a:txBody>
                  <a:tcPr marT="5075" marB="0" marR="0" marL="0"/>
                </a:tc>
                <a:tc>
                  <a:txBody>
                    <a:bodyPr/>
                    <a:lstStyle/>
                    <a:p>
                      <a:pPr indent="0" lvl="0" marL="162560" marR="0" rtl="0" algn="l">
                        <a:lnSpc>
                          <a:spcPct val="114642"/>
                        </a:lnSpc>
                        <a:spcBef>
                          <a:spcPts val="0"/>
                        </a:spcBef>
                        <a:spcAft>
                          <a:spcPts val="0"/>
                        </a:spcAft>
                        <a:buNone/>
                      </a:pPr>
                      <a:r>
                        <a:rPr lang="en-US" sz="1400" u="none" cap="none" strike="noStrike">
                          <a:latin typeface="Verdana"/>
                          <a:ea typeface="Verdana"/>
                          <a:cs typeface="Verdana"/>
                          <a:sym typeface="Verdana"/>
                        </a:rPr>
                        <a:t>floors</a:t>
                      </a:r>
                      <a:endParaRPr sz="1400" u="none" cap="none" strike="noStrike">
                        <a:latin typeface="Verdana"/>
                        <a:ea typeface="Verdana"/>
                        <a:cs typeface="Verdana"/>
                        <a:sym typeface="Verdana"/>
                      </a:endParaRPr>
                    </a:p>
                  </a:txBody>
                  <a:tcPr marT="5075" marB="0" marR="0" marL="0"/>
                </a:tc>
                <a:tc>
                  <a:txBody>
                    <a:bodyPr/>
                    <a:lstStyle/>
                    <a:p>
                      <a:pPr indent="0" lvl="0" marL="191770" marR="0" rtl="0" algn="l">
                        <a:lnSpc>
                          <a:spcPct val="114642"/>
                        </a:lnSpc>
                        <a:spcBef>
                          <a:spcPts val="0"/>
                        </a:spcBef>
                        <a:spcAft>
                          <a:spcPts val="0"/>
                        </a:spcAft>
                        <a:buNone/>
                      </a:pPr>
                      <a:r>
                        <a:rPr lang="en-US" sz="1400" u="none" cap="none" strike="noStrike">
                          <a:latin typeface="Verdana"/>
                          <a:ea typeface="Verdana"/>
                          <a:cs typeface="Verdana"/>
                          <a:sym typeface="Verdana"/>
                        </a:rPr>
                        <a:t>age</a:t>
                      </a:r>
                      <a:endParaRPr sz="1400" u="none" cap="none" strike="noStrike">
                        <a:latin typeface="Verdana"/>
                        <a:ea typeface="Verdana"/>
                        <a:cs typeface="Verdana"/>
                        <a:sym typeface="Verdana"/>
                      </a:endParaRPr>
                    </a:p>
                  </a:txBody>
                  <a:tcPr marT="5075" marB="0" marR="0" marL="0"/>
                </a:tc>
                <a:tc>
                  <a:txBody>
                    <a:bodyPr/>
                    <a:lstStyle/>
                    <a:p>
                      <a:pPr indent="0" lvl="0" marL="0" marR="0" rtl="0" algn="ctr">
                        <a:lnSpc>
                          <a:spcPct val="114642"/>
                        </a:lnSpc>
                        <a:spcBef>
                          <a:spcPts val="0"/>
                        </a:spcBef>
                        <a:spcAft>
                          <a:spcPts val="0"/>
                        </a:spcAft>
                        <a:buNone/>
                      </a:pPr>
                      <a:r>
                        <a:rPr lang="en-US" sz="1400" u="none" cap="none" strike="noStrike">
                          <a:latin typeface="Verdana"/>
                          <a:ea typeface="Verdana"/>
                          <a:cs typeface="Verdana"/>
                          <a:sym typeface="Verdana"/>
                        </a:rPr>
                        <a:t>avg</a:t>
                      </a:r>
                      <a:endParaRPr sz="1400" u="none" cap="none" strike="noStrike">
                        <a:latin typeface="Verdana"/>
                        <a:ea typeface="Verdana"/>
                        <a:cs typeface="Verdana"/>
                        <a:sym typeface="Verdana"/>
                      </a:endParaRPr>
                    </a:p>
                  </a:txBody>
                  <a:tcPr marT="5075" marB="0" marR="0" marL="0"/>
                </a:tc>
                <a:tc>
                  <a:txBody>
                    <a:bodyPr/>
                    <a:lstStyle/>
                    <a:p>
                      <a:pPr indent="0" lvl="0" marL="17145" marR="0" rtl="0" algn="ctr">
                        <a:lnSpc>
                          <a:spcPct val="114642"/>
                        </a:lnSpc>
                        <a:spcBef>
                          <a:spcPts val="0"/>
                        </a:spcBef>
                        <a:spcAft>
                          <a:spcPts val="0"/>
                        </a:spcAft>
                        <a:buNone/>
                      </a:pPr>
                      <a:r>
                        <a:rPr lang="en-US" sz="1400" u="none" cap="none" strike="noStrike">
                          <a:latin typeface="Cambria Math"/>
                          <a:ea typeface="Cambria Math"/>
                          <a:cs typeface="Cambria Math"/>
                          <a:sym typeface="Cambria Math"/>
                        </a:rPr>
                        <a:t>…</a:t>
                      </a:r>
                      <a:endParaRPr sz="1400" u="none" cap="none" strike="noStrike">
                        <a:latin typeface="Cambria Math"/>
                        <a:ea typeface="Cambria Math"/>
                        <a:cs typeface="Cambria Math"/>
                        <a:sym typeface="Cambria Math"/>
                      </a:endParaRPr>
                    </a:p>
                  </a:txBody>
                  <a:tcPr marT="5075" marB="0" marR="0" marL="0"/>
                </a:tc>
                <a:tc>
                  <a:txBody>
                    <a:bodyPr/>
                    <a:lstStyle/>
                    <a:p>
                      <a:pPr indent="0" lvl="0" marL="0" marR="62864" rtl="0" algn="r">
                        <a:lnSpc>
                          <a:spcPct val="114642"/>
                        </a:lnSpc>
                        <a:spcBef>
                          <a:spcPts val="0"/>
                        </a:spcBef>
                        <a:spcAft>
                          <a:spcPts val="0"/>
                        </a:spcAft>
                        <a:buNone/>
                      </a:pPr>
                      <a:r>
                        <a:rPr lang="en-US" sz="1400" u="none" cap="none" strike="noStrike">
                          <a:latin typeface="Verdana"/>
                          <a:ea typeface="Verdana"/>
                          <a:cs typeface="Verdana"/>
                          <a:sym typeface="Verdana"/>
                        </a:rPr>
                        <a:t>distance to</a:t>
                      </a:r>
                      <a:endParaRPr sz="1400" u="none" cap="none" strike="noStrike">
                        <a:latin typeface="Verdana"/>
                        <a:ea typeface="Verdana"/>
                        <a:cs typeface="Verdana"/>
                        <a:sym typeface="Verdana"/>
                      </a:endParaRPr>
                    </a:p>
                  </a:txBody>
                  <a:tcPr marT="5075" marB="0" marR="0" marL="0"/>
                </a:tc>
                <a:tc>
                  <a:txBody>
                    <a:bodyPr/>
                    <a:lstStyle/>
                    <a:p>
                      <a:pPr indent="0" lvl="0" marL="318770" marR="0" rtl="0" algn="l">
                        <a:lnSpc>
                          <a:spcPct val="114642"/>
                        </a:lnSpc>
                        <a:spcBef>
                          <a:spcPts val="0"/>
                        </a:spcBef>
                        <a:spcAft>
                          <a:spcPts val="0"/>
                        </a:spcAft>
                        <a:buNone/>
                      </a:pPr>
                      <a:r>
                        <a:rPr lang="en-US" sz="1400" u="none" cap="none" strike="noStrike">
                          <a:latin typeface="Verdana"/>
                          <a:ea typeface="Verdana"/>
                          <a:cs typeface="Verdana"/>
                          <a:sym typeface="Verdana"/>
                        </a:rPr>
                        <a:t>price</a:t>
                      </a:r>
                      <a:endParaRPr sz="1400" u="none" cap="none" strike="noStrike">
                        <a:latin typeface="Verdana"/>
                        <a:ea typeface="Verdana"/>
                        <a:cs typeface="Verdana"/>
                        <a:sym typeface="Verdana"/>
                      </a:endParaRPr>
                    </a:p>
                  </a:txBody>
                  <a:tcPr marT="5075" marB="0" marR="0" marL="0"/>
                </a:tc>
              </a:tr>
              <a:tr h="426725">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c>
                  <a:txBody>
                    <a:bodyPr/>
                    <a:lstStyle/>
                    <a:p>
                      <a:pPr indent="0" lvl="0" marL="8890" marR="0" rtl="0" algn="ctr">
                        <a:lnSpc>
                          <a:spcPct val="100000"/>
                        </a:lnSpc>
                        <a:spcBef>
                          <a:spcPts val="0"/>
                        </a:spcBef>
                        <a:spcAft>
                          <a:spcPts val="0"/>
                        </a:spcAft>
                        <a:buNone/>
                      </a:pPr>
                      <a:r>
                        <a:rPr lang="en-US" sz="1400" u="none" cap="none" strike="noStrike">
                          <a:latin typeface="Verdana"/>
                          <a:ea typeface="Verdana"/>
                          <a:cs typeface="Verdana"/>
                          <a:sym typeface="Verdana"/>
                        </a:rPr>
                        <a:t>income</a:t>
                      </a:r>
                      <a:endParaRPr sz="1400" u="none" cap="none" strike="noStrike">
                        <a:latin typeface="Verdana"/>
                        <a:ea typeface="Verdana"/>
                        <a:cs typeface="Verdana"/>
                        <a:sym typeface="Verdana"/>
                      </a:endParaRPr>
                    </a:p>
                  </a:txBody>
                  <a:tcPr marT="2550" marB="0" marR="0" marL="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c>
                  <a:txBody>
                    <a:bodyPr/>
                    <a:lstStyle/>
                    <a:p>
                      <a:pPr indent="0" lvl="0" marL="0" marR="32384" rtl="0" algn="r">
                        <a:lnSpc>
                          <a:spcPct val="100000"/>
                        </a:lnSpc>
                        <a:spcBef>
                          <a:spcPts val="0"/>
                        </a:spcBef>
                        <a:spcAft>
                          <a:spcPts val="0"/>
                        </a:spcAft>
                        <a:buNone/>
                      </a:pPr>
                      <a:r>
                        <a:rPr lang="en-US" sz="1400" u="none" cap="none" strike="noStrike">
                          <a:latin typeface="Verdana"/>
                          <a:ea typeface="Verdana"/>
                          <a:cs typeface="Verdana"/>
                          <a:sym typeface="Verdana"/>
                        </a:rPr>
                        <a:t>coffee shop</a:t>
                      </a:r>
                      <a:endParaRPr sz="1400" u="none" cap="none" strike="noStrike">
                        <a:latin typeface="Verdana"/>
                        <a:ea typeface="Verdana"/>
                        <a:cs typeface="Verdana"/>
                        <a:sym typeface="Verdana"/>
                      </a:endParaRPr>
                    </a:p>
                  </a:txBody>
                  <a:tcPr marT="2550" marB="0" marR="0" marL="0">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B cap="flat" cmpd="sng" w="12700">
                      <a:solidFill>
                        <a:srgbClr val="000000"/>
                      </a:solidFill>
                      <a:prstDash val="solid"/>
                      <a:round/>
                      <a:headEnd len="sm" w="sm" type="none"/>
                      <a:tailEnd len="sm" w="sm" type="none"/>
                    </a:lnB>
                  </a:tcPr>
                </a:tc>
              </a:tr>
            </a:tbl>
          </a:graphicData>
        </a:graphic>
      </p:graphicFrame>
      <p:pic>
        <p:nvPicPr>
          <p:cNvPr id="1910" name="Google Shape;1910;p39"/>
          <p:cNvPicPr preferRelativeResize="0"/>
          <p:nvPr/>
        </p:nvPicPr>
        <p:blipFill rotWithShape="1">
          <a:blip r:embed="rId25">
            <a:alphaModFix/>
          </a:blip>
          <a:srcRect b="0" l="0" r="0" t="0"/>
          <a:stretch/>
        </p:blipFill>
        <p:spPr>
          <a:xfrm>
            <a:off x="668134" y="1623949"/>
            <a:ext cx="156197" cy="224154"/>
          </a:xfrm>
          <a:prstGeom prst="rect">
            <a:avLst/>
          </a:prstGeom>
          <a:noFill/>
          <a:ln>
            <a:noFill/>
          </a:ln>
        </p:spPr>
      </p:pic>
      <p:pic>
        <p:nvPicPr>
          <p:cNvPr id="1911" name="Google Shape;1911;p39"/>
          <p:cNvPicPr preferRelativeResize="0"/>
          <p:nvPr/>
        </p:nvPicPr>
        <p:blipFill rotWithShape="1">
          <a:blip r:embed="rId26">
            <a:alphaModFix/>
          </a:blip>
          <a:srcRect b="0" l="0" r="0" t="0"/>
          <a:stretch/>
        </p:blipFill>
        <p:spPr>
          <a:xfrm>
            <a:off x="1544066" y="1625472"/>
            <a:ext cx="230942" cy="225678"/>
          </a:xfrm>
          <a:prstGeom prst="rect">
            <a:avLst/>
          </a:prstGeom>
          <a:noFill/>
          <a:ln>
            <a:noFill/>
          </a:ln>
        </p:spPr>
      </p:pic>
      <p:pic>
        <p:nvPicPr>
          <p:cNvPr id="1912" name="Google Shape;1912;p39"/>
          <p:cNvPicPr preferRelativeResize="0"/>
          <p:nvPr/>
        </p:nvPicPr>
        <p:blipFill rotWithShape="1">
          <a:blip r:embed="rId27">
            <a:alphaModFix/>
          </a:blip>
          <a:srcRect b="0" l="0" r="0" t="0"/>
          <a:stretch/>
        </p:blipFill>
        <p:spPr>
          <a:xfrm>
            <a:off x="2461641" y="1644014"/>
            <a:ext cx="213030" cy="250190"/>
          </a:xfrm>
          <a:prstGeom prst="rect">
            <a:avLst/>
          </a:prstGeom>
          <a:noFill/>
          <a:ln>
            <a:noFill/>
          </a:ln>
        </p:spPr>
      </p:pic>
      <p:pic>
        <p:nvPicPr>
          <p:cNvPr id="1913" name="Google Shape;1913;p39"/>
          <p:cNvPicPr preferRelativeResize="0"/>
          <p:nvPr/>
        </p:nvPicPr>
        <p:blipFill rotWithShape="1">
          <a:blip r:embed="rId28">
            <a:alphaModFix/>
          </a:blip>
          <a:srcRect b="0" l="0" r="0" t="0"/>
          <a:stretch/>
        </p:blipFill>
        <p:spPr>
          <a:xfrm>
            <a:off x="3187064" y="1660270"/>
            <a:ext cx="208534" cy="261238"/>
          </a:xfrm>
          <a:prstGeom prst="rect">
            <a:avLst/>
          </a:prstGeom>
          <a:noFill/>
          <a:ln>
            <a:noFill/>
          </a:ln>
        </p:spPr>
      </p:pic>
      <p:pic>
        <p:nvPicPr>
          <p:cNvPr id="1914" name="Google Shape;1914;p39"/>
          <p:cNvPicPr preferRelativeResize="0"/>
          <p:nvPr/>
        </p:nvPicPr>
        <p:blipFill rotWithShape="1">
          <a:blip r:embed="rId29">
            <a:alphaModFix/>
          </a:blip>
          <a:srcRect b="0" l="0" r="0" t="0"/>
          <a:stretch/>
        </p:blipFill>
        <p:spPr>
          <a:xfrm>
            <a:off x="3984625" y="1738629"/>
            <a:ext cx="201802" cy="212090"/>
          </a:xfrm>
          <a:prstGeom prst="rect">
            <a:avLst/>
          </a:prstGeom>
          <a:noFill/>
          <a:ln>
            <a:noFill/>
          </a:ln>
        </p:spPr>
      </p:pic>
      <p:pic>
        <p:nvPicPr>
          <p:cNvPr id="1915" name="Google Shape;1915;p39"/>
          <p:cNvPicPr preferRelativeResize="0"/>
          <p:nvPr/>
        </p:nvPicPr>
        <p:blipFill rotWithShape="1">
          <a:blip r:embed="rId30">
            <a:alphaModFix/>
          </a:blip>
          <a:srcRect b="0" l="0" r="0" t="0"/>
          <a:stretch/>
        </p:blipFill>
        <p:spPr>
          <a:xfrm>
            <a:off x="5611367" y="1741804"/>
            <a:ext cx="439782" cy="209804"/>
          </a:xfrm>
          <a:prstGeom prst="rect">
            <a:avLst/>
          </a:prstGeom>
          <a:noFill/>
          <a:ln>
            <a:noFill/>
          </a:ln>
        </p:spPr>
      </p:pic>
      <p:pic>
        <p:nvPicPr>
          <p:cNvPr id="1916" name="Google Shape;1916;p39"/>
          <p:cNvPicPr preferRelativeResize="0"/>
          <p:nvPr/>
        </p:nvPicPr>
        <p:blipFill rotWithShape="1">
          <a:blip r:embed="rId31">
            <a:alphaModFix/>
          </a:blip>
          <a:srcRect b="0" l="0" r="0" t="0"/>
          <a:stretch/>
        </p:blipFill>
        <p:spPr>
          <a:xfrm>
            <a:off x="6817120" y="1677161"/>
            <a:ext cx="145489" cy="229869"/>
          </a:xfrm>
          <a:prstGeom prst="rect">
            <a:avLst/>
          </a:prstGeom>
          <a:noFill/>
          <a:ln>
            <a:noFill/>
          </a:ln>
        </p:spPr>
      </p:pic>
      <p:pic>
        <p:nvPicPr>
          <p:cNvPr id="1917" name="Google Shape;1917;p39"/>
          <p:cNvPicPr preferRelativeResize="0"/>
          <p:nvPr/>
        </p:nvPicPr>
        <p:blipFill rotWithShape="1">
          <a:blip r:embed="rId32">
            <a:alphaModFix/>
          </a:blip>
          <a:srcRect b="0" l="0" r="0" t="0"/>
          <a:stretch/>
        </p:blipFill>
        <p:spPr>
          <a:xfrm>
            <a:off x="5840603" y="2820542"/>
            <a:ext cx="561086" cy="174370"/>
          </a:xfrm>
          <a:prstGeom prst="rect">
            <a:avLst/>
          </a:prstGeom>
          <a:noFill/>
          <a:ln>
            <a:noFill/>
          </a:ln>
        </p:spPr>
      </p:pic>
      <p:pic>
        <p:nvPicPr>
          <p:cNvPr id="1918" name="Google Shape;1918;p39"/>
          <p:cNvPicPr preferRelativeResize="0"/>
          <p:nvPr/>
        </p:nvPicPr>
        <p:blipFill rotWithShape="1">
          <a:blip r:embed="rId33">
            <a:alphaModFix/>
          </a:blip>
          <a:srcRect b="0" l="0" r="0" t="0"/>
          <a:stretch/>
        </p:blipFill>
        <p:spPr>
          <a:xfrm>
            <a:off x="3697223" y="2339975"/>
            <a:ext cx="96520" cy="127000"/>
          </a:xfrm>
          <a:prstGeom prst="rect">
            <a:avLst/>
          </a:prstGeom>
          <a:noFill/>
          <a:ln>
            <a:noFill/>
          </a:ln>
        </p:spPr>
      </p:pic>
      <p:pic>
        <p:nvPicPr>
          <p:cNvPr id="1919" name="Google Shape;1919;p39"/>
          <p:cNvPicPr preferRelativeResize="0"/>
          <p:nvPr/>
        </p:nvPicPr>
        <p:blipFill rotWithShape="1">
          <a:blip r:embed="rId34">
            <a:alphaModFix/>
          </a:blip>
          <a:srcRect b="0" l="0" r="0" t="0"/>
          <a:stretch/>
        </p:blipFill>
        <p:spPr>
          <a:xfrm>
            <a:off x="3916934" y="2281427"/>
            <a:ext cx="926845" cy="192151"/>
          </a:xfrm>
          <a:prstGeom prst="rect">
            <a:avLst/>
          </a:prstGeom>
          <a:noFill/>
          <a:ln>
            <a:noFill/>
          </a:ln>
        </p:spPr>
      </p:pic>
      <p:sp>
        <p:nvSpPr>
          <p:cNvPr id="1920" name="Google Shape;1920;p39"/>
          <p:cNvSpPr/>
          <p:nvPr/>
        </p:nvSpPr>
        <p:spPr>
          <a:xfrm>
            <a:off x="5709920" y="2205100"/>
            <a:ext cx="93980" cy="93980"/>
          </a:xfrm>
          <a:custGeom>
            <a:rect b="b" l="l" r="r" t="t"/>
            <a:pathLst>
              <a:path extrusionOk="0" h="93980" w="93979">
                <a:moveTo>
                  <a:pt x="83312" y="8890"/>
                </a:moveTo>
                <a:lnTo>
                  <a:pt x="81280" y="5715"/>
                </a:lnTo>
                <a:lnTo>
                  <a:pt x="69977" y="381"/>
                </a:lnTo>
                <a:lnTo>
                  <a:pt x="68199" y="0"/>
                </a:lnTo>
                <a:lnTo>
                  <a:pt x="5461" y="0"/>
                </a:lnTo>
                <a:lnTo>
                  <a:pt x="0" y="5461"/>
                </a:lnTo>
                <a:lnTo>
                  <a:pt x="0" y="19177"/>
                </a:lnTo>
                <a:lnTo>
                  <a:pt x="5461" y="24765"/>
                </a:lnTo>
                <a:lnTo>
                  <a:pt x="12319" y="24765"/>
                </a:lnTo>
                <a:lnTo>
                  <a:pt x="68199" y="24765"/>
                </a:lnTo>
                <a:lnTo>
                  <a:pt x="69977" y="24257"/>
                </a:lnTo>
                <a:lnTo>
                  <a:pt x="81280" y="19050"/>
                </a:lnTo>
                <a:lnTo>
                  <a:pt x="83312" y="15875"/>
                </a:lnTo>
                <a:lnTo>
                  <a:pt x="83312" y="8890"/>
                </a:lnTo>
                <a:close/>
              </a:path>
              <a:path extrusionOk="0" h="93980" w="93979">
                <a:moveTo>
                  <a:pt x="93472" y="78613"/>
                </a:moveTo>
                <a:lnTo>
                  <a:pt x="91694" y="75438"/>
                </a:lnTo>
                <a:lnTo>
                  <a:pt x="88773" y="73787"/>
                </a:lnTo>
                <a:lnTo>
                  <a:pt x="82804" y="70485"/>
                </a:lnTo>
                <a:lnTo>
                  <a:pt x="81280" y="69596"/>
                </a:lnTo>
                <a:lnTo>
                  <a:pt x="79502" y="69088"/>
                </a:lnTo>
                <a:lnTo>
                  <a:pt x="77724" y="68961"/>
                </a:lnTo>
                <a:lnTo>
                  <a:pt x="70205" y="68326"/>
                </a:lnTo>
                <a:lnTo>
                  <a:pt x="68707" y="68199"/>
                </a:lnTo>
                <a:lnTo>
                  <a:pt x="69342" y="68326"/>
                </a:lnTo>
                <a:lnTo>
                  <a:pt x="62915" y="67437"/>
                </a:lnTo>
                <a:lnTo>
                  <a:pt x="61214" y="67208"/>
                </a:lnTo>
                <a:lnTo>
                  <a:pt x="61087" y="67183"/>
                </a:lnTo>
                <a:lnTo>
                  <a:pt x="54356" y="65659"/>
                </a:lnTo>
                <a:lnTo>
                  <a:pt x="54610" y="65659"/>
                </a:lnTo>
                <a:lnTo>
                  <a:pt x="48920" y="64262"/>
                </a:lnTo>
                <a:lnTo>
                  <a:pt x="47586" y="63944"/>
                </a:lnTo>
                <a:lnTo>
                  <a:pt x="47434" y="63881"/>
                </a:lnTo>
                <a:lnTo>
                  <a:pt x="42418" y="62103"/>
                </a:lnTo>
                <a:lnTo>
                  <a:pt x="41910" y="61849"/>
                </a:lnTo>
                <a:lnTo>
                  <a:pt x="36195" y="60071"/>
                </a:lnTo>
                <a:lnTo>
                  <a:pt x="32512" y="59563"/>
                </a:lnTo>
                <a:lnTo>
                  <a:pt x="14859" y="59563"/>
                </a:lnTo>
                <a:lnTo>
                  <a:pt x="9271" y="65024"/>
                </a:lnTo>
                <a:lnTo>
                  <a:pt x="9271" y="78740"/>
                </a:lnTo>
                <a:lnTo>
                  <a:pt x="14859" y="84328"/>
                </a:lnTo>
                <a:lnTo>
                  <a:pt x="30848" y="84328"/>
                </a:lnTo>
                <a:lnTo>
                  <a:pt x="34353" y="85420"/>
                </a:lnTo>
                <a:lnTo>
                  <a:pt x="34518" y="85471"/>
                </a:lnTo>
                <a:lnTo>
                  <a:pt x="40259" y="87503"/>
                </a:lnTo>
                <a:lnTo>
                  <a:pt x="41402" y="87884"/>
                </a:lnTo>
                <a:lnTo>
                  <a:pt x="48641" y="89662"/>
                </a:lnTo>
                <a:lnTo>
                  <a:pt x="48895" y="89789"/>
                </a:lnTo>
                <a:lnTo>
                  <a:pt x="56769" y="91567"/>
                </a:lnTo>
                <a:lnTo>
                  <a:pt x="57912" y="91694"/>
                </a:lnTo>
                <a:lnTo>
                  <a:pt x="66167" y="92837"/>
                </a:lnTo>
                <a:lnTo>
                  <a:pt x="66802" y="92837"/>
                </a:lnTo>
                <a:lnTo>
                  <a:pt x="75819" y="93599"/>
                </a:lnTo>
                <a:lnTo>
                  <a:pt x="77851" y="93726"/>
                </a:lnTo>
                <a:lnTo>
                  <a:pt x="79883" y="93472"/>
                </a:lnTo>
                <a:lnTo>
                  <a:pt x="81788" y="92583"/>
                </a:lnTo>
                <a:lnTo>
                  <a:pt x="88011" y="89916"/>
                </a:lnTo>
                <a:lnTo>
                  <a:pt x="91059" y="88519"/>
                </a:lnTo>
                <a:lnTo>
                  <a:pt x="93218" y="85471"/>
                </a:lnTo>
                <a:lnTo>
                  <a:pt x="93218" y="85344"/>
                </a:lnTo>
                <a:lnTo>
                  <a:pt x="93256" y="84328"/>
                </a:lnTo>
                <a:lnTo>
                  <a:pt x="93281" y="83693"/>
                </a:lnTo>
                <a:lnTo>
                  <a:pt x="93472" y="78613"/>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21" name="Google Shape;1921;p39"/>
          <p:cNvPicPr preferRelativeResize="0"/>
          <p:nvPr/>
        </p:nvPicPr>
        <p:blipFill rotWithShape="1">
          <a:blip r:embed="rId35">
            <a:alphaModFix/>
          </a:blip>
          <a:srcRect b="0" l="0" r="0" t="0"/>
          <a:stretch/>
        </p:blipFill>
        <p:spPr>
          <a:xfrm>
            <a:off x="5899784" y="2184654"/>
            <a:ext cx="309879" cy="169418"/>
          </a:xfrm>
          <a:prstGeom prst="rect">
            <a:avLst/>
          </a:prstGeom>
          <a:noFill/>
          <a:ln>
            <a:noFill/>
          </a:ln>
        </p:spPr>
      </p:pic>
      <p:pic>
        <p:nvPicPr>
          <p:cNvPr id="1922" name="Google Shape;1922;p39"/>
          <p:cNvPicPr preferRelativeResize="0"/>
          <p:nvPr/>
        </p:nvPicPr>
        <p:blipFill rotWithShape="1">
          <a:blip r:embed="rId36">
            <a:alphaModFix/>
          </a:blip>
          <a:srcRect b="0" l="0" r="0" t="0"/>
          <a:stretch/>
        </p:blipFill>
        <p:spPr>
          <a:xfrm>
            <a:off x="5523865" y="2202433"/>
            <a:ext cx="96496" cy="127000"/>
          </a:xfrm>
          <a:prstGeom prst="rect">
            <a:avLst/>
          </a:prstGeom>
          <a:noFill/>
          <a:ln>
            <a:noFill/>
          </a:ln>
        </p:spPr>
      </p:pic>
      <p:pic>
        <p:nvPicPr>
          <p:cNvPr id="1923" name="Google Shape;1923;p39"/>
          <p:cNvPicPr preferRelativeResize="0"/>
          <p:nvPr/>
        </p:nvPicPr>
        <p:blipFill rotWithShape="1">
          <a:blip r:embed="rId37">
            <a:alphaModFix/>
          </a:blip>
          <a:srcRect b="0" l="0" r="0" t="0"/>
          <a:stretch/>
        </p:blipFill>
        <p:spPr>
          <a:xfrm>
            <a:off x="3057525" y="2628900"/>
            <a:ext cx="142875" cy="133350"/>
          </a:xfrm>
          <a:prstGeom prst="rect">
            <a:avLst/>
          </a:prstGeom>
          <a:noFill/>
          <a:ln>
            <a:noFill/>
          </a:ln>
        </p:spPr>
      </p:pic>
      <p:pic>
        <p:nvPicPr>
          <p:cNvPr id="1924" name="Google Shape;1924;p39"/>
          <p:cNvPicPr preferRelativeResize="0"/>
          <p:nvPr/>
        </p:nvPicPr>
        <p:blipFill rotWithShape="1">
          <a:blip r:embed="rId38">
            <a:alphaModFix/>
          </a:blip>
          <a:srcRect b="0" l="0" r="0" t="0"/>
          <a:stretch/>
        </p:blipFill>
        <p:spPr>
          <a:xfrm>
            <a:off x="6131940" y="3106039"/>
            <a:ext cx="1003808" cy="774865"/>
          </a:xfrm>
          <a:prstGeom prst="rect">
            <a:avLst/>
          </a:prstGeom>
          <a:noFill/>
          <a:ln>
            <a:noFill/>
          </a:ln>
        </p:spPr>
      </p:pic>
      <p:sp>
        <p:nvSpPr>
          <p:cNvPr id="1925" name="Google Shape;1925;p39"/>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4"/>
          <p:cNvGrpSpPr/>
          <p:nvPr/>
        </p:nvGrpSpPr>
        <p:grpSpPr>
          <a:xfrm>
            <a:off x="1428750" y="1095374"/>
            <a:ext cx="3630929" cy="1946910"/>
            <a:chOff x="1428750" y="1095374"/>
            <a:chExt cx="3630929" cy="1946910"/>
          </a:xfrm>
        </p:grpSpPr>
        <p:sp>
          <p:nvSpPr>
            <p:cNvPr id="90" name="Google Shape;90;p4"/>
            <p:cNvSpPr/>
            <p:nvPr/>
          </p:nvSpPr>
          <p:spPr>
            <a:xfrm>
              <a:off x="1428750" y="1095374"/>
              <a:ext cx="3630929" cy="1946910"/>
            </a:xfrm>
            <a:custGeom>
              <a:rect b="b" l="l" r="r" t="t"/>
              <a:pathLst>
                <a:path extrusionOk="0" h="1946910" w="3630929">
                  <a:moveTo>
                    <a:pt x="3630549" y="1600200"/>
                  </a:moveTo>
                  <a:lnTo>
                    <a:pt x="3607663" y="1581150"/>
                  </a:lnTo>
                  <a:lnTo>
                    <a:pt x="3498596" y="1490345"/>
                  </a:lnTo>
                  <a:lnTo>
                    <a:pt x="3491979" y="1486750"/>
                  </a:lnTo>
                  <a:lnTo>
                    <a:pt x="3467481" y="1506689"/>
                  </a:lnTo>
                  <a:lnTo>
                    <a:pt x="3469513" y="1513674"/>
                  </a:lnTo>
                  <a:lnTo>
                    <a:pt x="3474212" y="1519555"/>
                  </a:lnTo>
                  <a:lnTo>
                    <a:pt x="3548126" y="1581150"/>
                  </a:lnTo>
                  <a:lnTo>
                    <a:pt x="133350" y="1581150"/>
                  </a:lnTo>
                  <a:lnTo>
                    <a:pt x="133350" y="82296"/>
                  </a:lnTo>
                  <a:lnTo>
                    <a:pt x="194945" y="156210"/>
                  </a:lnTo>
                  <a:lnTo>
                    <a:pt x="200825" y="160972"/>
                  </a:lnTo>
                  <a:lnTo>
                    <a:pt x="207810" y="162991"/>
                  </a:lnTo>
                  <a:lnTo>
                    <a:pt x="215061" y="162229"/>
                  </a:lnTo>
                  <a:lnTo>
                    <a:pt x="221742" y="158623"/>
                  </a:lnTo>
                  <a:lnTo>
                    <a:pt x="226491" y="152742"/>
                  </a:lnTo>
                  <a:lnTo>
                    <a:pt x="228511" y="145757"/>
                  </a:lnTo>
                  <a:lnTo>
                    <a:pt x="227749" y="138506"/>
                  </a:lnTo>
                  <a:lnTo>
                    <a:pt x="224155" y="131826"/>
                  </a:lnTo>
                  <a:lnTo>
                    <a:pt x="139052" y="29718"/>
                  </a:lnTo>
                  <a:lnTo>
                    <a:pt x="114300" y="0"/>
                  </a:lnTo>
                  <a:lnTo>
                    <a:pt x="4445" y="131826"/>
                  </a:lnTo>
                  <a:lnTo>
                    <a:pt x="838" y="138506"/>
                  </a:lnTo>
                  <a:lnTo>
                    <a:pt x="76" y="145757"/>
                  </a:lnTo>
                  <a:lnTo>
                    <a:pt x="2095" y="152742"/>
                  </a:lnTo>
                  <a:lnTo>
                    <a:pt x="6858" y="158623"/>
                  </a:lnTo>
                  <a:lnTo>
                    <a:pt x="13525" y="162229"/>
                  </a:lnTo>
                  <a:lnTo>
                    <a:pt x="20777" y="162991"/>
                  </a:lnTo>
                  <a:lnTo>
                    <a:pt x="27762" y="160972"/>
                  </a:lnTo>
                  <a:lnTo>
                    <a:pt x="33655" y="156210"/>
                  </a:lnTo>
                  <a:lnTo>
                    <a:pt x="95250" y="82296"/>
                  </a:lnTo>
                  <a:lnTo>
                    <a:pt x="95250" y="1581150"/>
                  </a:lnTo>
                  <a:lnTo>
                    <a:pt x="0" y="1581150"/>
                  </a:lnTo>
                  <a:lnTo>
                    <a:pt x="0" y="1619250"/>
                  </a:lnTo>
                  <a:lnTo>
                    <a:pt x="95250" y="1619250"/>
                  </a:lnTo>
                  <a:lnTo>
                    <a:pt x="95250" y="1946656"/>
                  </a:lnTo>
                  <a:lnTo>
                    <a:pt x="133350" y="1946656"/>
                  </a:lnTo>
                  <a:lnTo>
                    <a:pt x="133350" y="1619250"/>
                  </a:lnTo>
                  <a:lnTo>
                    <a:pt x="3548126" y="1619250"/>
                  </a:lnTo>
                  <a:lnTo>
                    <a:pt x="3474212" y="1680845"/>
                  </a:lnTo>
                  <a:lnTo>
                    <a:pt x="3469513" y="1686737"/>
                  </a:lnTo>
                  <a:lnTo>
                    <a:pt x="3467481" y="1693722"/>
                  </a:lnTo>
                  <a:lnTo>
                    <a:pt x="3468205" y="1700974"/>
                  </a:lnTo>
                  <a:lnTo>
                    <a:pt x="3471799" y="1707642"/>
                  </a:lnTo>
                  <a:lnTo>
                    <a:pt x="3477691" y="1712404"/>
                  </a:lnTo>
                  <a:lnTo>
                    <a:pt x="3484715" y="1714423"/>
                  </a:lnTo>
                  <a:lnTo>
                    <a:pt x="3491979" y="1713661"/>
                  </a:lnTo>
                  <a:lnTo>
                    <a:pt x="3498596" y="1710055"/>
                  </a:lnTo>
                  <a:lnTo>
                    <a:pt x="3607663" y="1619250"/>
                  </a:lnTo>
                  <a:lnTo>
                    <a:pt x="3630549" y="16002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1" name="Google Shape;91;p4"/>
            <p:cNvPicPr preferRelativeResize="0"/>
            <p:nvPr/>
          </p:nvPicPr>
          <p:blipFill rotWithShape="1">
            <a:blip r:embed="rId3">
              <a:alphaModFix/>
            </a:blip>
            <a:srcRect b="0" l="0" r="0" t="0"/>
            <a:stretch/>
          </p:blipFill>
          <p:spPr>
            <a:xfrm>
              <a:off x="3614800" y="1320927"/>
              <a:ext cx="221614" cy="221742"/>
            </a:xfrm>
            <a:prstGeom prst="rect">
              <a:avLst/>
            </a:prstGeom>
            <a:noFill/>
            <a:ln>
              <a:noFill/>
            </a:ln>
          </p:spPr>
        </p:pic>
        <p:pic>
          <p:nvPicPr>
            <p:cNvPr id="92" name="Google Shape;92;p4"/>
            <p:cNvPicPr preferRelativeResize="0"/>
            <p:nvPr/>
          </p:nvPicPr>
          <p:blipFill rotWithShape="1">
            <a:blip r:embed="rId4">
              <a:alphaModFix/>
            </a:blip>
            <a:srcRect b="0" l="0" r="0" t="0"/>
            <a:stretch/>
          </p:blipFill>
          <p:spPr>
            <a:xfrm>
              <a:off x="3927474" y="1320927"/>
              <a:ext cx="221741" cy="221742"/>
            </a:xfrm>
            <a:prstGeom prst="rect">
              <a:avLst/>
            </a:prstGeom>
            <a:noFill/>
            <a:ln>
              <a:noFill/>
            </a:ln>
          </p:spPr>
        </p:pic>
        <p:pic>
          <p:nvPicPr>
            <p:cNvPr id="93" name="Google Shape;93;p4"/>
            <p:cNvPicPr preferRelativeResize="0"/>
            <p:nvPr/>
          </p:nvPicPr>
          <p:blipFill rotWithShape="1">
            <a:blip r:embed="rId5">
              <a:alphaModFix/>
            </a:blip>
            <a:srcRect b="0" l="0" r="0" t="0"/>
            <a:stretch/>
          </p:blipFill>
          <p:spPr>
            <a:xfrm>
              <a:off x="4276597" y="1320927"/>
              <a:ext cx="221741" cy="221742"/>
            </a:xfrm>
            <a:prstGeom prst="rect">
              <a:avLst/>
            </a:prstGeom>
            <a:noFill/>
            <a:ln>
              <a:noFill/>
            </a:ln>
          </p:spPr>
        </p:pic>
        <p:pic>
          <p:nvPicPr>
            <p:cNvPr id="94" name="Google Shape;94;p4"/>
            <p:cNvPicPr preferRelativeResize="0"/>
            <p:nvPr/>
          </p:nvPicPr>
          <p:blipFill rotWithShape="1">
            <a:blip r:embed="rId6">
              <a:alphaModFix/>
            </a:blip>
            <a:srcRect b="0" l="0" r="0" t="0"/>
            <a:stretch/>
          </p:blipFill>
          <p:spPr>
            <a:xfrm>
              <a:off x="4674488" y="1320927"/>
              <a:ext cx="221614" cy="221742"/>
            </a:xfrm>
            <a:prstGeom prst="rect">
              <a:avLst/>
            </a:prstGeom>
            <a:noFill/>
            <a:ln>
              <a:noFill/>
            </a:ln>
          </p:spPr>
        </p:pic>
        <p:sp>
          <p:nvSpPr>
            <p:cNvPr id="95" name="Google Shape;95;p4"/>
            <p:cNvSpPr/>
            <p:nvPr/>
          </p:nvSpPr>
          <p:spPr>
            <a:xfrm>
              <a:off x="1433575" y="1433575"/>
              <a:ext cx="228600" cy="0"/>
            </a:xfrm>
            <a:custGeom>
              <a:rect b="b" l="l" r="r" t="t"/>
              <a:pathLst>
                <a:path extrusionOk="0" h="120000" w="228600">
                  <a:moveTo>
                    <a:pt x="0" y="0"/>
                  </a:moveTo>
                  <a:lnTo>
                    <a:pt x="228600" y="0"/>
                  </a:lnTo>
                </a:path>
              </a:pathLst>
            </a:custGeom>
            <a:noFill/>
            <a:ln cap="flat" cmpd="sng" w="31750">
              <a:solidFill>
                <a:srgbClr val="0D0D0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96" name="Google Shape;96;p4"/>
          <p:cNvSpPr txBox="1"/>
          <p:nvPr>
            <p:ph type="title"/>
          </p:nvPr>
        </p:nvSpPr>
        <p:spPr>
          <a:xfrm>
            <a:off x="486727" y="1240091"/>
            <a:ext cx="92138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t>(</a:t>
            </a:r>
            <a:r>
              <a:rPr lang="en-US" sz="2000">
                <a:solidFill>
                  <a:srgbClr val="945200"/>
                </a:solidFill>
              </a:rPr>
              <a:t>yes</a:t>
            </a:r>
            <a:r>
              <a:rPr lang="en-US" sz="2000"/>
              <a:t>) </a:t>
            </a:r>
            <a:r>
              <a:rPr lang="en-US" sz="2000">
                <a:solidFill>
                  <a:srgbClr val="945200"/>
                </a:solidFill>
                <a:latin typeface="Cambria Math"/>
                <a:ea typeface="Cambria Math"/>
                <a:cs typeface="Cambria Math"/>
                <a:sym typeface="Cambria Math"/>
              </a:rPr>
              <a:t>1</a:t>
            </a:r>
            <a:endParaRPr sz="2000">
              <a:latin typeface="Cambria Math"/>
              <a:ea typeface="Cambria Math"/>
              <a:cs typeface="Cambria Math"/>
              <a:sym typeface="Cambria Math"/>
            </a:endParaRPr>
          </a:p>
        </p:txBody>
      </p:sp>
      <p:sp>
        <p:nvSpPr>
          <p:cNvPr id="97" name="Google Shape;97;p4"/>
          <p:cNvSpPr txBox="1"/>
          <p:nvPr>
            <p:ph idx="1" type="body"/>
          </p:nvPr>
        </p:nvSpPr>
        <p:spPr>
          <a:xfrm>
            <a:off x="123507" y="1892935"/>
            <a:ext cx="4339590" cy="151701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malignant?</a:t>
            </a:r>
            <a:endParaRPr/>
          </a:p>
          <a:p>
            <a:pPr indent="0" lvl="0" marL="0" rtl="0" algn="l">
              <a:lnSpc>
                <a:spcPct val="100000"/>
              </a:lnSpc>
              <a:spcBef>
                <a:spcPts val="30"/>
              </a:spcBef>
              <a:spcAft>
                <a:spcPts val="0"/>
              </a:spcAft>
              <a:buNone/>
            </a:pPr>
            <a:r>
              <a:t/>
            </a:r>
            <a:endParaRPr sz="2200"/>
          </a:p>
          <a:p>
            <a:pPr indent="0" lvl="0" marL="0" marR="2716530" rtl="0" algn="ctr">
              <a:lnSpc>
                <a:spcPct val="100000"/>
              </a:lnSpc>
              <a:spcBef>
                <a:spcPts val="0"/>
              </a:spcBef>
              <a:spcAft>
                <a:spcPts val="0"/>
              </a:spcAft>
              <a:buNone/>
            </a:pPr>
            <a:r>
              <a:rPr lang="en-US" sz="2000">
                <a:solidFill>
                  <a:srgbClr val="000000"/>
                </a:solidFill>
              </a:rPr>
              <a:t>(</a:t>
            </a:r>
            <a:r>
              <a:rPr lang="en-US" sz="2000">
                <a:solidFill>
                  <a:srgbClr val="7A81FF"/>
                </a:solidFill>
              </a:rPr>
              <a:t>no</a:t>
            </a:r>
            <a:r>
              <a:rPr lang="en-US" sz="2000">
                <a:solidFill>
                  <a:srgbClr val="000000"/>
                </a:solidFill>
              </a:rPr>
              <a:t>) </a:t>
            </a:r>
            <a:r>
              <a:rPr lang="en-US" sz="2000">
                <a:solidFill>
                  <a:srgbClr val="7A81FF"/>
                </a:solidFill>
                <a:latin typeface="Cambria Math"/>
                <a:ea typeface="Cambria Math"/>
                <a:cs typeface="Cambria Math"/>
                <a:sym typeface="Cambria Math"/>
              </a:rPr>
              <a:t>0</a:t>
            </a:r>
            <a:endParaRPr sz="2000">
              <a:latin typeface="Cambria Math"/>
              <a:ea typeface="Cambria Math"/>
              <a:cs typeface="Cambria Math"/>
              <a:sym typeface="Cambria Math"/>
            </a:endParaRPr>
          </a:p>
          <a:p>
            <a:pPr indent="0" lvl="0" marL="2354580" rtl="0" algn="ctr">
              <a:lnSpc>
                <a:spcPct val="100000"/>
              </a:lnSpc>
              <a:spcBef>
                <a:spcPts val="130"/>
              </a:spcBef>
              <a:spcAft>
                <a:spcPts val="0"/>
              </a:spcAft>
              <a:buNone/>
            </a:pPr>
            <a:r>
              <a:rPr lang="en-US">
                <a:solidFill>
                  <a:srgbClr val="FF9300"/>
                </a:solidFill>
              </a:rPr>
              <a:t>tumor size </a:t>
            </a:r>
            <a:r>
              <a:rPr lang="en-US">
                <a:solidFill>
                  <a:srgbClr val="FF9300"/>
                </a:solidFill>
                <a:latin typeface="Cambria Math"/>
                <a:ea typeface="Cambria Math"/>
                <a:cs typeface="Cambria Math"/>
                <a:sym typeface="Cambria Math"/>
              </a:rPr>
              <a:t>𝑥</a:t>
            </a:r>
            <a:endParaRPr/>
          </a:p>
          <a:p>
            <a:pPr indent="0" lvl="0" marL="2367280" rtl="0" algn="ctr">
              <a:lnSpc>
                <a:spcPct val="100000"/>
              </a:lnSpc>
              <a:spcBef>
                <a:spcPts val="20"/>
              </a:spcBef>
              <a:spcAft>
                <a:spcPts val="0"/>
              </a:spcAft>
              <a:buNone/>
            </a:pPr>
            <a:r>
              <a:rPr lang="en-US">
                <a:solidFill>
                  <a:srgbClr val="000000"/>
                </a:solidFill>
              </a:rPr>
              <a:t>(diameter in cm)</a:t>
            </a:r>
            <a:endParaRPr/>
          </a:p>
        </p:txBody>
      </p:sp>
      <p:sp>
        <p:nvSpPr>
          <p:cNvPr id="98" name="Google Shape;98;p4"/>
          <p:cNvSpPr txBox="1"/>
          <p:nvPr/>
        </p:nvSpPr>
        <p:spPr>
          <a:xfrm>
            <a:off x="7076440" y="3380473"/>
            <a:ext cx="1298575" cy="829944"/>
          </a:xfrm>
          <a:prstGeom prst="rect">
            <a:avLst/>
          </a:prstGeom>
          <a:noFill/>
          <a:ln>
            <a:noFill/>
          </a:ln>
        </p:spPr>
        <p:txBody>
          <a:bodyPr anchorCtr="0" anchor="t" bIns="0" lIns="0" spcFirstLastPara="1" rIns="0" wrap="square" tIns="109200">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benign</a:t>
            </a:r>
            <a:endParaRPr sz="2000">
              <a:latin typeface="Verdana"/>
              <a:ea typeface="Verdana"/>
              <a:cs typeface="Verdana"/>
              <a:sym typeface="Verdana"/>
            </a:endParaRPr>
          </a:p>
          <a:p>
            <a:pPr indent="0" lvl="0" marL="12700" rtl="0" algn="l">
              <a:lnSpc>
                <a:spcPct val="100000"/>
              </a:lnSpc>
              <a:spcBef>
                <a:spcPts val="765"/>
              </a:spcBef>
              <a:spcAft>
                <a:spcPts val="0"/>
              </a:spcAft>
              <a:buNone/>
            </a:pPr>
            <a:r>
              <a:rPr lang="en-US" sz="2000">
                <a:latin typeface="Verdana"/>
                <a:ea typeface="Verdana"/>
                <a:cs typeface="Verdana"/>
                <a:sym typeface="Verdana"/>
              </a:rPr>
              <a:t>malignant</a:t>
            </a:r>
            <a:endParaRPr sz="2000">
              <a:latin typeface="Verdana"/>
              <a:ea typeface="Verdana"/>
              <a:cs typeface="Verdana"/>
              <a:sym typeface="Verdana"/>
            </a:endParaRPr>
          </a:p>
        </p:txBody>
      </p:sp>
      <p:grpSp>
        <p:nvGrpSpPr>
          <p:cNvPr id="99" name="Google Shape;99;p4"/>
          <p:cNvGrpSpPr/>
          <p:nvPr/>
        </p:nvGrpSpPr>
        <p:grpSpPr>
          <a:xfrm>
            <a:off x="1543050" y="3657600"/>
            <a:ext cx="4712970" cy="367030"/>
            <a:chOff x="1543050" y="3657600"/>
            <a:chExt cx="4712970" cy="367030"/>
          </a:xfrm>
        </p:grpSpPr>
        <p:sp>
          <p:nvSpPr>
            <p:cNvPr id="100" name="Google Shape;100;p4"/>
            <p:cNvSpPr/>
            <p:nvPr/>
          </p:nvSpPr>
          <p:spPr>
            <a:xfrm>
              <a:off x="1552575" y="3724354"/>
              <a:ext cx="4703445" cy="228600"/>
            </a:xfrm>
            <a:custGeom>
              <a:rect b="b" l="l" r="r" t="t"/>
              <a:pathLst>
                <a:path extrusionOk="0" h="228600" w="4703445">
                  <a:moveTo>
                    <a:pt x="4643879" y="114218"/>
                  </a:moveTo>
                  <a:lnTo>
                    <a:pt x="4547108" y="194840"/>
                  </a:lnTo>
                  <a:lnTo>
                    <a:pt x="4542355" y="200735"/>
                  </a:lnTo>
                  <a:lnTo>
                    <a:pt x="4540329" y="207746"/>
                  </a:lnTo>
                  <a:lnTo>
                    <a:pt x="4541089" y="215010"/>
                  </a:lnTo>
                  <a:lnTo>
                    <a:pt x="4544695" y="221662"/>
                  </a:lnTo>
                  <a:lnTo>
                    <a:pt x="4550578" y="226404"/>
                  </a:lnTo>
                  <a:lnTo>
                    <a:pt x="4557569" y="228444"/>
                  </a:lnTo>
                  <a:lnTo>
                    <a:pt x="4564822" y="227702"/>
                  </a:lnTo>
                  <a:lnTo>
                    <a:pt x="4571492" y="224101"/>
                  </a:lnTo>
                  <a:lnTo>
                    <a:pt x="4680463" y="133270"/>
                  </a:lnTo>
                  <a:lnTo>
                    <a:pt x="4673600" y="133270"/>
                  </a:lnTo>
                  <a:lnTo>
                    <a:pt x="4673600" y="128825"/>
                  </a:lnTo>
                  <a:lnTo>
                    <a:pt x="4661408" y="128825"/>
                  </a:lnTo>
                  <a:lnTo>
                    <a:pt x="4643879" y="114218"/>
                  </a:lnTo>
                  <a:close/>
                </a:path>
                <a:path extrusionOk="0" h="228600" w="4703445">
                  <a:moveTo>
                    <a:pt x="4621022" y="95170"/>
                  </a:moveTo>
                  <a:lnTo>
                    <a:pt x="0" y="95170"/>
                  </a:lnTo>
                  <a:lnTo>
                    <a:pt x="0" y="133270"/>
                  </a:lnTo>
                  <a:lnTo>
                    <a:pt x="4621011" y="133270"/>
                  </a:lnTo>
                  <a:lnTo>
                    <a:pt x="4643879" y="114218"/>
                  </a:lnTo>
                  <a:lnTo>
                    <a:pt x="4621022" y="95170"/>
                  </a:lnTo>
                  <a:close/>
                </a:path>
                <a:path extrusionOk="0" h="228600" w="4703445">
                  <a:moveTo>
                    <a:pt x="4680458" y="95170"/>
                  </a:moveTo>
                  <a:lnTo>
                    <a:pt x="4673600" y="95170"/>
                  </a:lnTo>
                  <a:lnTo>
                    <a:pt x="4673600" y="133270"/>
                  </a:lnTo>
                  <a:lnTo>
                    <a:pt x="4680463" y="133270"/>
                  </a:lnTo>
                  <a:lnTo>
                    <a:pt x="4703318" y="114220"/>
                  </a:lnTo>
                  <a:lnTo>
                    <a:pt x="4680458" y="95170"/>
                  </a:lnTo>
                  <a:close/>
                </a:path>
                <a:path extrusionOk="0" h="228600" w="4703445">
                  <a:moveTo>
                    <a:pt x="4661408" y="99615"/>
                  </a:moveTo>
                  <a:lnTo>
                    <a:pt x="4643879" y="114218"/>
                  </a:lnTo>
                  <a:lnTo>
                    <a:pt x="4661408" y="128825"/>
                  </a:lnTo>
                  <a:lnTo>
                    <a:pt x="4661408" y="99615"/>
                  </a:lnTo>
                  <a:close/>
                </a:path>
                <a:path extrusionOk="0" h="228600" w="4703445">
                  <a:moveTo>
                    <a:pt x="4673600" y="99615"/>
                  </a:moveTo>
                  <a:lnTo>
                    <a:pt x="4661408" y="99615"/>
                  </a:lnTo>
                  <a:lnTo>
                    <a:pt x="4661408" y="128825"/>
                  </a:lnTo>
                  <a:lnTo>
                    <a:pt x="4673600" y="128825"/>
                  </a:lnTo>
                  <a:lnTo>
                    <a:pt x="4673600" y="99615"/>
                  </a:lnTo>
                  <a:close/>
                </a:path>
                <a:path extrusionOk="0" h="228600" w="4703445">
                  <a:moveTo>
                    <a:pt x="4557569" y="0"/>
                  </a:moveTo>
                  <a:lnTo>
                    <a:pt x="4550578" y="2026"/>
                  </a:lnTo>
                  <a:lnTo>
                    <a:pt x="4544695" y="6778"/>
                  </a:lnTo>
                  <a:lnTo>
                    <a:pt x="4541089" y="13448"/>
                  </a:lnTo>
                  <a:lnTo>
                    <a:pt x="4540329" y="20700"/>
                  </a:lnTo>
                  <a:lnTo>
                    <a:pt x="4542355" y="27691"/>
                  </a:lnTo>
                  <a:lnTo>
                    <a:pt x="4547108" y="33575"/>
                  </a:lnTo>
                  <a:lnTo>
                    <a:pt x="4643879" y="114218"/>
                  </a:lnTo>
                  <a:lnTo>
                    <a:pt x="4661408" y="99615"/>
                  </a:lnTo>
                  <a:lnTo>
                    <a:pt x="4673600" y="99615"/>
                  </a:lnTo>
                  <a:lnTo>
                    <a:pt x="4673600" y="95170"/>
                  </a:lnTo>
                  <a:lnTo>
                    <a:pt x="4680458" y="95170"/>
                  </a:lnTo>
                  <a:lnTo>
                    <a:pt x="4571492" y="4365"/>
                  </a:lnTo>
                  <a:lnTo>
                    <a:pt x="4564822" y="760"/>
                  </a:lnTo>
                  <a:lnTo>
                    <a:pt x="455756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 name="Google Shape;101;p4"/>
            <p:cNvSpPr/>
            <p:nvPr/>
          </p:nvSpPr>
          <p:spPr>
            <a:xfrm>
              <a:off x="1666875" y="3733800"/>
              <a:ext cx="1228725" cy="219075"/>
            </a:xfrm>
            <a:custGeom>
              <a:rect b="b" l="l" r="r" t="t"/>
              <a:pathLst>
                <a:path extrusionOk="0" h="219075" w="1228725">
                  <a:moveTo>
                    <a:pt x="0" y="109600"/>
                  </a:moveTo>
                  <a:lnTo>
                    <a:pt x="8227" y="66919"/>
                  </a:lnTo>
                  <a:lnTo>
                    <a:pt x="30670" y="32083"/>
                  </a:lnTo>
                  <a:lnTo>
                    <a:pt x="63972" y="8606"/>
                  </a:lnTo>
                  <a:lnTo>
                    <a:pt x="104775" y="0"/>
                  </a:lnTo>
                  <a:lnTo>
                    <a:pt x="145577" y="8606"/>
                  </a:lnTo>
                  <a:lnTo>
                    <a:pt x="178879" y="32083"/>
                  </a:lnTo>
                  <a:lnTo>
                    <a:pt x="201322" y="66919"/>
                  </a:lnTo>
                  <a:lnTo>
                    <a:pt x="209550" y="109600"/>
                  </a:lnTo>
                  <a:lnTo>
                    <a:pt x="201322" y="152198"/>
                  </a:lnTo>
                  <a:lnTo>
                    <a:pt x="178879" y="186997"/>
                  </a:lnTo>
                  <a:lnTo>
                    <a:pt x="145577" y="210467"/>
                  </a:lnTo>
                  <a:lnTo>
                    <a:pt x="104775" y="219075"/>
                  </a:lnTo>
                  <a:lnTo>
                    <a:pt x="63972" y="210467"/>
                  </a:lnTo>
                  <a:lnTo>
                    <a:pt x="30670" y="186997"/>
                  </a:lnTo>
                  <a:lnTo>
                    <a:pt x="8227" y="152198"/>
                  </a:lnTo>
                  <a:lnTo>
                    <a:pt x="0" y="109600"/>
                  </a:lnTo>
                  <a:close/>
                </a:path>
                <a:path extrusionOk="0" h="219075" w="1228725">
                  <a:moveTo>
                    <a:pt x="628650" y="109600"/>
                  </a:moveTo>
                  <a:lnTo>
                    <a:pt x="637256" y="66919"/>
                  </a:lnTo>
                  <a:lnTo>
                    <a:pt x="660733" y="32083"/>
                  </a:lnTo>
                  <a:lnTo>
                    <a:pt x="695569" y="8606"/>
                  </a:lnTo>
                  <a:lnTo>
                    <a:pt x="738251" y="0"/>
                  </a:lnTo>
                  <a:lnTo>
                    <a:pt x="780859" y="8606"/>
                  </a:lnTo>
                  <a:lnTo>
                    <a:pt x="815657" y="32083"/>
                  </a:lnTo>
                  <a:lnTo>
                    <a:pt x="839120" y="66919"/>
                  </a:lnTo>
                  <a:lnTo>
                    <a:pt x="847725" y="109600"/>
                  </a:lnTo>
                  <a:lnTo>
                    <a:pt x="839120" y="152198"/>
                  </a:lnTo>
                  <a:lnTo>
                    <a:pt x="815657" y="186997"/>
                  </a:lnTo>
                  <a:lnTo>
                    <a:pt x="780859" y="210467"/>
                  </a:lnTo>
                  <a:lnTo>
                    <a:pt x="738251" y="219075"/>
                  </a:lnTo>
                  <a:lnTo>
                    <a:pt x="695569" y="210467"/>
                  </a:lnTo>
                  <a:lnTo>
                    <a:pt x="660733" y="186997"/>
                  </a:lnTo>
                  <a:lnTo>
                    <a:pt x="637256" y="152198"/>
                  </a:lnTo>
                  <a:lnTo>
                    <a:pt x="628650" y="109600"/>
                  </a:lnTo>
                  <a:close/>
                </a:path>
                <a:path extrusionOk="0" h="219075" w="1228725">
                  <a:moveTo>
                    <a:pt x="1009650" y="114300"/>
                  </a:moveTo>
                  <a:lnTo>
                    <a:pt x="1018256" y="73497"/>
                  </a:lnTo>
                  <a:lnTo>
                    <a:pt x="1041733" y="40195"/>
                  </a:lnTo>
                  <a:lnTo>
                    <a:pt x="1076569" y="17752"/>
                  </a:lnTo>
                  <a:lnTo>
                    <a:pt x="1119251" y="9525"/>
                  </a:lnTo>
                  <a:lnTo>
                    <a:pt x="1161859" y="17752"/>
                  </a:lnTo>
                  <a:lnTo>
                    <a:pt x="1196657" y="40195"/>
                  </a:lnTo>
                  <a:lnTo>
                    <a:pt x="1220120" y="73497"/>
                  </a:lnTo>
                  <a:lnTo>
                    <a:pt x="1228725" y="114300"/>
                  </a:lnTo>
                  <a:lnTo>
                    <a:pt x="1220120" y="155081"/>
                  </a:lnTo>
                  <a:lnTo>
                    <a:pt x="1196657" y="188385"/>
                  </a:lnTo>
                  <a:lnTo>
                    <a:pt x="1161859" y="210840"/>
                  </a:lnTo>
                  <a:lnTo>
                    <a:pt x="1119251" y="219075"/>
                  </a:lnTo>
                  <a:lnTo>
                    <a:pt x="1076569" y="210840"/>
                  </a:lnTo>
                  <a:lnTo>
                    <a:pt x="1041733" y="188385"/>
                  </a:lnTo>
                  <a:lnTo>
                    <a:pt x="1018256" y="155081"/>
                  </a:lnTo>
                  <a:lnTo>
                    <a:pt x="1009650" y="114300"/>
                  </a:lnTo>
                  <a:close/>
                </a:path>
                <a:path extrusionOk="0" h="219075" w="1228725">
                  <a:moveTo>
                    <a:pt x="295275" y="109600"/>
                  </a:moveTo>
                  <a:lnTo>
                    <a:pt x="303881" y="66919"/>
                  </a:lnTo>
                  <a:lnTo>
                    <a:pt x="327358" y="32083"/>
                  </a:lnTo>
                  <a:lnTo>
                    <a:pt x="362194" y="8606"/>
                  </a:lnTo>
                  <a:lnTo>
                    <a:pt x="404875" y="0"/>
                  </a:lnTo>
                  <a:lnTo>
                    <a:pt x="447484" y="8606"/>
                  </a:lnTo>
                  <a:lnTo>
                    <a:pt x="482282" y="32083"/>
                  </a:lnTo>
                  <a:lnTo>
                    <a:pt x="505745" y="66919"/>
                  </a:lnTo>
                  <a:lnTo>
                    <a:pt x="514350" y="109600"/>
                  </a:lnTo>
                  <a:lnTo>
                    <a:pt x="505745" y="152198"/>
                  </a:lnTo>
                  <a:lnTo>
                    <a:pt x="482282" y="186997"/>
                  </a:lnTo>
                  <a:lnTo>
                    <a:pt x="447484" y="210467"/>
                  </a:lnTo>
                  <a:lnTo>
                    <a:pt x="404875" y="219075"/>
                  </a:lnTo>
                  <a:lnTo>
                    <a:pt x="362194" y="210467"/>
                  </a:lnTo>
                  <a:lnTo>
                    <a:pt x="327358" y="186997"/>
                  </a:lnTo>
                  <a:lnTo>
                    <a:pt x="303881" y="152198"/>
                  </a:lnTo>
                  <a:lnTo>
                    <a:pt x="295275" y="109600"/>
                  </a:lnTo>
                  <a:close/>
                </a:path>
              </a:pathLst>
            </a:custGeom>
            <a:noFill/>
            <a:ln cap="flat" cmpd="sng" w="4127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 name="Google Shape;102;p4"/>
            <p:cNvSpPr/>
            <p:nvPr/>
          </p:nvSpPr>
          <p:spPr>
            <a:xfrm>
              <a:off x="1543050" y="3657600"/>
              <a:ext cx="0" cy="367030"/>
            </a:xfrm>
            <a:custGeom>
              <a:rect b="b" l="l" r="r" t="t"/>
              <a:pathLst>
                <a:path extrusionOk="0" h="367029" w="120000">
                  <a:moveTo>
                    <a:pt x="0" y="0"/>
                  </a:moveTo>
                  <a:lnTo>
                    <a:pt x="0" y="366712"/>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3" name="Google Shape;103;p4"/>
            <p:cNvPicPr preferRelativeResize="0"/>
            <p:nvPr/>
          </p:nvPicPr>
          <p:blipFill rotWithShape="1">
            <a:blip r:embed="rId7">
              <a:alphaModFix/>
            </a:blip>
            <a:srcRect b="0" l="0" r="0" t="0"/>
            <a:stretch/>
          </p:blipFill>
          <p:spPr>
            <a:xfrm>
              <a:off x="3591432" y="3738626"/>
              <a:ext cx="221614" cy="221602"/>
            </a:xfrm>
            <a:prstGeom prst="rect">
              <a:avLst/>
            </a:prstGeom>
            <a:noFill/>
            <a:ln>
              <a:noFill/>
            </a:ln>
          </p:spPr>
        </p:pic>
        <p:pic>
          <p:nvPicPr>
            <p:cNvPr id="104" name="Google Shape;104;p4"/>
            <p:cNvPicPr preferRelativeResize="0"/>
            <p:nvPr/>
          </p:nvPicPr>
          <p:blipFill rotWithShape="1">
            <a:blip r:embed="rId8">
              <a:alphaModFix/>
            </a:blip>
            <a:srcRect b="0" l="0" r="0" t="0"/>
            <a:stretch/>
          </p:blipFill>
          <p:spPr>
            <a:xfrm>
              <a:off x="3904107" y="3738626"/>
              <a:ext cx="221741" cy="221602"/>
            </a:xfrm>
            <a:prstGeom prst="rect">
              <a:avLst/>
            </a:prstGeom>
            <a:noFill/>
            <a:ln>
              <a:noFill/>
            </a:ln>
          </p:spPr>
        </p:pic>
        <p:pic>
          <p:nvPicPr>
            <p:cNvPr id="105" name="Google Shape;105;p4"/>
            <p:cNvPicPr preferRelativeResize="0"/>
            <p:nvPr/>
          </p:nvPicPr>
          <p:blipFill rotWithShape="1">
            <a:blip r:embed="rId9">
              <a:alphaModFix/>
            </a:blip>
            <a:srcRect b="0" l="0" r="0" t="0"/>
            <a:stretch/>
          </p:blipFill>
          <p:spPr>
            <a:xfrm>
              <a:off x="4253229" y="3738626"/>
              <a:ext cx="221615" cy="221602"/>
            </a:xfrm>
            <a:prstGeom prst="rect">
              <a:avLst/>
            </a:prstGeom>
            <a:noFill/>
            <a:ln>
              <a:noFill/>
            </a:ln>
          </p:spPr>
        </p:pic>
        <p:pic>
          <p:nvPicPr>
            <p:cNvPr id="106" name="Google Shape;106;p4"/>
            <p:cNvPicPr preferRelativeResize="0"/>
            <p:nvPr/>
          </p:nvPicPr>
          <p:blipFill rotWithShape="1">
            <a:blip r:embed="rId10">
              <a:alphaModFix/>
            </a:blip>
            <a:srcRect b="0" l="0" r="0" t="0"/>
            <a:stretch/>
          </p:blipFill>
          <p:spPr>
            <a:xfrm>
              <a:off x="4651120" y="3738626"/>
              <a:ext cx="221614" cy="221602"/>
            </a:xfrm>
            <a:prstGeom prst="rect">
              <a:avLst/>
            </a:prstGeom>
            <a:noFill/>
            <a:ln>
              <a:noFill/>
            </a:ln>
          </p:spPr>
        </p:pic>
      </p:grpSp>
      <p:sp>
        <p:nvSpPr>
          <p:cNvPr id="107" name="Google Shape;107;p4"/>
          <p:cNvSpPr/>
          <p:nvPr/>
        </p:nvSpPr>
        <p:spPr>
          <a:xfrm>
            <a:off x="6705600" y="3524250"/>
            <a:ext cx="219075" cy="219075"/>
          </a:xfrm>
          <a:custGeom>
            <a:rect b="b" l="l" r="r" t="t"/>
            <a:pathLst>
              <a:path extrusionOk="0" h="219075" w="219075">
                <a:moveTo>
                  <a:pt x="0" y="109600"/>
                </a:moveTo>
                <a:lnTo>
                  <a:pt x="8606" y="66919"/>
                </a:lnTo>
                <a:lnTo>
                  <a:pt x="32083" y="32083"/>
                </a:lnTo>
                <a:lnTo>
                  <a:pt x="66919" y="8606"/>
                </a:lnTo>
                <a:lnTo>
                  <a:pt x="109600" y="0"/>
                </a:lnTo>
                <a:lnTo>
                  <a:pt x="152209" y="8606"/>
                </a:lnTo>
                <a:lnTo>
                  <a:pt x="187007" y="32083"/>
                </a:lnTo>
                <a:lnTo>
                  <a:pt x="210470" y="66919"/>
                </a:lnTo>
                <a:lnTo>
                  <a:pt x="219075" y="109600"/>
                </a:lnTo>
                <a:lnTo>
                  <a:pt x="210470" y="152209"/>
                </a:lnTo>
                <a:lnTo>
                  <a:pt x="187007" y="187007"/>
                </a:lnTo>
                <a:lnTo>
                  <a:pt x="152209" y="210470"/>
                </a:lnTo>
                <a:lnTo>
                  <a:pt x="109600" y="219075"/>
                </a:lnTo>
                <a:lnTo>
                  <a:pt x="66919" y="210470"/>
                </a:lnTo>
                <a:lnTo>
                  <a:pt x="32083" y="187007"/>
                </a:lnTo>
                <a:lnTo>
                  <a:pt x="8606" y="152209"/>
                </a:lnTo>
                <a:lnTo>
                  <a:pt x="0" y="109600"/>
                </a:lnTo>
                <a:close/>
              </a:path>
            </a:pathLst>
          </a:custGeom>
          <a:noFill/>
          <a:ln cap="flat" cmpd="sng" w="4127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8" name="Google Shape;108;p4"/>
          <p:cNvPicPr preferRelativeResize="0"/>
          <p:nvPr/>
        </p:nvPicPr>
        <p:blipFill rotWithShape="1">
          <a:blip r:embed="rId11">
            <a:alphaModFix/>
          </a:blip>
          <a:srcRect b="0" l="0" r="0" t="0"/>
          <a:stretch/>
        </p:blipFill>
        <p:spPr>
          <a:xfrm>
            <a:off x="6701663" y="3912920"/>
            <a:ext cx="221614" cy="221653"/>
          </a:xfrm>
          <a:prstGeom prst="rect">
            <a:avLst/>
          </a:prstGeom>
          <a:noFill/>
          <a:ln>
            <a:noFill/>
          </a:ln>
        </p:spPr>
      </p:pic>
      <p:grpSp>
        <p:nvGrpSpPr>
          <p:cNvPr id="109" name="Google Shape;109;p4"/>
          <p:cNvGrpSpPr/>
          <p:nvPr/>
        </p:nvGrpSpPr>
        <p:grpSpPr>
          <a:xfrm>
            <a:off x="1228725" y="2428875"/>
            <a:ext cx="1628775" cy="638175"/>
            <a:chOff x="1228725" y="2428875"/>
            <a:chExt cx="1628775" cy="638175"/>
          </a:xfrm>
        </p:grpSpPr>
        <p:sp>
          <p:nvSpPr>
            <p:cNvPr id="110" name="Google Shape;110;p4"/>
            <p:cNvSpPr/>
            <p:nvPr/>
          </p:nvSpPr>
          <p:spPr>
            <a:xfrm>
              <a:off x="1628775" y="2590800"/>
              <a:ext cx="1228725" cy="228600"/>
            </a:xfrm>
            <a:custGeom>
              <a:rect b="b" l="l" r="r" t="t"/>
              <a:pathLst>
                <a:path extrusionOk="0" h="228600" w="1228725">
                  <a:moveTo>
                    <a:pt x="0" y="109474"/>
                  </a:moveTo>
                  <a:lnTo>
                    <a:pt x="8606" y="66865"/>
                  </a:lnTo>
                  <a:lnTo>
                    <a:pt x="32083" y="32067"/>
                  </a:lnTo>
                  <a:lnTo>
                    <a:pt x="66919" y="8604"/>
                  </a:lnTo>
                  <a:lnTo>
                    <a:pt x="109600" y="0"/>
                  </a:lnTo>
                  <a:lnTo>
                    <a:pt x="152209" y="8604"/>
                  </a:lnTo>
                  <a:lnTo>
                    <a:pt x="187007" y="32067"/>
                  </a:lnTo>
                  <a:lnTo>
                    <a:pt x="210470" y="66865"/>
                  </a:lnTo>
                  <a:lnTo>
                    <a:pt x="219075" y="109474"/>
                  </a:lnTo>
                  <a:lnTo>
                    <a:pt x="210470" y="152155"/>
                  </a:lnTo>
                  <a:lnTo>
                    <a:pt x="187007" y="186991"/>
                  </a:lnTo>
                  <a:lnTo>
                    <a:pt x="152209" y="210468"/>
                  </a:lnTo>
                  <a:lnTo>
                    <a:pt x="109600" y="219075"/>
                  </a:lnTo>
                  <a:lnTo>
                    <a:pt x="66919" y="210468"/>
                  </a:lnTo>
                  <a:lnTo>
                    <a:pt x="32083" y="186991"/>
                  </a:lnTo>
                  <a:lnTo>
                    <a:pt x="8606" y="152155"/>
                  </a:lnTo>
                  <a:lnTo>
                    <a:pt x="0" y="109474"/>
                  </a:lnTo>
                  <a:close/>
                </a:path>
                <a:path extrusionOk="0" h="228600" w="1228725">
                  <a:moveTo>
                    <a:pt x="628650" y="114300"/>
                  </a:moveTo>
                  <a:lnTo>
                    <a:pt x="637256" y="73497"/>
                  </a:lnTo>
                  <a:lnTo>
                    <a:pt x="660733" y="40195"/>
                  </a:lnTo>
                  <a:lnTo>
                    <a:pt x="695569" y="17752"/>
                  </a:lnTo>
                  <a:lnTo>
                    <a:pt x="738251" y="9525"/>
                  </a:lnTo>
                  <a:lnTo>
                    <a:pt x="780859" y="17752"/>
                  </a:lnTo>
                  <a:lnTo>
                    <a:pt x="815657" y="40195"/>
                  </a:lnTo>
                  <a:lnTo>
                    <a:pt x="839120" y="73497"/>
                  </a:lnTo>
                  <a:lnTo>
                    <a:pt x="847725" y="114300"/>
                  </a:lnTo>
                  <a:lnTo>
                    <a:pt x="839120" y="155102"/>
                  </a:lnTo>
                  <a:lnTo>
                    <a:pt x="815657" y="188404"/>
                  </a:lnTo>
                  <a:lnTo>
                    <a:pt x="780859" y="210847"/>
                  </a:lnTo>
                  <a:lnTo>
                    <a:pt x="738251" y="219075"/>
                  </a:lnTo>
                  <a:lnTo>
                    <a:pt x="695569" y="210847"/>
                  </a:lnTo>
                  <a:lnTo>
                    <a:pt x="660733" y="188404"/>
                  </a:lnTo>
                  <a:lnTo>
                    <a:pt x="637256" y="155102"/>
                  </a:lnTo>
                  <a:lnTo>
                    <a:pt x="628650" y="114300"/>
                  </a:lnTo>
                  <a:close/>
                </a:path>
                <a:path extrusionOk="0" h="228600" w="1228725">
                  <a:moveTo>
                    <a:pt x="1009650" y="118999"/>
                  </a:moveTo>
                  <a:lnTo>
                    <a:pt x="1018256" y="76390"/>
                  </a:lnTo>
                  <a:lnTo>
                    <a:pt x="1041733" y="41592"/>
                  </a:lnTo>
                  <a:lnTo>
                    <a:pt x="1076569" y="18129"/>
                  </a:lnTo>
                  <a:lnTo>
                    <a:pt x="1119251" y="9525"/>
                  </a:lnTo>
                  <a:lnTo>
                    <a:pt x="1161859" y="18129"/>
                  </a:lnTo>
                  <a:lnTo>
                    <a:pt x="1196657" y="41592"/>
                  </a:lnTo>
                  <a:lnTo>
                    <a:pt x="1220120" y="76390"/>
                  </a:lnTo>
                  <a:lnTo>
                    <a:pt x="1228725" y="118999"/>
                  </a:lnTo>
                  <a:lnTo>
                    <a:pt x="1220120" y="161680"/>
                  </a:lnTo>
                  <a:lnTo>
                    <a:pt x="1196657" y="196516"/>
                  </a:lnTo>
                  <a:lnTo>
                    <a:pt x="1161859" y="219993"/>
                  </a:lnTo>
                  <a:lnTo>
                    <a:pt x="1119251" y="228600"/>
                  </a:lnTo>
                  <a:lnTo>
                    <a:pt x="1076569" y="219993"/>
                  </a:lnTo>
                  <a:lnTo>
                    <a:pt x="1041733" y="196516"/>
                  </a:lnTo>
                  <a:lnTo>
                    <a:pt x="1018256" y="161680"/>
                  </a:lnTo>
                  <a:lnTo>
                    <a:pt x="1009650" y="118999"/>
                  </a:lnTo>
                  <a:close/>
                </a:path>
                <a:path extrusionOk="0" h="228600" w="1228725">
                  <a:moveTo>
                    <a:pt x="295275" y="109474"/>
                  </a:moveTo>
                  <a:lnTo>
                    <a:pt x="303881" y="66865"/>
                  </a:lnTo>
                  <a:lnTo>
                    <a:pt x="327358" y="32067"/>
                  </a:lnTo>
                  <a:lnTo>
                    <a:pt x="362194" y="8604"/>
                  </a:lnTo>
                  <a:lnTo>
                    <a:pt x="404875" y="0"/>
                  </a:lnTo>
                  <a:lnTo>
                    <a:pt x="447484" y="8604"/>
                  </a:lnTo>
                  <a:lnTo>
                    <a:pt x="482282" y="32067"/>
                  </a:lnTo>
                  <a:lnTo>
                    <a:pt x="505745" y="66865"/>
                  </a:lnTo>
                  <a:lnTo>
                    <a:pt x="514350" y="109474"/>
                  </a:lnTo>
                  <a:lnTo>
                    <a:pt x="505745" y="152155"/>
                  </a:lnTo>
                  <a:lnTo>
                    <a:pt x="482282" y="186991"/>
                  </a:lnTo>
                  <a:lnTo>
                    <a:pt x="447484" y="210468"/>
                  </a:lnTo>
                  <a:lnTo>
                    <a:pt x="404875" y="219075"/>
                  </a:lnTo>
                  <a:lnTo>
                    <a:pt x="362194" y="210468"/>
                  </a:lnTo>
                  <a:lnTo>
                    <a:pt x="327358" y="186991"/>
                  </a:lnTo>
                  <a:lnTo>
                    <a:pt x="303881" y="152155"/>
                  </a:lnTo>
                  <a:lnTo>
                    <a:pt x="295275" y="109474"/>
                  </a:lnTo>
                  <a:close/>
                </a:path>
              </a:pathLst>
            </a:custGeom>
            <a:noFill/>
            <a:ln cap="flat" cmpd="sng" w="4127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1" name="Google Shape;111;p4"/>
            <p:cNvPicPr preferRelativeResize="0"/>
            <p:nvPr/>
          </p:nvPicPr>
          <p:blipFill rotWithShape="1">
            <a:blip r:embed="rId12">
              <a:alphaModFix/>
            </a:blip>
            <a:srcRect b="0" l="0" r="0" t="0"/>
            <a:stretch/>
          </p:blipFill>
          <p:spPr>
            <a:xfrm>
              <a:off x="1590675" y="2886075"/>
              <a:ext cx="180975" cy="180975"/>
            </a:xfrm>
            <a:prstGeom prst="rect">
              <a:avLst/>
            </a:prstGeom>
            <a:noFill/>
            <a:ln>
              <a:noFill/>
            </a:ln>
          </p:spPr>
        </p:pic>
        <p:pic>
          <p:nvPicPr>
            <p:cNvPr id="112" name="Google Shape;112;p4"/>
            <p:cNvPicPr preferRelativeResize="0"/>
            <p:nvPr/>
          </p:nvPicPr>
          <p:blipFill rotWithShape="1">
            <a:blip r:embed="rId13">
              <a:alphaModFix/>
            </a:blip>
            <a:srcRect b="0" l="0" r="0" t="0"/>
            <a:stretch/>
          </p:blipFill>
          <p:spPr>
            <a:xfrm>
              <a:off x="1228725" y="2428875"/>
              <a:ext cx="180975" cy="180975"/>
            </a:xfrm>
            <a:prstGeom prst="rect">
              <a:avLst/>
            </a:prstGeom>
            <a:noFill/>
            <a:ln>
              <a:noFill/>
            </a:ln>
          </p:spPr>
        </p:pic>
      </p:grpSp>
      <p:sp>
        <p:nvSpPr>
          <p:cNvPr id="113" name="Google Shape;113;p4"/>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40"/>
          <p:cNvSpPr txBox="1"/>
          <p:nvPr>
            <p:ph type="title"/>
          </p:nvPr>
        </p:nvSpPr>
        <p:spPr>
          <a:xfrm>
            <a:off x="303529" y="70470"/>
            <a:ext cx="6536055" cy="868680"/>
          </a:xfrm>
          <a:prstGeom prst="rect">
            <a:avLst/>
          </a:prstGeom>
          <a:noFill/>
          <a:ln>
            <a:noFill/>
          </a:ln>
        </p:spPr>
        <p:txBody>
          <a:bodyPr anchorCtr="0" anchor="t" bIns="0" lIns="0" spcFirstLastPara="1" rIns="0" wrap="square" tIns="189225">
            <a:spAutoFit/>
          </a:bodyPr>
          <a:lstStyle/>
          <a:p>
            <a:pPr indent="0" lvl="0" marL="86995" rtl="0" algn="l">
              <a:lnSpc>
                <a:spcPct val="100000"/>
              </a:lnSpc>
              <a:spcBef>
                <a:spcPts val="0"/>
              </a:spcBef>
              <a:spcAft>
                <a:spcPts val="0"/>
              </a:spcAft>
              <a:buNone/>
            </a:pPr>
            <a:r>
              <a:rPr lang="en-US"/>
              <a:t>Regularization</a:t>
            </a:r>
            <a:endParaRPr/>
          </a:p>
        </p:txBody>
      </p:sp>
      <p:grpSp>
        <p:nvGrpSpPr>
          <p:cNvPr id="1931" name="Google Shape;1931;p40"/>
          <p:cNvGrpSpPr/>
          <p:nvPr/>
        </p:nvGrpSpPr>
        <p:grpSpPr>
          <a:xfrm>
            <a:off x="885532" y="1336674"/>
            <a:ext cx="755003" cy="251079"/>
            <a:chOff x="885532" y="1336674"/>
            <a:chExt cx="755003" cy="251079"/>
          </a:xfrm>
        </p:grpSpPr>
        <p:pic>
          <p:nvPicPr>
            <p:cNvPr id="1932" name="Google Shape;1932;p40"/>
            <p:cNvPicPr preferRelativeResize="0"/>
            <p:nvPr/>
          </p:nvPicPr>
          <p:blipFill rotWithShape="1">
            <a:blip r:embed="rId3">
              <a:alphaModFix/>
            </a:blip>
            <a:srcRect b="0" l="0" r="0" t="0"/>
            <a:stretch/>
          </p:blipFill>
          <p:spPr>
            <a:xfrm>
              <a:off x="885532" y="1367663"/>
              <a:ext cx="114147" cy="220090"/>
            </a:xfrm>
            <a:prstGeom prst="rect">
              <a:avLst/>
            </a:prstGeom>
            <a:noFill/>
            <a:ln>
              <a:noFill/>
            </a:ln>
          </p:spPr>
        </p:pic>
        <p:sp>
          <p:nvSpPr>
            <p:cNvPr id="1933" name="Google Shape;1933;p40"/>
            <p:cNvSpPr/>
            <p:nvPr/>
          </p:nvSpPr>
          <p:spPr>
            <a:xfrm>
              <a:off x="1036015" y="1336674"/>
              <a:ext cx="604520" cy="250190"/>
            </a:xfrm>
            <a:custGeom>
              <a:rect b="b" l="l" r="r" t="t"/>
              <a:pathLst>
                <a:path extrusionOk="0" h="250190" w="604519">
                  <a:moveTo>
                    <a:pt x="79362" y="21082"/>
                  </a:moveTo>
                  <a:lnTo>
                    <a:pt x="75971" y="11430"/>
                  </a:lnTo>
                  <a:lnTo>
                    <a:pt x="58699" y="17691"/>
                  </a:lnTo>
                  <a:lnTo>
                    <a:pt x="43548" y="26758"/>
                  </a:lnTo>
                  <a:lnTo>
                    <a:pt x="11049" y="70078"/>
                  </a:lnTo>
                  <a:lnTo>
                    <a:pt x="1219" y="108839"/>
                  </a:lnTo>
                  <a:lnTo>
                    <a:pt x="0" y="130683"/>
                  </a:lnTo>
                  <a:lnTo>
                    <a:pt x="1219" y="152527"/>
                  </a:lnTo>
                  <a:lnTo>
                    <a:pt x="11010" y="191198"/>
                  </a:lnTo>
                  <a:lnTo>
                    <a:pt x="43472" y="234429"/>
                  </a:lnTo>
                  <a:lnTo>
                    <a:pt x="75971" y="249682"/>
                  </a:lnTo>
                  <a:lnTo>
                    <a:pt x="78994" y="240030"/>
                  </a:lnTo>
                  <a:lnTo>
                    <a:pt x="65417" y="234010"/>
                  </a:lnTo>
                  <a:lnTo>
                    <a:pt x="53695" y="225640"/>
                  </a:lnTo>
                  <a:lnTo>
                    <a:pt x="29667" y="186626"/>
                  </a:lnTo>
                  <a:lnTo>
                    <a:pt x="21729" y="129413"/>
                  </a:lnTo>
                  <a:lnTo>
                    <a:pt x="22606" y="109080"/>
                  </a:lnTo>
                  <a:lnTo>
                    <a:pt x="35852" y="58801"/>
                  </a:lnTo>
                  <a:lnTo>
                    <a:pt x="65620" y="27089"/>
                  </a:lnTo>
                  <a:lnTo>
                    <a:pt x="79362" y="21082"/>
                  </a:lnTo>
                  <a:close/>
                </a:path>
                <a:path extrusionOk="0" h="250190" w="604519">
                  <a:moveTo>
                    <a:pt x="281609" y="27305"/>
                  </a:moveTo>
                  <a:lnTo>
                    <a:pt x="250113" y="0"/>
                  </a:lnTo>
                  <a:lnTo>
                    <a:pt x="243509" y="7493"/>
                  </a:lnTo>
                  <a:lnTo>
                    <a:pt x="263575" y="25019"/>
                  </a:lnTo>
                  <a:lnTo>
                    <a:pt x="82169" y="25019"/>
                  </a:lnTo>
                  <a:lnTo>
                    <a:pt x="82169" y="36830"/>
                  </a:lnTo>
                  <a:lnTo>
                    <a:pt x="263575" y="36830"/>
                  </a:lnTo>
                  <a:lnTo>
                    <a:pt x="243509" y="54229"/>
                  </a:lnTo>
                  <a:lnTo>
                    <a:pt x="250113" y="61849"/>
                  </a:lnTo>
                  <a:lnTo>
                    <a:pt x="281609" y="34544"/>
                  </a:lnTo>
                  <a:lnTo>
                    <a:pt x="281609" y="27305"/>
                  </a:lnTo>
                  <a:close/>
                </a:path>
                <a:path extrusionOk="0" h="250190" w="604519">
                  <a:moveTo>
                    <a:pt x="604431" y="130683"/>
                  </a:moveTo>
                  <a:lnTo>
                    <a:pt x="599554" y="88620"/>
                  </a:lnTo>
                  <a:lnTo>
                    <a:pt x="584758" y="53213"/>
                  </a:lnTo>
                  <a:lnTo>
                    <a:pt x="545731" y="17691"/>
                  </a:lnTo>
                  <a:lnTo>
                    <a:pt x="528497" y="11430"/>
                  </a:lnTo>
                  <a:lnTo>
                    <a:pt x="525068" y="21082"/>
                  </a:lnTo>
                  <a:lnTo>
                    <a:pt x="538848" y="27089"/>
                  </a:lnTo>
                  <a:lnTo>
                    <a:pt x="550697" y="35369"/>
                  </a:lnTo>
                  <a:lnTo>
                    <a:pt x="574789" y="73787"/>
                  </a:lnTo>
                  <a:lnTo>
                    <a:pt x="582726" y="129413"/>
                  </a:lnTo>
                  <a:lnTo>
                    <a:pt x="581837" y="150393"/>
                  </a:lnTo>
                  <a:lnTo>
                    <a:pt x="568629" y="201803"/>
                  </a:lnTo>
                  <a:lnTo>
                    <a:pt x="539013" y="234010"/>
                  </a:lnTo>
                  <a:lnTo>
                    <a:pt x="525449" y="240030"/>
                  </a:lnTo>
                  <a:lnTo>
                    <a:pt x="528497" y="249682"/>
                  </a:lnTo>
                  <a:lnTo>
                    <a:pt x="574001" y="222631"/>
                  </a:lnTo>
                  <a:lnTo>
                    <a:pt x="599567" y="172694"/>
                  </a:lnTo>
                  <a:lnTo>
                    <a:pt x="603224" y="152527"/>
                  </a:lnTo>
                  <a:lnTo>
                    <a:pt x="604431" y="13068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34" name="Google Shape;1934;p40"/>
            <p:cNvPicPr preferRelativeResize="0"/>
            <p:nvPr/>
          </p:nvPicPr>
          <p:blipFill rotWithShape="1">
            <a:blip r:embed="rId4">
              <a:alphaModFix/>
            </a:blip>
            <a:srcRect b="0" l="0" r="0" t="0"/>
            <a:stretch/>
          </p:blipFill>
          <p:spPr>
            <a:xfrm>
              <a:off x="1121829" y="1419097"/>
              <a:ext cx="236943" cy="154686"/>
            </a:xfrm>
            <a:prstGeom prst="rect">
              <a:avLst/>
            </a:prstGeom>
            <a:noFill/>
            <a:ln>
              <a:noFill/>
            </a:ln>
          </p:spPr>
        </p:pic>
        <p:pic>
          <p:nvPicPr>
            <p:cNvPr id="1935" name="Google Shape;1935;p40"/>
            <p:cNvPicPr preferRelativeResize="0"/>
            <p:nvPr/>
          </p:nvPicPr>
          <p:blipFill rotWithShape="1">
            <a:blip r:embed="rId5">
              <a:alphaModFix/>
            </a:blip>
            <a:srcRect b="0" l="0" r="0" t="0"/>
            <a:stretch/>
          </p:blipFill>
          <p:spPr>
            <a:xfrm>
              <a:off x="1415541" y="1359534"/>
              <a:ext cx="113792" cy="181610"/>
            </a:xfrm>
            <a:prstGeom prst="rect">
              <a:avLst/>
            </a:prstGeom>
            <a:noFill/>
            <a:ln>
              <a:noFill/>
            </a:ln>
          </p:spPr>
        </p:pic>
      </p:grpSp>
      <p:pic>
        <p:nvPicPr>
          <p:cNvPr id="1936" name="Google Shape;1936;p40"/>
          <p:cNvPicPr preferRelativeResize="0"/>
          <p:nvPr/>
        </p:nvPicPr>
        <p:blipFill rotWithShape="1">
          <a:blip r:embed="rId6">
            <a:alphaModFix/>
          </a:blip>
          <a:srcRect b="0" l="0" r="0" t="0"/>
          <a:stretch/>
        </p:blipFill>
        <p:spPr>
          <a:xfrm>
            <a:off x="504901" y="2377694"/>
            <a:ext cx="1982393" cy="1822754"/>
          </a:xfrm>
          <a:prstGeom prst="rect">
            <a:avLst/>
          </a:prstGeom>
          <a:noFill/>
          <a:ln>
            <a:noFill/>
          </a:ln>
        </p:spPr>
      </p:pic>
      <p:sp>
        <p:nvSpPr>
          <p:cNvPr id="1937" name="Google Shape;1937;p40"/>
          <p:cNvSpPr txBox="1"/>
          <p:nvPr/>
        </p:nvSpPr>
        <p:spPr>
          <a:xfrm rot="-5400000">
            <a:off x="161485" y="3218570"/>
            <a:ext cx="516890" cy="268605"/>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550">
                <a:latin typeface="Verdana"/>
                <a:ea typeface="Verdana"/>
                <a:cs typeface="Verdana"/>
                <a:sym typeface="Verdana"/>
              </a:rPr>
              <a:t>price</a:t>
            </a:r>
            <a:endParaRPr sz="1550">
              <a:latin typeface="Verdana"/>
              <a:ea typeface="Verdana"/>
              <a:cs typeface="Verdana"/>
              <a:sym typeface="Verdana"/>
            </a:endParaRPr>
          </a:p>
        </p:txBody>
      </p:sp>
      <p:sp>
        <p:nvSpPr>
          <p:cNvPr id="1938" name="Google Shape;1938;p40"/>
          <p:cNvSpPr txBox="1"/>
          <p:nvPr/>
        </p:nvSpPr>
        <p:spPr>
          <a:xfrm>
            <a:off x="2807716" y="2745041"/>
            <a:ext cx="173545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Arial"/>
                <a:ea typeface="Arial"/>
                <a:cs typeface="Arial"/>
                <a:sym typeface="Arial"/>
              </a:rPr>
              <a:t>choose </a:t>
            </a:r>
            <a:r>
              <a:rPr lang="en-US" sz="1800">
                <a:solidFill>
                  <a:srgbClr val="7030A0"/>
                </a:solidFill>
                <a:latin typeface="Cambria Math"/>
                <a:ea typeface="Cambria Math"/>
                <a:cs typeface="Cambria Math"/>
                <a:sym typeface="Cambria Math"/>
              </a:rPr>
              <a:t>𝜆 </a:t>
            </a:r>
            <a:r>
              <a:rPr lang="en-US" sz="1800">
                <a:latin typeface="Cambria Math"/>
                <a:ea typeface="Cambria Math"/>
                <a:cs typeface="Cambria Math"/>
                <a:sym typeface="Cambria Math"/>
              </a:rPr>
              <a:t>= 10</a:t>
            </a:r>
            <a:r>
              <a:rPr baseline="30000" lang="en-US" sz="2025">
                <a:latin typeface="Cambria Math"/>
                <a:ea typeface="Cambria Math"/>
                <a:cs typeface="Cambria Math"/>
                <a:sym typeface="Cambria Math"/>
              </a:rPr>
              <a:t>10</a:t>
            </a:r>
            <a:endParaRPr baseline="30000" sz="2025">
              <a:latin typeface="Cambria Math"/>
              <a:ea typeface="Cambria Math"/>
              <a:cs typeface="Cambria Math"/>
              <a:sym typeface="Cambria Math"/>
            </a:endParaRPr>
          </a:p>
        </p:txBody>
      </p:sp>
      <p:sp>
        <p:nvSpPr>
          <p:cNvPr id="1939" name="Google Shape;1939;p40"/>
          <p:cNvSpPr/>
          <p:nvPr/>
        </p:nvSpPr>
        <p:spPr>
          <a:xfrm>
            <a:off x="2969386" y="3224402"/>
            <a:ext cx="165735" cy="45720"/>
          </a:xfrm>
          <a:custGeom>
            <a:rect b="b" l="l" r="r" t="t"/>
            <a:pathLst>
              <a:path extrusionOk="0" h="45720" w="165735">
                <a:moveTo>
                  <a:pt x="142112" y="0"/>
                </a:moveTo>
                <a:lnTo>
                  <a:pt x="137160" y="5588"/>
                </a:lnTo>
                <a:lnTo>
                  <a:pt x="152019" y="18542"/>
                </a:lnTo>
                <a:lnTo>
                  <a:pt x="0" y="18542"/>
                </a:lnTo>
                <a:lnTo>
                  <a:pt x="0" y="27178"/>
                </a:lnTo>
                <a:lnTo>
                  <a:pt x="152019" y="27178"/>
                </a:lnTo>
                <a:lnTo>
                  <a:pt x="137160" y="40132"/>
                </a:lnTo>
                <a:lnTo>
                  <a:pt x="142112" y="45720"/>
                </a:lnTo>
                <a:lnTo>
                  <a:pt x="165481" y="25527"/>
                </a:lnTo>
                <a:lnTo>
                  <a:pt x="165481" y="20193"/>
                </a:lnTo>
                <a:lnTo>
                  <a:pt x="14211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40" name="Google Shape;1940;p40"/>
          <p:cNvSpPr txBox="1"/>
          <p:nvPr/>
        </p:nvSpPr>
        <p:spPr>
          <a:xfrm>
            <a:off x="2791460" y="3119754"/>
            <a:ext cx="53403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30000" lang="en-US" sz="3000">
                <a:latin typeface="Cambria Math"/>
                <a:ea typeface="Cambria Math"/>
                <a:cs typeface="Cambria Math"/>
                <a:sym typeface="Cambria Math"/>
              </a:rPr>
              <a:t>𝑓</a:t>
            </a:r>
            <a:r>
              <a:rPr lang="en-US" sz="1500">
                <a:latin typeface="Cambria Math"/>
                <a:ea typeface="Cambria Math"/>
                <a:cs typeface="Cambria Math"/>
                <a:sym typeface="Cambria Math"/>
              </a:rPr>
              <a:t>w,𝑏</a:t>
            </a:r>
            <a:endParaRPr sz="1500">
              <a:latin typeface="Cambria Math"/>
              <a:ea typeface="Cambria Math"/>
              <a:cs typeface="Cambria Math"/>
              <a:sym typeface="Cambria Math"/>
            </a:endParaRPr>
          </a:p>
        </p:txBody>
      </p:sp>
      <p:sp>
        <p:nvSpPr>
          <p:cNvPr id="1941" name="Google Shape;1941;p40"/>
          <p:cNvSpPr/>
          <p:nvPr/>
        </p:nvSpPr>
        <p:spPr>
          <a:xfrm>
            <a:off x="3325355" y="3124326"/>
            <a:ext cx="290830" cy="249554"/>
          </a:xfrm>
          <a:custGeom>
            <a:rect b="b" l="l" r="r" t="t"/>
            <a:pathLst>
              <a:path extrusionOk="0" h="249554" w="290829">
                <a:moveTo>
                  <a:pt x="79387" y="21082"/>
                </a:moveTo>
                <a:lnTo>
                  <a:pt x="76085" y="11430"/>
                </a:lnTo>
                <a:lnTo>
                  <a:pt x="58762" y="17678"/>
                </a:lnTo>
                <a:lnTo>
                  <a:pt x="43599" y="26708"/>
                </a:lnTo>
                <a:lnTo>
                  <a:pt x="11099" y="70053"/>
                </a:lnTo>
                <a:lnTo>
                  <a:pt x="1244" y="108724"/>
                </a:lnTo>
                <a:lnTo>
                  <a:pt x="0" y="130556"/>
                </a:lnTo>
                <a:lnTo>
                  <a:pt x="1244" y="152476"/>
                </a:lnTo>
                <a:lnTo>
                  <a:pt x="11099" y="191198"/>
                </a:lnTo>
                <a:lnTo>
                  <a:pt x="43510" y="234365"/>
                </a:lnTo>
                <a:lnTo>
                  <a:pt x="76085" y="249555"/>
                </a:lnTo>
                <a:lnTo>
                  <a:pt x="79006" y="239903"/>
                </a:lnTo>
                <a:lnTo>
                  <a:pt x="65455" y="233934"/>
                </a:lnTo>
                <a:lnTo>
                  <a:pt x="53759" y="225577"/>
                </a:lnTo>
                <a:lnTo>
                  <a:pt x="29756" y="186563"/>
                </a:lnTo>
                <a:lnTo>
                  <a:pt x="21729" y="129286"/>
                </a:lnTo>
                <a:lnTo>
                  <a:pt x="22618" y="108953"/>
                </a:lnTo>
                <a:lnTo>
                  <a:pt x="35953" y="58801"/>
                </a:lnTo>
                <a:lnTo>
                  <a:pt x="65671" y="27089"/>
                </a:lnTo>
                <a:lnTo>
                  <a:pt x="79387" y="21082"/>
                </a:lnTo>
                <a:close/>
              </a:path>
              <a:path extrusionOk="0" h="249554" w="290829">
                <a:moveTo>
                  <a:pt x="205498" y="27178"/>
                </a:moveTo>
                <a:lnTo>
                  <a:pt x="174002" y="0"/>
                </a:lnTo>
                <a:lnTo>
                  <a:pt x="167271" y="7493"/>
                </a:lnTo>
                <a:lnTo>
                  <a:pt x="187464" y="24892"/>
                </a:lnTo>
                <a:lnTo>
                  <a:pt x="82181" y="24892"/>
                </a:lnTo>
                <a:lnTo>
                  <a:pt x="82181" y="36703"/>
                </a:lnTo>
                <a:lnTo>
                  <a:pt x="187464" y="36703"/>
                </a:lnTo>
                <a:lnTo>
                  <a:pt x="167271" y="54229"/>
                </a:lnTo>
                <a:lnTo>
                  <a:pt x="174002" y="61722"/>
                </a:lnTo>
                <a:lnTo>
                  <a:pt x="205498" y="34544"/>
                </a:lnTo>
                <a:lnTo>
                  <a:pt x="205498" y="27178"/>
                </a:lnTo>
                <a:close/>
              </a:path>
              <a:path extrusionOk="0" h="249554" w="290829">
                <a:moveTo>
                  <a:pt x="290207" y="130556"/>
                </a:moveTo>
                <a:lnTo>
                  <a:pt x="285267" y="88557"/>
                </a:lnTo>
                <a:lnTo>
                  <a:pt x="270522" y="53213"/>
                </a:lnTo>
                <a:lnTo>
                  <a:pt x="231495" y="17678"/>
                </a:lnTo>
                <a:lnTo>
                  <a:pt x="214261" y="11430"/>
                </a:lnTo>
                <a:lnTo>
                  <a:pt x="210832" y="21082"/>
                </a:lnTo>
                <a:lnTo>
                  <a:pt x="224612" y="27089"/>
                </a:lnTo>
                <a:lnTo>
                  <a:pt x="236461" y="35382"/>
                </a:lnTo>
                <a:lnTo>
                  <a:pt x="260553" y="73710"/>
                </a:lnTo>
                <a:lnTo>
                  <a:pt x="268490" y="129286"/>
                </a:lnTo>
                <a:lnTo>
                  <a:pt x="267601" y="150317"/>
                </a:lnTo>
                <a:lnTo>
                  <a:pt x="254393" y="201803"/>
                </a:lnTo>
                <a:lnTo>
                  <a:pt x="224764" y="233934"/>
                </a:lnTo>
                <a:lnTo>
                  <a:pt x="211213" y="239903"/>
                </a:lnTo>
                <a:lnTo>
                  <a:pt x="214261" y="249555"/>
                </a:lnTo>
                <a:lnTo>
                  <a:pt x="259765" y="222580"/>
                </a:lnTo>
                <a:lnTo>
                  <a:pt x="285280" y="172681"/>
                </a:lnTo>
                <a:lnTo>
                  <a:pt x="288963" y="152476"/>
                </a:lnTo>
                <a:lnTo>
                  <a:pt x="290207" y="13055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42" name="Google Shape;1942;p40"/>
          <p:cNvSpPr txBox="1"/>
          <p:nvPr/>
        </p:nvSpPr>
        <p:spPr>
          <a:xfrm>
            <a:off x="3373120" y="3062223"/>
            <a:ext cx="410527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lang="en-US" sz="2000">
                <a:latin typeface="Cambria Math"/>
                <a:ea typeface="Cambria Math"/>
                <a:cs typeface="Cambria Math"/>
                <a:sym typeface="Cambria Math"/>
              </a:rPr>
              <a:t>x	= </a:t>
            </a:r>
            <a:r>
              <a:rPr lang="en-US" sz="2000">
                <a:solidFill>
                  <a:srgbClr val="0096FF"/>
                </a:solidFill>
                <a:latin typeface="Cambria Math"/>
                <a:ea typeface="Cambria Math"/>
                <a:cs typeface="Cambria Math"/>
                <a:sym typeface="Cambria Math"/>
              </a:rPr>
              <a:t>𝑤</a:t>
            </a:r>
            <a:r>
              <a:rPr baseline="-25000" lang="en-US" sz="2250">
                <a:solidFill>
                  <a:srgbClr val="0096FF"/>
                </a:solidFill>
                <a:latin typeface="Cambria Math"/>
                <a:ea typeface="Cambria Math"/>
                <a:cs typeface="Cambria Math"/>
                <a:sym typeface="Cambria Math"/>
              </a:rPr>
              <a:t>1</a:t>
            </a:r>
            <a:r>
              <a:rPr lang="en-US" sz="2000">
                <a:latin typeface="Cambria Math"/>
                <a:ea typeface="Cambria Math"/>
                <a:cs typeface="Cambria Math"/>
                <a:sym typeface="Cambria Math"/>
              </a:rPr>
              <a:t>𝑥 + </a:t>
            </a:r>
            <a:r>
              <a:rPr lang="en-US" sz="2000">
                <a:solidFill>
                  <a:srgbClr val="0096FF"/>
                </a:solidFill>
                <a:latin typeface="Cambria Math"/>
                <a:ea typeface="Cambria Math"/>
                <a:cs typeface="Cambria Math"/>
                <a:sym typeface="Cambria Math"/>
              </a:rPr>
              <a:t>𝑤</a:t>
            </a:r>
            <a:r>
              <a:rPr baseline="-25000" lang="en-US" sz="2250">
                <a:solidFill>
                  <a:srgbClr val="0096FF"/>
                </a:solidFill>
                <a:latin typeface="Cambria Math"/>
                <a:ea typeface="Cambria Math"/>
                <a:cs typeface="Cambria Math"/>
                <a:sym typeface="Cambria Math"/>
              </a:rPr>
              <a:t>2</a:t>
            </a:r>
            <a:r>
              <a:rPr lang="en-US" sz="2000">
                <a:latin typeface="Cambria Math"/>
                <a:ea typeface="Cambria Math"/>
                <a:cs typeface="Cambria Math"/>
                <a:sym typeface="Cambria Math"/>
              </a:rPr>
              <a:t>𝑥</a:t>
            </a:r>
            <a:r>
              <a:rPr baseline="30000" lang="en-US" sz="2250">
                <a:latin typeface="Cambria Math"/>
                <a:ea typeface="Cambria Math"/>
                <a:cs typeface="Cambria Math"/>
                <a:sym typeface="Cambria Math"/>
              </a:rPr>
              <a:t>2 </a:t>
            </a:r>
            <a:r>
              <a:rPr lang="en-US" sz="2000">
                <a:latin typeface="Cambria Math"/>
                <a:ea typeface="Cambria Math"/>
                <a:cs typeface="Cambria Math"/>
                <a:sym typeface="Cambria Math"/>
              </a:rPr>
              <a:t>+ </a:t>
            </a:r>
            <a:r>
              <a:rPr lang="en-US" sz="2000">
                <a:solidFill>
                  <a:srgbClr val="0096FF"/>
                </a:solidFill>
                <a:latin typeface="Cambria Math"/>
                <a:ea typeface="Cambria Math"/>
                <a:cs typeface="Cambria Math"/>
                <a:sym typeface="Cambria Math"/>
              </a:rPr>
              <a:t>𝑤</a:t>
            </a:r>
            <a:r>
              <a:rPr baseline="-25000" lang="en-US" sz="2250">
                <a:solidFill>
                  <a:srgbClr val="0096FF"/>
                </a:solidFill>
                <a:latin typeface="Cambria Math"/>
                <a:ea typeface="Cambria Math"/>
                <a:cs typeface="Cambria Math"/>
                <a:sym typeface="Cambria Math"/>
              </a:rPr>
              <a:t>3 </a:t>
            </a:r>
            <a:r>
              <a:rPr lang="en-US" sz="2000">
                <a:latin typeface="Cambria Math"/>
                <a:ea typeface="Cambria Math"/>
                <a:cs typeface="Cambria Math"/>
                <a:sym typeface="Cambria Math"/>
              </a:rPr>
              <a:t>𝑥</a:t>
            </a:r>
            <a:r>
              <a:rPr baseline="30000" lang="en-US" sz="2250">
                <a:latin typeface="Cambria Math"/>
                <a:ea typeface="Cambria Math"/>
                <a:cs typeface="Cambria Math"/>
                <a:sym typeface="Cambria Math"/>
              </a:rPr>
              <a:t>3 </a:t>
            </a:r>
            <a:r>
              <a:rPr lang="en-US" sz="2000">
                <a:latin typeface="Cambria Math"/>
                <a:ea typeface="Cambria Math"/>
                <a:cs typeface="Cambria Math"/>
                <a:sym typeface="Cambria Math"/>
              </a:rPr>
              <a:t>+ </a:t>
            </a:r>
            <a:r>
              <a:rPr lang="en-US" sz="2000">
                <a:solidFill>
                  <a:srgbClr val="0096FF"/>
                </a:solidFill>
                <a:latin typeface="Cambria Math"/>
                <a:ea typeface="Cambria Math"/>
                <a:cs typeface="Cambria Math"/>
                <a:sym typeface="Cambria Math"/>
              </a:rPr>
              <a:t>𝑤</a:t>
            </a:r>
            <a:r>
              <a:rPr baseline="-25000" lang="en-US" sz="2250">
                <a:solidFill>
                  <a:srgbClr val="0096FF"/>
                </a:solidFill>
                <a:latin typeface="Cambria Math"/>
                <a:ea typeface="Cambria Math"/>
                <a:cs typeface="Cambria Math"/>
                <a:sym typeface="Cambria Math"/>
              </a:rPr>
              <a:t>4</a:t>
            </a:r>
            <a:r>
              <a:rPr lang="en-US" sz="2000">
                <a:latin typeface="Cambria Math"/>
                <a:ea typeface="Cambria Math"/>
                <a:cs typeface="Cambria Math"/>
                <a:sym typeface="Cambria Math"/>
              </a:rPr>
              <a:t>𝑥</a:t>
            </a:r>
            <a:r>
              <a:rPr baseline="30000" lang="en-US" sz="2250">
                <a:latin typeface="Cambria Math"/>
                <a:ea typeface="Cambria Math"/>
                <a:cs typeface="Cambria Math"/>
                <a:sym typeface="Cambria Math"/>
              </a:rPr>
              <a:t>4 </a:t>
            </a:r>
            <a:r>
              <a:rPr lang="en-US" sz="2000">
                <a:latin typeface="Cambria Math"/>
                <a:ea typeface="Cambria Math"/>
                <a:cs typeface="Cambria Math"/>
                <a:sym typeface="Cambria Math"/>
              </a:rPr>
              <a:t>+ </a:t>
            </a:r>
            <a:r>
              <a:rPr lang="en-US" sz="2000">
                <a:solidFill>
                  <a:srgbClr val="FF40FF"/>
                </a:solidFill>
                <a:latin typeface="Cambria Math"/>
                <a:ea typeface="Cambria Math"/>
                <a:cs typeface="Cambria Math"/>
                <a:sym typeface="Cambria Math"/>
              </a:rPr>
              <a:t>𝑏</a:t>
            </a:r>
            <a:endParaRPr sz="2000">
              <a:latin typeface="Cambria Math"/>
              <a:ea typeface="Cambria Math"/>
              <a:cs typeface="Cambria Math"/>
              <a:sym typeface="Cambria Math"/>
            </a:endParaRPr>
          </a:p>
        </p:txBody>
      </p:sp>
      <p:pic>
        <p:nvPicPr>
          <p:cNvPr id="1943" name="Google Shape;1943;p40"/>
          <p:cNvPicPr preferRelativeResize="0"/>
          <p:nvPr/>
        </p:nvPicPr>
        <p:blipFill rotWithShape="1">
          <a:blip r:embed="rId7">
            <a:alphaModFix/>
          </a:blip>
          <a:srcRect b="0" l="0" r="0" t="0"/>
          <a:stretch/>
        </p:blipFill>
        <p:spPr>
          <a:xfrm>
            <a:off x="3963161" y="3481196"/>
            <a:ext cx="293283" cy="150875"/>
          </a:xfrm>
          <a:prstGeom prst="rect">
            <a:avLst/>
          </a:prstGeom>
          <a:noFill/>
          <a:ln>
            <a:noFill/>
          </a:ln>
        </p:spPr>
      </p:pic>
      <p:sp>
        <p:nvSpPr>
          <p:cNvPr id="1944" name="Google Shape;1944;p40"/>
          <p:cNvSpPr/>
          <p:nvPr/>
        </p:nvSpPr>
        <p:spPr>
          <a:xfrm>
            <a:off x="3912996" y="3174745"/>
            <a:ext cx="453390" cy="231140"/>
          </a:xfrm>
          <a:custGeom>
            <a:rect b="b" l="l" r="r" t="t"/>
            <a:pathLst>
              <a:path extrusionOk="0" h="231139" w="453389">
                <a:moveTo>
                  <a:pt x="76152" y="184095"/>
                </a:moveTo>
                <a:lnTo>
                  <a:pt x="43814" y="195706"/>
                </a:lnTo>
                <a:lnTo>
                  <a:pt x="43052" y="195961"/>
                </a:lnTo>
                <a:lnTo>
                  <a:pt x="24891" y="204216"/>
                </a:lnTo>
                <a:lnTo>
                  <a:pt x="6730" y="212090"/>
                </a:lnTo>
                <a:lnTo>
                  <a:pt x="2158" y="214122"/>
                </a:lnTo>
                <a:lnTo>
                  <a:pt x="0" y="219456"/>
                </a:lnTo>
                <a:lnTo>
                  <a:pt x="3810" y="228854"/>
                </a:lnTo>
                <a:lnTo>
                  <a:pt x="9143" y="231140"/>
                </a:lnTo>
                <a:lnTo>
                  <a:pt x="13842" y="229235"/>
                </a:lnTo>
                <a:lnTo>
                  <a:pt x="32385" y="221996"/>
                </a:lnTo>
                <a:lnTo>
                  <a:pt x="51053" y="214376"/>
                </a:lnTo>
                <a:lnTo>
                  <a:pt x="51942" y="213995"/>
                </a:lnTo>
                <a:lnTo>
                  <a:pt x="82571" y="197231"/>
                </a:lnTo>
                <a:lnTo>
                  <a:pt x="96519" y="190373"/>
                </a:lnTo>
                <a:lnTo>
                  <a:pt x="96900" y="190119"/>
                </a:lnTo>
                <a:lnTo>
                  <a:pt x="106774" y="184531"/>
                </a:lnTo>
                <a:lnTo>
                  <a:pt x="75437" y="184531"/>
                </a:lnTo>
                <a:lnTo>
                  <a:pt x="76152" y="184095"/>
                </a:lnTo>
                <a:close/>
              </a:path>
              <a:path extrusionOk="0" h="231139" w="453389">
                <a:moveTo>
                  <a:pt x="76707" y="183896"/>
                </a:moveTo>
                <a:lnTo>
                  <a:pt x="76152" y="184095"/>
                </a:lnTo>
                <a:lnTo>
                  <a:pt x="75437" y="184531"/>
                </a:lnTo>
                <a:lnTo>
                  <a:pt x="76707" y="183896"/>
                </a:lnTo>
                <a:close/>
              </a:path>
              <a:path extrusionOk="0" h="231139" w="453389">
                <a:moveTo>
                  <a:pt x="107896" y="183896"/>
                </a:moveTo>
                <a:lnTo>
                  <a:pt x="76707" y="183896"/>
                </a:lnTo>
                <a:lnTo>
                  <a:pt x="75437" y="184531"/>
                </a:lnTo>
                <a:lnTo>
                  <a:pt x="106774" y="184531"/>
                </a:lnTo>
                <a:lnTo>
                  <a:pt x="107896" y="183896"/>
                </a:lnTo>
                <a:close/>
              </a:path>
              <a:path extrusionOk="0" h="231139" w="453389">
                <a:moveTo>
                  <a:pt x="164527" y="152400"/>
                </a:moveTo>
                <a:lnTo>
                  <a:pt x="131825" y="152400"/>
                </a:lnTo>
                <a:lnTo>
                  <a:pt x="112140" y="162560"/>
                </a:lnTo>
                <a:lnTo>
                  <a:pt x="111760" y="162687"/>
                </a:lnTo>
                <a:lnTo>
                  <a:pt x="88900" y="176276"/>
                </a:lnTo>
                <a:lnTo>
                  <a:pt x="76152" y="184095"/>
                </a:lnTo>
                <a:lnTo>
                  <a:pt x="76707" y="183896"/>
                </a:lnTo>
                <a:lnTo>
                  <a:pt x="107896" y="183896"/>
                </a:lnTo>
                <a:lnTo>
                  <a:pt x="120014" y="177037"/>
                </a:lnTo>
                <a:lnTo>
                  <a:pt x="139318" y="166370"/>
                </a:lnTo>
                <a:lnTo>
                  <a:pt x="164527" y="152400"/>
                </a:lnTo>
                <a:close/>
              </a:path>
              <a:path extrusionOk="0" h="231139" w="453389">
                <a:moveTo>
                  <a:pt x="252306" y="107187"/>
                </a:moveTo>
                <a:lnTo>
                  <a:pt x="214249" y="107187"/>
                </a:lnTo>
                <a:lnTo>
                  <a:pt x="195961" y="116331"/>
                </a:lnTo>
                <a:lnTo>
                  <a:pt x="179577" y="125349"/>
                </a:lnTo>
                <a:lnTo>
                  <a:pt x="158368" y="137160"/>
                </a:lnTo>
                <a:lnTo>
                  <a:pt x="131444" y="152527"/>
                </a:lnTo>
                <a:lnTo>
                  <a:pt x="131825" y="152400"/>
                </a:lnTo>
                <a:lnTo>
                  <a:pt x="164527" y="152400"/>
                </a:lnTo>
                <a:lnTo>
                  <a:pt x="166139" y="151511"/>
                </a:lnTo>
                <a:lnTo>
                  <a:pt x="187578" y="140335"/>
                </a:lnTo>
                <a:lnTo>
                  <a:pt x="204088" y="132080"/>
                </a:lnTo>
                <a:lnTo>
                  <a:pt x="222123" y="123062"/>
                </a:lnTo>
                <a:lnTo>
                  <a:pt x="222376" y="123062"/>
                </a:lnTo>
                <a:lnTo>
                  <a:pt x="252306" y="107187"/>
                </a:lnTo>
                <a:close/>
              </a:path>
              <a:path extrusionOk="0" h="231139" w="453389">
                <a:moveTo>
                  <a:pt x="444245" y="0"/>
                </a:moveTo>
                <a:lnTo>
                  <a:pt x="441578" y="1143"/>
                </a:lnTo>
                <a:lnTo>
                  <a:pt x="414274" y="12318"/>
                </a:lnTo>
                <a:lnTo>
                  <a:pt x="414019" y="12446"/>
                </a:lnTo>
                <a:lnTo>
                  <a:pt x="344169" y="43053"/>
                </a:lnTo>
                <a:lnTo>
                  <a:pt x="324230" y="52451"/>
                </a:lnTo>
                <a:lnTo>
                  <a:pt x="294231" y="66929"/>
                </a:lnTo>
                <a:lnTo>
                  <a:pt x="278891" y="74295"/>
                </a:lnTo>
                <a:lnTo>
                  <a:pt x="253618" y="86741"/>
                </a:lnTo>
                <a:lnTo>
                  <a:pt x="233299" y="97155"/>
                </a:lnTo>
                <a:lnTo>
                  <a:pt x="213994" y="107315"/>
                </a:lnTo>
                <a:lnTo>
                  <a:pt x="214249" y="107187"/>
                </a:lnTo>
                <a:lnTo>
                  <a:pt x="252306" y="107187"/>
                </a:lnTo>
                <a:lnTo>
                  <a:pt x="261492" y="102362"/>
                </a:lnTo>
                <a:lnTo>
                  <a:pt x="311912" y="76835"/>
                </a:lnTo>
                <a:lnTo>
                  <a:pt x="331098" y="66929"/>
                </a:lnTo>
                <a:lnTo>
                  <a:pt x="350900" y="57531"/>
                </a:lnTo>
                <a:lnTo>
                  <a:pt x="378460" y="45466"/>
                </a:lnTo>
                <a:lnTo>
                  <a:pt x="378332" y="45466"/>
                </a:lnTo>
                <a:lnTo>
                  <a:pt x="420497" y="27051"/>
                </a:lnTo>
                <a:lnTo>
                  <a:pt x="420680" y="27051"/>
                </a:lnTo>
                <a:lnTo>
                  <a:pt x="447675" y="16002"/>
                </a:lnTo>
                <a:lnTo>
                  <a:pt x="450341" y="14986"/>
                </a:lnTo>
                <a:lnTo>
                  <a:pt x="452247" y="12446"/>
                </a:lnTo>
                <a:lnTo>
                  <a:pt x="453008" y="6858"/>
                </a:lnTo>
                <a:lnTo>
                  <a:pt x="451865" y="3937"/>
                </a:lnTo>
                <a:lnTo>
                  <a:pt x="449579" y="2286"/>
                </a:lnTo>
                <a:lnTo>
                  <a:pt x="447293" y="508"/>
                </a:lnTo>
                <a:lnTo>
                  <a:pt x="444245" y="0"/>
                </a:lnTo>
                <a:close/>
              </a:path>
              <a:path extrusionOk="0" h="231139" w="453389">
                <a:moveTo>
                  <a:pt x="350936" y="57531"/>
                </a:moveTo>
                <a:lnTo>
                  <a:pt x="350647" y="57658"/>
                </a:lnTo>
                <a:lnTo>
                  <a:pt x="350936" y="57531"/>
                </a:lnTo>
                <a:close/>
              </a:path>
              <a:path extrusionOk="0" h="231139" w="453389">
                <a:moveTo>
                  <a:pt x="420680" y="27051"/>
                </a:moveTo>
                <a:lnTo>
                  <a:pt x="420497" y="27051"/>
                </a:lnTo>
                <a:lnTo>
                  <a:pt x="420369" y="27178"/>
                </a:lnTo>
                <a:lnTo>
                  <a:pt x="420680" y="27051"/>
                </a:lnTo>
                <a:close/>
              </a:path>
            </a:pathLst>
          </a:custGeom>
          <a:solidFill>
            <a:srgbClr val="5B2D9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45" name="Google Shape;1945;p40"/>
          <p:cNvPicPr preferRelativeResize="0"/>
          <p:nvPr/>
        </p:nvPicPr>
        <p:blipFill rotWithShape="1">
          <a:blip r:embed="rId8">
            <a:alphaModFix/>
          </a:blip>
          <a:srcRect b="0" l="0" r="0" t="0"/>
          <a:stretch/>
        </p:blipFill>
        <p:spPr>
          <a:xfrm>
            <a:off x="4743980" y="3488309"/>
            <a:ext cx="284481" cy="137287"/>
          </a:xfrm>
          <a:prstGeom prst="rect">
            <a:avLst/>
          </a:prstGeom>
          <a:noFill/>
          <a:ln>
            <a:noFill/>
          </a:ln>
        </p:spPr>
      </p:pic>
      <p:sp>
        <p:nvSpPr>
          <p:cNvPr id="1946" name="Google Shape;1946;p40"/>
          <p:cNvSpPr/>
          <p:nvPr/>
        </p:nvSpPr>
        <p:spPr>
          <a:xfrm>
            <a:off x="4705401" y="3165475"/>
            <a:ext cx="570230" cy="220345"/>
          </a:xfrm>
          <a:custGeom>
            <a:rect b="b" l="l" r="r" t="t"/>
            <a:pathLst>
              <a:path extrusionOk="0" h="220345" w="570229">
                <a:moveTo>
                  <a:pt x="14606" y="194192"/>
                </a:moveTo>
                <a:lnTo>
                  <a:pt x="7335" y="195304"/>
                </a:lnTo>
                <a:lnTo>
                  <a:pt x="1040" y="201599"/>
                </a:lnTo>
                <a:lnTo>
                  <a:pt x="837" y="206375"/>
                </a:lnTo>
                <a:lnTo>
                  <a:pt x="781" y="208938"/>
                </a:lnTo>
                <a:lnTo>
                  <a:pt x="1952" y="211836"/>
                </a:lnTo>
                <a:lnTo>
                  <a:pt x="3631" y="216154"/>
                </a:lnTo>
                <a:lnTo>
                  <a:pt x="6266" y="217910"/>
                </a:lnTo>
                <a:lnTo>
                  <a:pt x="10362" y="218820"/>
                </a:lnTo>
                <a:lnTo>
                  <a:pt x="16204" y="220218"/>
                </a:lnTo>
                <a:lnTo>
                  <a:pt x="18236" y="219201"/>
                </a:lnTo>
                <a:lnTo>
                  <a:pt x="22046" y="217297"/>
                </a:lnTo>
                <a:lnTo>
                  <a:pt x="25602" y="209295"/>
                </a:lnTo>
                <a:lnTo>
                  <a:pt x="26745" y="207010"/>
                </a:lnTo>
                <a:lnTo>
                  <a:pt x="26745" y="204216"/>
                </a:lnTo>
                <a:lnTo>
                  <a:pt x="25770" y="201599"/>
                </a:lnTo>
                <a:lnTo>
                  <a:pt x="24840" y="199389"/>
                </a:lnTo>
                <a:lnTo>
                  <a:pt x="22935" y="197485"/>
                </a:lnTo>
                <a:lnTo>
                  <a:pt x="20522" y="196469"/>
                </a:lnTo>
                <a:lnTo>
                  <a:pt x="17855" y="195452"/>
                </a:lnTo>
                <a:lnTo>
                  <a:pt x="15417" y="194437"/>
                </a:lnTo>
                <a:lnTo>
                  <a:pt x="13918" y="194437"/>
                </a:lnTo>
                <a:lnTo>
                  <a:pt x="14606" y="194192"/>
                </a:lnTo>
                <a:close/>
              </a:path>
              <a:path extrusionOk="0" h="220345" w="570229">
                <a:moveTo>
                  <a:pt x="6266" y="217910"/>
                </a:moveTo>
                <a:lnTo>
                  <a:pt x="8203" y="219201"/>
                </a:lnTo>
                <a:lnTo>
                  <a:pt x="11955" y="219201"/>
                </a:lnTo>
                <a:lnTo>
                  <a:pt x="10362" y="218820"/>
                </a:lnTo>
                <a:lnTo>
                  <a:pt x="6266" y="217910"/>
                </a:lnTo>
                <a:close/>
              </a:path>
              <a:path extrusionOk="0" h="220345" w="570229">
                <a:moveTo>
                  <a:pt x="94376" y="193929"/>
                </a:moveTo>
                <a:lnTo>
                  <a:pt x="16331" y="193929"/>
                </a:lnTo>
                <a:lnTo>
                  <a:pt x="14914" y="194227"/>
                </a:lnTo>
                <a:lnTo>
                  <a:pt x="17855" y="195452"/>
                </a:lnTo>
                <a:lnTo>
                  <a:pt x="20522" y="196469"/>
                </a:lnTo>
                <a:lnTo>
                  <a:pt x="22935" y="197485"/>
                </a:lnTo>
                <a:lnTo>
                  <a:pt x="24840" y="199389"/>
                </a:lnTo>
                <a:lnTo>
                  <a:pt x="25856" y="201802"/>
                </a:lnTo>
                <a:lnTo>
                  <a:pt x="26745" y="204216"/>
                </a:lnTo>
                <a:lnTo>
                  <a:pt x="26745" y="207010"/>
                </a:lnTo>
                <a:lnTo>
                  <a:pt x="25602" y="209295"/>
                </a:lnTo>
                <a:lnTo>
                  <a:pt x="22046" y="217297"/>
                </a:lnTo>
                <a:lnTo>
                  <a:pt x="18250" y="219194"/>
                </a:lnTo>
                <a:lnTo>
                  <a:pt x="20649" y="219075"/>
                </a:lnTo>
                <a:lnTo>
                  <a:pt x="24713" y="218312"/>
                </a:lnTo>
                <a:lnTo>
                  <a:pt x="24459" y="218312"/>
                </a:lnTo>
                <a:lnTo>
                  <a:pt x="33476" y="216788"/>
                </a:lnTo>
                <a:lnTo>
                  <a:pt x="35127" y="216407"/>
                </a:lnTo>
                <a:lnTo>
                  <a:pt x="42747" y="213994"/>
                </a:lnTo>
                <a:lnTo>
                  <a:pt x="43001" y="213868"/>
                </a:lnTo>
                <a:lnTo>
                  <a:pt x="51764" y="211074"/>
                </a:lnTo>
                <a:lnTo>
                  <a:pt x="68655" y="204597"/>
                </a:lnTo>
                <a:lnTo>
                  <a:pt x="69036" y="204469"/>
                </a:lnTo>
                <a:lnTo>
                  <a:pt x="90372" y="195580"/>
                </a:lnTo>
                <a:lnTo>
                  <a:pt x="90626" y="195580"/>
                </a:lnTo>
                <a:lnTo>
                  <a:pt x="94376" y="193929"/>
                </a:lnTo>
                <a:close/>
              </a:path>
              <a:path extrusionOk="0" h="220345" w="570229">
                <a:moveTo>
                  <a:pt x="781" y="208938"/>
                </a:moveTo>
                <a:lnTo>
                  <a:pt x="710" y="212217"/>
                </a:lnTo>
                <a:lnTo>
                  <a:pt x="4647" y="217550"/>
                </a:lnTo>
                <a:lnTo>
                  <a:pt x="6266" y="217910"/>
                </a:lnTo>
                <a:lnTo>
                  <a:pt x="3631" y="216154"/>
                </a:lnTo>
                <a:lnTo>
                  <a:pt x="1853" y="211581"/>
                </a:lnTo>
                <a:lnTo>
                  <a:pt x="781" y="208938"/>
                </a:lnTo>
                <a:close/>
              </a:path>
              <a:path extrusionOk="0" h="220345" w="570229">
                <a:moveTo>
                  <a:pt x="1040" y="201599"/>
                </a:moveTo>
                <a:lnTo>
                  <a:pt x="939" y="201802"/>
                </a:lnTo>
                <a:lnTo>
                  <a:pt x="47" y="206375"/>
                </a:lnTo>
                <a:lnTo>
                  <a:pt x="0" y="207010"/>
                </a:lnTo>
                <a:lnTo>
                  <a:pt x="781" y="208938"/>
                </a:lnTo>
                <a:lnTo>
                  <a:pt x="837" y="206375"/>
                </a:lnTo>
                <a:lnTo>
                  <a:pt x="1040" y="201599"/>
                </a:lnTo>
                <a:close/>
              </a:path>
              <a:path extrusionOk="0" h="220345" w="570229">
                <a:moveTo>
                  <a:pt x="7335" y="195304"/>
                </a:moveTo>
                <a:lnTo>
                  <a:pt x="5536" y="195580"/>
                </a:lnTo>
                <a:lnTo>
                  <a:pt x="1091" y="200406"/>
                </a:lnTo>
                <a:lnTo>
                  <a:pt x="1040" y="201599"/>
                </a:lnTo>
                <a:lnTo>
                  <a:pt x="7335" y="195304"/>
                </a:lnTo>
                <a:close/>
              </a:path>
              <a:path extrusionOk="0" h="220345" w="570229">
                <a:moveTo>
                  <a:pt x="13283" y="193548"/>
                </a:moveTo>
                <a:lnTo>
                  <a:pt x="8076" y="194563"/>
                </a:lnTo>
                <a:lnTo>
                  <a:pt x="7335" y="195304"/>
                </a:lnTo>
                <a:lnTo>
                  <a:pt x="14606" y="194192"/>
                </a:lnTo>
                <a:lnTo>
                  <a:pt x="13283" y="193548"/>
                </a:lnTo>
                <a:close/>
              </a:path>
              <a:path extrusionOk="0" h="220345" w="570229">
                <a:moveTo>
                  <a:pt x="14770" y="194167"/>
                </a:moveTo>
                <a:lnTo>
                  <a:pt x="14509" y="194227"/>
                </a:lnTo>
                <a:lnTo>
                  <a:pt x="13918" y="194437"/>
                </a:lnTo>
                <a:lnTo>
                  <a:pt x="14914" y="194227"/>
                </a:lnTo>
                <a:lnTo>
                  <a:pt x="14770" y="194167"/>
                </a:lnTo>
                <a:close/>
              </a:path>
              <a:path extrusionOk="0" h="220345" w="570229">
                <a:moveTo>
                  <a:pt x="14914" y="194227"/>
                </a:moveTo>
                <a:lnTo>
                  <a:pt x="13918" y="194437"/>
                </a:lnTo>
                <a:lnTo>
                  <a:pt x="15417" y="194437"/>
                </a:lnTo>
                <a:lnTo>
                  <a:pt x="14914" y="194227"/>
                </a:lnTo>
                <a:close/>
              </a:path>
              <a:path extrusionOk="0" h="220345" w="570229">
                <a:moveTo>
                  <a:pt x="16331" y="193929"/>
                </a:moveTo>
                <a:lnTo>
                  <a:pt x="14887" y="194149"/>
                </a:lnTo>
                <a:lnTo>
                  <a:pt x="16331" y="193929"/>
                </a:lnTo>
                <a:close/>
              </a:path>
              <a:path extrusionOk="0" h="220345" w="570229">
                <a:moveTo>
                  <a:pt x="27033" y="190905"/>
                </a:moveTo>
                <a:lnTo>
                  <a:pt x="19252" y="192658"/>
                </a:lnTo>
                <a:lnTo>
                  <a:pt x="17855" y="193039"/>
                </a:lnTo>
                <a:lnTo>
                  <a:pt x="14727" y="194149"/>
                </a:lnTo>
                <a:lnTo>
                  <a:pt x="16331" y="193929"/>
                </a:lnTo>
                <a:lnTo>
                  <a:pt x="94376" y="193929"/>
                </a:lnTo>
                <a:lnTo>
                  <a:pt x="101011" y="191007"/>
                </a:lnTo>
                <a:lnTo>
                  <a:pt x="26745" y="191007"/>
                </a:lnTo>
                <a:lnTo>
                  <a:pt x="27033" y="190905"/>
                </a:lnTo>
                <a:close/>
              </a:path>
              <a:path extrusionOk="0" h="220345" w="570229">
                <a:moveTo>
                  <a:pt x="28269" y="190626"/>
                </a:moveTo>
                <a:lnTo>
                  <a:pt x="27033" y="190905"/>
                </a:lnTo>
                <a:lnTo>
                  <a:pt x="26745" y="191007"/>
                </a:lnTo>
                <a:lnTo>
                  <a:pt x="28269" y="190626"/>
                </a:lnTo>
                <a:close/>
              </a:path>
              <a:path extrusionOk="0" h="220345" w="570229">
                <a:moveTo>
                  <a:pt x="101876" y="190626"/>
                </a:moveTo>
                <a:lnTo>
                  <a:pt x="28269" y="190626"/>
                </a:lnTo>
                <a:lnTo>
                  <a:pt x="26745" y="191007"/>
                </a:lnTo>
                <a:lnTo>
                  <a:pt x="101011" y="191007"/>
                </a:lnTo>
                <a:lnTo>
                  <a:pt x="101876" y="190626"/>
                </a:lnTo>
                <a:close/>
              </a:path>
              <a:path extrusionOk="0" h="220345" w="570229">
                <a:moveTo>
                  <a:pt x="107069" y="188341"/>
                </a:moveTo>
                <a:lnTo>
                  <a:pt x="34238" y="188341"/>
                </a:lnTo>
                <a:lnTo>
                  <a:pt x="33603" y="188594"/>
                </a:lnTo>
                <a:lnTo>
                  <a:pt x="27033" y="190905"/>
                </a:lnTo>
                <a:lnTo>
                  <a:pt x="28269" y="190626"/>
                </a:lnTo>
                <a:lnTo>
                  <a:pt x="101876" y="190626"/>
                </a:lnTo>
                <a:lnTo>
                  <a:pt x="107069" y="188341"/>
                </a:lnTo>
                <a:close/>
              </a:path>
              <a:path extrusionOk="0" h="220345" w="570229">
                <a:moveTo>
                  <a:pt x="34055" y="188406"/>
                </a:moveTo>
                <a:lnTo>
                  <a:pt x="33524" y="188594"/>
                </a:lnTo>
                <a:lnTo>
                  <a:pt x="34055" y="188406"/>
                </a:lnTo>
                <a:close/>
              </a:path>
              <a:path extrusionOk="0" h="220345" w="570229">
                <a:moveTo>
                  <a:pt x="253440" y="97408"/>
                </a:moveTo>
                <a:lnTo>
                  <a:pt x="220420" y="110489"/>
                </a:lnTo>
                <a:lnTo>
                  <a:pt x="198703" y="119125"/>
                </a:lnTo>
                <a:lnTo>
                  <a:pt x="174700" y="128905"/>
                </a:lnTo>
                <a:lnTo>
                  <a:pt x="153110" y="137541"/>
                </a:lnTo>
                <a:lnTo>
                  <a:pt x="121106" y="150494"/>
                </a:lnTo>
                <a:lnTo>
                  <a:pt x="120852" y="150622"/>
                </a:lnTo>
                <a:lnTo>
                  <a:pt x="99262" y="160019"/>
                </a:lnTo>
                <a:lnTo>
                  <a:pt x="78942" y="169291"/>
                </a:lnTo>
                <a:lnTo>
                  <a:pt x="57987" y="178307"/>
                </a:lnTo>
                <a:lnTo>
                  <a:pt x="41985" y="185038"/>
                </a:lnTo>
                <a:lnTo>
                  <a:pt x="34055" y="188406"/>
                </a:lnTo>
                <a:lnTo>
                  <a:pt x="34238" y="188341"/>
                </a:lnTo>
                <a:lnTo>
                  <a:pt x="107069" y="188341"/>
                </a:lnTo>
                <a:lnTo>
                  <a:pt x="110819" y="186689"/>
                </a:lnTo>
                <a:lnTo>
                  <a:pt x="163905" y="163702"/>
                </a:lnTo>
                <a:lnTo>
                  <a:pt x="185368" y="154305"/>
                </a:lnTo>
                <a:lnTo>
                  <a:pt x="208829" y="144018"/>
                </a:lnTo>
                <a:lnTo>
                  <a:pt x="208609" y="144018"/>
                </a:lnTo>
                <a:lnTo>
                  <a:pt x="295350" y="109981"/>
                </a:lnTo>
                <a:lnTo>
                  <a:pt x="326468" y="97536"/>
                </a:lnTo>
                <a:lnTo>
                  <a:pt x="253440" y="97536"/>
                </a:lnTo>
                <a:lnTo>
                  <a:pt x="253440" y="97408"/>
                </a:lnTo>
                <a:close/>
              </a:path>
              <a:path extrusionOk="0" h="220345" w="570229">
                <a:moveTo>
                  <a:pt x="79196" y="169163"/>
                </a:moveTo>
                <a:lnTo>
                  <a:pt x="78901" y="169291"/>
                </a:lnTo>
                <a:lnTo>
                  <a:pt x="79196" y="169163"/>
                </a:lnTo>
                <a:close/>
              </a:path>
              <a:path extrusionOk="0" h="220345" w="570229">
                <a:moveTo>
                  <a:pt x="209117" y="143891"/>
                </a:moveTo>
                <a:lnTo>
                  <a:pt x="208609" y="144018"/>
                </a:lnTo>
                <a:lnTo>
                  <a:pt x="208829" y="144018"/>
                </a:lnTo>
                <a:lnTo>
                  <a:pt x="209117" y="143891"/>
                </a:lnTo>
                <a:close/>
              </a:path>
              <a:path extrusionOk="0" h="220345" w="570229">
                <a:moveTo>
                  <a:pt x="440511" y="29463"/>
                </a:moveTo>
                <a:lnTo>
                  <a:pt x="412317" y="37973"/>
                </a:lnTo>
                <a:lnTo>
                  <a:pt x="411809" y="38226"/>
                </a:lnTo>
                <a:lnTo>
                  <a:pt x="380059" y="49275"/>
                </a:lnTo>
                <a:lnTo>
                  <a:pt x="347166" y="60832"/>
                </a:lnTo>
                <a:lnTo>
                  <a:pt x="317321" y="72262"/>
                </a:lnTo>
                <a:lnTo>
                  <a:pt x="253440" y="97536"/>
                </a:lnTo>
                <a:lnTo>
                  <a:pt x="326468" y="97536"/>
                </a:lnTo>
                <a:lnTo>
                  <a:pt x="327100" y="97281"/>
                </a:lnTo>
                <a:lnTo>
                  <a:pt x="356490" y="85851"/>
                </a:lnTo>
                <a:lnTo>
                  <a:pt x="420445" y="62992"/>
                </a:lnTo>
                <a:lnTo>
                  <a:pt x="448258" y="53593"/>
                </a:lnTo>
                <a:lnTo>
                  <a:pt x="477595" y="43306"/>
                </a:lnTo>
                <a:lnTo>
                  <a:pt x="505408" y="33908"/>
                </a:lnTo>
                <a:lnTo>
                  <a:pt x="515137" y="29591"/>
                </a:lnTo>
                <a:lnTo>
                  <a:pt x="440384" y="29591"/>
                </a:lnTo>
                <a:lnTo>
                  <a:pt x="440511" y="29463"/>
                </a:lnTo>
                <a:close/>
              </a:path>
              <a:path extrusionOk="0" h="220345" w="570229">
                <a:moveTo>
                  <a:pt x="356818" y="85725"/>
                </a:moveTo>
                <a:lnTo>
                  <a:pt x="356437" y="85851"/>
                </a:lnTo>
                <a:lnTo>
                  <a:pt x="356818" y="85725"/>
                </a:lnTo>
                <a:close/>
              </a:path>
              <a:path extrusionOk="0" h="220345" w="570229">
                <a:moveTo>
                  <a:pt x="516622" y="10460"/>
                </a:moveTo>
                <a:lnTo>
                  <a:pt x="500582" y="12064"/>
                </a:lnTo>
                <a:lnTo>
                  <a:pt x="498804" y="12445"/>
                </a:lnTo>
                <a:lnTo>
                  <a:pt x="470483" y="20193"/>
                </a:lnTo>
                <a:lnTo>
                  <a:pt x="440384" y="29591"/>
                </a:lnTo>
                <a:lnTo>
                  <a:pt x="515137" y="29591"/>
                </a:lnTo>
                <a:lnTo>
                  <a:pt x="520269" y="27305"/>
                </a:lnTo>
                <a:lnTo>
                  <a:pt x="520013" y="27305"/>
                </a:lnTo>
                <a:lnTo>
                  <a:pt x="521410" y="26797"/>
                </a:lnTo>
                <a:lnTo>
                  <a:pt x="522025" y="26797"/>
                </a:lnTo>
                <a:lnTo>
                  <a:pt x="545667" y="20827"/>
                </a:lnTo>
                <a:lnTo>
                  <a:pt x="545286" y="20827"/>
                </a:lnTo>
                <a:lnTo>
                  <a:pt x="553668" y="19050"/>
                </a:lnTo>
                <a:lnTo>
                  <a:pt x="553922" y="19050"/>
                </a:lnTo>
                <a:lnTo>
                  <a:pt x="566876" y="16891"/>
                </a:lnTo>
                <a:lnTo>
                  <a:pt x="570051" y="12445"/>
                </a:lnTo>
                <a:lnTo>
                  <a:pt x="569759" y="10668"/>
                </a:lnTo>
                <a:lnTo>
                  <a:pt x="515822" y="10668"/>
                </a:lnTo>
                <a:lnTo>
                  <a:pt x="516622" y="10460"/>
                </a:lnTo>
                <a:close/>
              </a:path>
              <a:path extrusionOk="0" h="220345" w="570229">
                <a:moveTo>
                  <a:pt x="521410" y="26797"/>
                </a:moveTo>
                <a:lnTo>
                  <a:pt x="520013" y="27305"/>
                </a:lnTo>
                <a:lnTo>
                  <a:pt x="520605" y="27155"/>
                </a:lnTo>
                <a:lnTo>
                  <a:pt x="521410" y="26797"/>
                </a:lnTo>
                <a:close/>
              </a:path>
              <a:path extrusionOk="0" h="220345" w="570229">
                <a:moveTo>
                  <a:pt x="520605" y="27155"/>
                </a:moveTo>
                <a:lnTo>
                  <a:pt x="520013" y="27305"/>
                </a:lnTo>
                <a:lnTo>
                  <a:pt x="520269" y="27305"/>
                </a:lnTo>
                <a:lnTo>
                  <a:pt x="520605" y="27155"/>
                </a:lnTo>
                <a:close/>
              </a:path>
              <a:path extrusionOk="0" h="220345" w="570229">
                <a:moveTo>
                  <a:pt x="522025" y="26797"/>
                </a:moveTo>
                <a:lnTo>
                  <a:pt x="521410" y="26797"/>
                </a:lnTo>
                <a:lnTo>
                  <a:pt x="520605" y="27155"/>
                </a:lnTo>
                <a:lnTo>
                  <a:pt x="522025" y="26797"/>
                </a:lnTo>
                <a:close/>
              </a:path>
              <a:path extrusionOk="0" h="220345" w="570229">
                <a:moveTo>
                  <a:pt x="553922" y="19050"/>
                </a:moveTo>
                <a:lnTo>
                  <a:pt x="553668" y="19050"/>
                </a:lnTo>
                <a:lnTo>
                  <a:pt x="553160" y="19176"/>
                </a:lnTo>
                <a:lnTo>
                  <a:pt x="553922" y="19050"/>
                </a:lnTo>
                <a:close/>
              </a:path>
              <a:path extrusionOk="0" h="220345" w="570229">
                <a:moveTo>
                  <a:pt x="517092" y="10413"/>
                </a:moveTo>
                <a:lnTo>
                  <a:pt x="516622" y="10460"/>
                </a:lnTo>
                <a:lnTo>
                  <a:pt x="515822" y="10668"/>
                </a:lnTo>
                <a:lnTo>
                  <a:pt x="517092" y="10413"/>
                </a:lnTo>
                <a:close/>
              </a:path>
              <a:path extrusionOk="0" h="220345" w="570229">
                <a:moveTo>
                  <a:pt x="569717" y="10413"/>
                </a:moveTo>
                <a:lnTo>
                  <a:pt x="517092" y="10413"/>
                </a:lnTo>
                <a:lnTo>
                  <a:pt x="515822" y="10668"/>
                </a:lnTo>
                <a:lnTo>
                  <a:pt x="569759" y="10668"/>
                </a:lnTo>
                <a:lnTo>
                  <a:pt x="569717" y="10413"/>
                </a:lnTo>
                <a:close/>
              </a:path>
              <a:path extrusionOk="0" h="220345" w="570229">
                <a:moveTo>
                  <a:pt x="564082" y="0"/>
                </a:moveTo>
                <a:lnTo>
                  <a:pt x="559383" y="762"/>
                </a:lnTo>
                <a:lnTo>
                  <a:pt x="557224" y="1143"/>
                </a:lnTo>
                <a:lnTo>
                  <a:pt x="550493" y="2158"/>
                </a:lnTo>
                <a:lnTo>
                  <a:pt x="549985" y="2286"/>
                </a:lnTo>
                <a:lnTo>
                  <a:pt x="541730" y="4063"/>
                </a:lnTo>
                <a:lnTo>
                  <a:pt x="541349" y="4063"/>
                </a:lnTo>
                <a:lnTo>
                  <a:pt x="516622" y="10460"/>
                </a:lnTo>
                <a:lnTo>
                  <a:pt x="517092" y="10413"/>
                </a:lnTo>
                <a:lnTo>
                  <a:pt x="569717" y="10413"/>
                </a:lnTo>
                <a:lnTo>
                  <a:pt x="568527" y="3175"/>
                </a:lnTo>
                <a:lnTo>
                  <a:pt x="564082" y="0"/>
                </a:lnTo>
                <a:close/>
              </a:path>
            </a:pathLst>
          </a:custGeom>
          <a:solidFill>
            <a:srgbClr val="5B2D9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47" name="Google Shape;1947;p40"/>
          <p:cNvPicPr preferRelativeResize="0"/>
          <p:nvPr/>
        </p:nvPicPr>
        <p:blipFill rotWithShape="1">
          <a:blip r:embed="rId9">
            <a:alphaModFix/>
          </a:blip>
          <a:srcRect b="0" l="0" r="0" t="0"/>
          <a:stretch/>
        </p:blipFill>
        <p:spPr>
          <a:xfrm>
            <a:off x="5560431" y="3473830"/>
            <a:ext cx="286839" cy="124713"/>
          </a:xfrm>
          <a:prstGeom prst="rect">
            <a:avLst/>
          </a:prstGeom>
          <a:noFill/>
          <a:ln>
            <a:noFill/>
          </a:ln>
        </p:spPr>
      </p:pic>
      <p:sp>
        <p:nvSpPr>
          <p:cNvPr id="1948" name="Google Shape;1948;p40"/>
          <p:cNvSpPr/>
          <p:nvPr/>
        </p:nvSpPr>
        <p:spPr>
          <a:xfrm>
            <a:off x="5502147" y="3094863"/>
            <a:ext cx="624205" cy="317500"/>
          </a:xfrm>
          <a:custGeom>
            <a:rect b="b" l="l" r="r" t="t"/>
            <a:pathLst>
              <a:path extrusionOk="0" h="317500" w="624204">
                <a:moveTo>
                  <a:pt x="82257" y="251255"/>
                </a:moveTo>
                <a:lnTo>
                  <a:pt x="69850" y="255778"/>
                </a:lnTo>
                <a:lnTo>
                  <a:pt x="67563" y="256920"/>
                </a:lnTo>
                <a:lnTo>
                  <a:pt x="38988" y="274574"/>
                </a:lnTo>
                <a:lnTo>
                  <a:pt x="22605" y="284861"/>
                </a:lnTo>
                <a:lnTo>
                  <a:pt x="1650" y="298576"/>
                </a:lnTo>
                <a:lnTo>
                  <a:pt x="0" y="305307"/>
                </a:lnTo>
                <a:lnTo>
                  <a:pt x="6350" y="315722"/>
                </a:lnTo>
                <a:lnTo>
                  <a:pt x="12953" y="317500"/>
                </a:lnTo>
                <a:lnTo>
                  <a:pt x="51562" y="296291"/>
                </a:lnTo>
                <a:lnTo>
                  <a:pt x="51942" y="296163"/>
                </a:lnTo>
                <a:lnTo>
                  <a:pt x="80899" y="279273"/>
                </a:lnTo>
                <a:lnTo>
                  <a:pt x="83057" y="277749"/>
                </a:lnTo>
                <a:lnTo>
                  <a:pt x="92574" y="269239"/>
                </a:lnTo>
                <a:lnTo>
                  <a:pt x="92201" y="269239"/>
                </a:lnTo>
                <a:lnTo>
                  <a:pt x="93852" y="268097"/>
                </a:lnTo>
                <a:lnTo>
                  <a:pt x="94164" y="268097"/>
                </a:lnTo>
                <a:lnTo>
                  <a:pt x="105282" y="261619"/>
                </a:lnTo>
                <a:lnTo>
                  <a:pt x="105410" y="261493"/>
                </a:lnTo>
                <a:lnTo>
                  <a:pt x="119379" y="253111"/>
                </a:lnTo>
                <a:lnTo>
                  <a:pt x="121983" y="251713"/>
                </a:lnTo>
                <a:lnTo>
                  <a:pt x="81534" y="251713"/>
                </a:lnTo>
                <a:lnTo>
                  <a:pt x="82257" y="251255"/>
                </a:lnTo>
                <a:close/>
              </a:path>
              <a:path extrusionOk="0" h="317500" w="624204">
                <a:moveTo>
                  <a:pt x="93852" y="268097"/>
                </a:moveTo>
                <a:lnTo>
                  <a:pt x="92201" y="269239"/>
                </a:lnTo>
                <a:lnTo>
                  <a:pt x="93271" y="268617"/>
                </a:lnTo>
                <a:lnTo>
                  <a:pt x="93852" y="268097"/>
                </a:lnTo>
                <a:close/>
              </a:path>
              <a:path extrusionOk="0" h="317500" w="624204">
                <a:moveTo>
                  <a:pt x="93271" y="268617"/>
                </a:moveTo>
                <a:lnTo>
                  <a:pt x="92201" y="269239"/>
                </a:lnTo>
                <a:lnTo>
                  <a:pt x="92574" y="269239"/>
                </a:lnTo>
                <a:lnTo>
                  <a:pt x="93271" y="268617"/>
                </a:lnTo>
                <a:close/>
              </a:path>
              <a:path extrusionOk="0" h="317500" w="624204">
                <a:moveTo>
                  <a:pt x="94164" y="268097"/>
                </a:moveTo>
                <a:lnTo>
                  <a:pt x="93852" y="268097"/>
                </a:lnTo>
                <a:lnTo>
                  <a:pt x="93271" y="268617"/>
                </a:lnTo>
                <a:lnTo>
                  <a:pt x="94164" y="268097"/>
                </a:lnTo>
                <a:close/>
              </a:path>
              <a:path extrusionOk="0" h="317500" w="624204">
                <a:moveTo>
                  <a:pt x="120014" y="252730"/>
                </a:moveTo>
                <a:lnTo>
                  <a:pt x="119252" y="253111"/>
                </a:lnTo>
                <a:lnTo>
                  <a:pt x="120014" y="252730"/>
                </a:lnTo>
                <a:close/>
              </a:path>
              <a:path extrusionOk="0" h="317500" w="624204">
                <a:moveTo>
                  <a:pt x="83438" y="250825"/>
                </a:moveTo>
                <a:lnTo>
                  <a:pt x="82257" y="251255"/>
                </a:lnTo>
                <a:lnTo>
                  <a:pt x="81534" y="251713"/>
                </a:lnTo>
                <a:lnTo>
                  <a:pt x="83438" y="250825"/>
                </a:lnTo>
                <a:close/>
              </a:path>
              <a:path extrusionOk="0" h="317500" w="624204">
                <a:moveTo>
                  <a:pt x="123721" y="250825"/>
                </a:moveTo>
                <a:lnTo>
                  <a:pt x="83438" y="250825"/>
                </a:lnTo>
                <a:lnTo>
                  <a:pt x="81534" y="251713"/>
                </a:lnTo>
                <a:lnTo>
                  <a:pt x="121983" y="251713"/>
                </a:lnTo>
                <a:lnTo>
                  <a:pt x="123721" y="250825"/>
                </a:lnTo>
                <a:close/>
              </a:path>
              <a:path extrusionOk="0" h="317500" w="624204">
                <a:moveTo>
                  <a:pt x="328549" y="122809"/>
                </a:moveTo>
                <a:lnTo>
                  <a:pt x="309244" y="131572"/>
                </a:lnTo>
                <a:lnTo>
                  <a:pt x="266826" y="150875"/>
                </a:lnTo>
                <a:lnTo>
                  <a:pt x="243204" y="162051"/>
                </a:lnTo>
                <a:lnTo>
                  <a:pt x="220599" y="172466"/>
                </a:lnTo>
                <a:lnTo>
                  <a:pt x="220217" y="172719"/>
                </a:lnTo>
                <a:lnTo>
                  <a:pt x="199136" y="183261"/>
                </a:lnTo>
                <a:lnTo>
                  <a:pt x="167512" y="199389"/>
                </a:lnTo>
                <a:lnTo>
                  <a:pt x="167131" y="199517"/>
                </a:lnTo>
                <a:lnTo>
                  <a:pt x="140588" y="214249"/>
                </a:lnTo>
                <a:lnTo>
                  <a:pt x="140080" y="214503"/>
                </a:lnTo>
                <a:lnTo>
                  <a:pt x="123698" y="224409"/>
                </a:lnTo>
                <a:lnTo>
                  <a:pt x="108457" y="234569"/>
                </a:lnTo>
                <a:lnTo>
                  <a:pt x="94234" y="243712"/>
                </a:lnTo>
                <a:lnTo>
                  <a:pt x="82257" y="251255"/>
                </a:lnTo>
                <a:lnTo>
                  <a:pt x="83438" y="250825"/>
                </a:lnTo>
                <a:lnTo>
                  <a:pt x="123721" y="250825"/>
                </a:lnTo>
                <a:lnTo>
                  <a:pt x="135636" y="244729"/>
                </a:lnTo>
                <a:lnTo>
                  <a:pt x="152173" y="235457"/>
                </a:lnTo>
                <a:lnTo>
                  <a:pt x="152018" y="235457"/>
                </a:lnTo>
                <a:lnTo>
                  <a:pt x="178574" y="221487"/>
                </a:lnTo>
                <a:lnTo>
                  <a:pt x="210312" y="205867"/>
                </a:lnTo>
                <a:lnTo>
                  <a:pt x="231521" y="195580"/>
                </a:lnTo>
                <a:lnTo>
                  <a:pt x="254000" y="185419"/>
                </a:lnTo>
                <a:lnTo>
                  <a:pt x="277875" y="174244"/>
                </a:lnTo>
                <a:lnTo>
                  <a:pt x="300736" y="163830"/>
                </a:lnTo>
                <a:lnTo>
                  <a:pt x="301018" y="163830"/>
                </a:lnTo>
                <a:lnTo>
                  <a:pt x="319913" y="155320"/>
                </a:lnTo>
                <a:lnTo>
                  <a:pt x="339216" y="146812"/>
                </a:lnTo>
                <a:lnTo>
                  <a:pt x="392098" y="122936"/>
                </a:lnTo>
                <a:lnTo>
                  <a:pt x="328549" y="122936"/>
                </a:lnTo>
                <a:close/>
              </a:path>
              <a:path extrusionOk="0" h="317500" w="624204">
                <a:moveTo>
                  <a:pt x="94361" y="243586"/>
                </a:moveTo>
                <a:lnTo>
                  <a:pt x="94160" y="243712"/>
                </a:lnTo>
                <a:lnTo>
                  <a:pt x="94361" y="243586"/>
                </a:lnTo>
                <a:close/>
              </a:path>
              <a:path extrusionOk="0" h="317500" w="624204">
                <a:moveTo>
                  <a:pt x="152400" y="235331"/>
                </a:moveTo>
                <a:lnTo>
                  <a:pt x="152018" y="235457"/>
                </a:lnTo>
                <a:lnTo>
                  <a:pt x="152173" y="235457"/>
                </a:lnTo>
                <a:lnTo>
                  <a:pt x="152400" y="235331"/>
                </a:lnTo>
                <a:close/>
              </a:path>
              <a:path extrusionOk="0" h="317500" w="624204">
                <a:moveTo>
                  <a:pt x="108585" y="234442"/>
                </a:moveTo>
                <a:lnTo>
                  <a:pt x="108388" y="234569"/>
                </a:lnTo>
                <a:lnTo>
                  <a:pt x="108585" y="234442"/>
                </a:lnTo>
                <a:close/>
              </a:path>
              <a:path extrusionOk="0" h="317500" w="624204">
                <a:moveTo>
                  <a:pt x="301018" y="163830"/>
                </a:moveTo>
                <a:lnTo>
                  <a:pt x="300736" y="163830"/>
                </a:lnTo>
                <a:lnTo>
                  <a:pt x="301018" y="163830"/>
                </a:lnTo>
                <a:close/>
              </a:path>
              <a:path extrusionOk="0" h="317500" w="624204">
                <a:moveTo>
                  <a:pt x="536066" y="27305"/>
                </a:moveTo>
                <a:lnTo>
                  <a:pt x="518794" y="34925"/>
                </a:lnTo>
                <a:lnTo>
                  <a:pt x="499237" y="43687"/>
                </a:lnTo>
                <a:lnTo>
                  <a:pt x="479043" y="53339"/>
                </a:lnTo>
                <a:lnTo>
                  <a:pt x="479298" y="53339"/>
                </a:lnTo>
                <a:lnTo>
                  <a:pt x="424306" y="78612"/>
                </a:lnTo>
                <a:lnTo>
                  <a:pt x="404875" y="87884"/>
                </a:lnTo>
                <a:lnTo>
                  <a:pt x="385572" y="96900"/>
                </a:lnTo>
                <a:lnTo>
                  <a:pt x="356997" y="109728"/>
                </a:lnTo>
                <a:lnTo>
                  <a:pt x="356869" y="109855"/>
                </a:lnTo>
                <a:lnTo>
                  <a:pt x="328549" y="122936"/>
                </a:lnTo>
                <a:lnTo>
                  <a:pt x="392098" y="122936"/>
                </a:lnTo>
                <a:lnTo>
                  <a:pt x="396621" y="120904"/>
                </a:lnTo>
                <a:lnTo>
                  <a:pt x="416178" y="111887"/>
                </a:lnTo>
                <a:lnTo>
                  <a:pt x="416432" y="111887"/>
                </a:lnTo>
                <a:lnTo>
                  <a:pt x="435863" y="102488"/>
                </a:lnTo>
                <a:lnTo>
                  <a:pt x="490600" y="77216"/>
                </a:lnTo>
                <a:lnTo>
                  <a:pt x="510666" y="67437"/>
                </a:lnTo>
                <a:lnTo>
                  <a:pt x="510965" y="67437"/>
                </a:lnTo>
                <a:lnTo>
                  <a:pt x="529463" y="58928"/>
                </a:lnTo>
                <a:lnTo>
                  <a:pt x="529623" y="58928"/>
                </a:lnTo>
                <a:lnTo>
                  <a:pt x="546607" y="51435"/>
                </a:lnTo>
                <a:lnTo>
                  <a:pt x="561782" y="44450"/>
                </a:lnTo>
                <a:lnTo>
                  <a:pt x="561593" y="44450"/>
                </a:lnTo>
                <a:lnTo>
                  <a:pt x="584580" y="36068"/>
                </a:lnTo>
                <a:lnTo>
                  <a:pt x="601835" y="28320"/>
                </a:lnTo>
                <a:lnTo>
                  <a:pt x="603250" y="27686"/>
                </a:lnTo>
                <a:lnTo>
                  <a:pt x="603903" y="27686"/>
                </a:lnTo>
                <a:lnTo>
                  <a:pt x="604774" y="27431"/>
                </a:lnTo>
                <a:lnTo>
                  <a:pt x="535939" y="27431"/>
                </a:lnTo>
                <a:close/>
              </a:path>
              <a:path extrusionOk="0" h="317500" w="624204">
                <a:moveTo>
                  <a:pt x="510965" y="67437"/>
                </a:moveTo>
                <a:lnTo>
                  <a:pt x="510666" y="67437"/>
                </a:lnTo>
                <a:lnTo>
                  <a:pt x="510413" y="67691"/>
                </a:lnTo>
                <a:lnTo>
                  <a:pt x="510965" y="67437"/>
                </a:lnTo>
                <a:close/>
              </a:path>
              <a:path extrusionOk="0" h="317500" w="624204">
                <a:moveTo>
                  <a:pt x="529623" y="58928"/>
                </a:moveTo>
                <a:lnTo>
                  <a:pt x="529463" y="58928"/>
                </a:lnTo>
                <a:lnTo>
                  <a:pt x="529623" y="58928"/>
                </a:lnTo>
                <a:close/>
              </a:path>
              <a:path extrusionOk="0" h="317500" w="624204">
                <a:moveTo>
                  <a:pt x="562499" y="44119"/>
                </a:moveTo>
                <a:lnTo>
                  <a:pt x="561593" y="44450"/>
                </a:lnTo>
                <a:lnTo>
                  <a:pt x="561782" y="44450"/>
                </a:lnTo>
                <a:lnTo>
                  <a:pt x="562499" y="44119"/>
                </a:lnTo>
                <a:close/>
              </a:path>
              <a:path extrusionOk="0" h="317500" w="624204">
                <a:moveTo>
                  <a:pt x="603250" y="27686"/>
                </a:moveTo>
                <a:lnTo>
                  <a:pt x="601726" y="28320"/>
                </a:lnTo>
                <a:lnTo>
                  <a:pt x="602039" y="28229"/>
                </a:lnTo>
                <a:lnTo>
                  <a:pt x="603250" y="27686"/>
                </a:lnTo>
                <a:close/>
              </a:path>
              <a:path extrusionOk="0" h="317500" w="624204">
                <a:moveTo>
                  <a:pt x="602039" y="28229"/>
                </a:moveTo>
                <a:lnTo>
                  <a:pt x="601726" y="28320"/>
                </a:lnTo>
                <a:lnTo>
                  <a:pt x="602039" y="28229"/>
                </a:lnTo>
                <a:close/>
              </a:path>
              <a:path extrusionOk="0" h="317500" w="624204">
                <a:moveTo>
                  <a:pt x="603903" y="27686"/>
                </a:moveTo>
                <a:lnTo>
                  <a:pt x="603250" y="27686"/>
                </a:lnTo>
                <a:lnTo>
                  <a:pt x="602039" y="28229"/>
                </a:lnTo>
                <a:lnTo>
                  <a:pt x="603903" y="27686"/>
                </a:lnTo>
                <a:close/>
              </a:path>
              <a:path extrusionOk="0" h="317500" w="624204">
                <a:moveTo>
                  <a:pt x="616434" y="25042"/>
                </a:moveTo>
                <a:lnTo>
                  <a:pt x="612648" y="25781"/>
                </a:lnTo>
                <a:lnTo>
                  <a:pt x="607483" y="26641"/>
                </a:lnTo>
                <a:lnTo>
                  <a:pt x="605265" y="27288"/>
                </a:lnTo>
                <a:lnTo>
                  <a:pt x="605789" y="27812"/>
                </a:lnTo>
                <a:lnTo>
                  <a:pt x="613663" y="27812"/>
                </a:lnTo>
                <a:lnTo>
                  <a:pt x="616434" y="25042"/>
                </a:lnTo>
                <a:close/>
              </a:path>
              <a:path extrusionOk="0" h="317500" w="624204">
                <a:moveTo>
                  <a:pt x="604383" y="1914"/>
                </a:moveTo>
                <a:lnTo>
                  <a:pt x="602106" y="2286"/>
                </a:lnTo>
                <a:lnTo>
                  <a:pt x="594740" y="4444"/>
                </a:lnTo>
                <a:lnTo>
                  <a:pt x="575182" y="9525"/>
                </a:lnTo>
                <a:lnTo>
                  <a:pt x="572769" y="10413"/>
                </a:lnTo>
                <a:lnTo>
                  <a:pt x="551561" y="20319"/>
                </a:lnTo>
                <a:lnTo>
                  <a:pt x="551814" y="20319"/>
                </a:lnTo>
                <a:lnTo>
                  <a:pt x="535939" y="27431"/>
                </a:lnTo>
                <a:lnTo>
                  <a:pt x="604774" y="27431"/>
                </a:lnTo>
                <a:lnTo>
                  <a:pt x="605265" y="27288"/>
                </a:lnTo>
                <a:lnTo>
                  <a:pt x="600963" y="22987"/>
                </a:lnTo>
                <a:lnTo>
                  <a:pt x="596011" y="18161"/>
                </a:lnTo>
                <a:lnTo>
                  <a:pt x="596011" y="10287"/>
                </a:lnTo>
                <a:lnTo>
                  <a:pt x="604383" y="1914"/>
                </a:lnTo>
                <a:close/>
              </a:path>
              <a:path extrusionOk="0" h="317500" w="624204">
                <a:moveTo>
                  <a:pt x="612284" y="516"/>
                </a:moveTo>
                <a:lnTo>
                  <a:pt x="608329" y="1269"/>
                </a:lnTo>
                <a:lnTo>
                  <a:pt x="604383" y="1914"/>
                </a:lnTo>
                <a:lnTo>
                  <a:pt x="596011" y="10287"/>
                </a:lnTo>
                <a:lnTo>
                  <a:pt x="596011" y="18161"/>
                </a:lnTo>
                <a:lnTo>
                  <a:pt x="600963" y="22987"/>
                </a:lnTo>
                <a:lnTo>
                  <a:pt x="605265" y="27288"/>
                </a:lnTo>
                <a:lnTo>
                  <a:pt x="606951" y="26797"/>
                </a:lnTo>
                <a:lnTo>
                  <a:pt x="606551" y="26797"/>
                </a:lnTo>
                <a:lnTo>
                  <a:pt x="607822" y="26543"/>
                </a:lnTo>
                <a:lnTo>
                  <a:pt x="608076" y="26543"/>
                </a:lnTo>
                <a:lnTo>
                  <a:pt x="612648" y="25781"/>
                </a:lnTo>
                <a:lnTo>
                  <a:pt x="616434" y="25042"/>
                </a:lnTo>
                <a:lnTo>
                  <a:pt x="622122" y="19354"/>
                </a:lnTo>
                <a:lnTo>
                  <a:pt x="622807" y="15239"/>
                </a:lnTo>
                <a:lnTo>
                  <a:pt x="623358" y="11387"/>
                </a:lnTo>
                <a:lnTo>
                  <a:pt x="621538" y="7747"/>
                </a:lnTo>
                <a:lnTo>
                  <a:pt x="619643" y="4148"/>
                </a:lnTo>
                <a:lnTo>
                  <a:pt x="616076" y="2412"/>
                </a:lnTo>
                <a:lnTo>
                  <a:pt x="612284" y="516"/>
                </a:lnTo>
                <a:close/>
              </a:path>
              <a:path extrusionOk="0" h="317500" w="624204">
                <a:moveTo>
                  <a:pt x="607822" y="26543"/>
                </a:moveTo>
                <a:lnTo>
                  <a:pt x="606551" y="26797"/>
                </a:lnTo>
                <a:lnTo>
                  <a:pt x="607483" y="26641"/>
                </a:lnTo>
                <a:lnTo>
                  <a:pt x="607822" y="26543"/>
                </a:lnTo>
                <a:close/>
              </a:path>
              <a:path extrusionOk="0" h="317500" w="624204">
                <a:moveTo>
                  <a:pt x="607483" y="26641"/>
                </a:moveTo>
                <a:lnTo>
                  <a:pt x="606551" y="26797"/>
                </a:lnTo>
                <a:lnTo>
                  <a:pt x="606951" y="26797"/>
                </a:lnTo>
                <a:lnTo>
                  <a:pt x="607483" y="26641"/>
                </a:lnTo>
                <a:close/>
              </a:path>
              <a:path extrusionOk="0" h="317500" w="624204">
                <a:moveTo>
                  <a:pt x="608076" y="26543"/>
                </a:moveTo>
                <a:lnTo>
                  <a:pt x="607822" y="26543"/>
                </a:lnTo>
                <a:lnTo>
                  <a:pt x="607483" y="26641"/>
                </a:lnTo>
                <a:lnTo>
                  <a:pt x="608076" y="26543"/>
                </a:lnTo>
                <a:close/>
              </a:path>
              <a:path extrusionOk="0" h="317500" w="624204">
                <a:moveTo>
                  <a:pt x="622122" y="19354"/>
                </a:moveTo>
                <a:lnTo>
                  <a:pt x="616434" y="25042"/>
                </a:lnTo>
                <a:lnTo>
                  <a:pt x="617854" y="24764"/>
                </a:lnTo>
                <a:lnTo>
                  <a:pt x="621918" y="20574"/>
                </a:lnTo>
                <a:lnTo>
                  <a:pt x="622122" y="19354"/>
                </a:lnTo>
                <a:close/>
              </a:path>
              <a:path extrusionOk="0" h="317500" w="624204">
                <a:moveTo>
                  <a:pt x="623358" y="11387"/>
                </a:moveTo>
                <a:lnTo>
                  <a:pt x="622807" y="15239"/>
                </a:lnTo>
                <a:lnTo>
                  <a:pt x="622122" y="19354"/>
                </a:lnTo>
                <a:lnTo>
                  <a:pt x="623062" y="18414"/>
                </a:lnTo>
                <a:lnTo>
                  <a:pt x="623951" y="12573"/>
                </a:lnTo>
                <a:lnTo>
                  <a:pt x="623358" y="11387"/>
                </a:lnTo>
                <a:close/>
              </a:path>
              <a:path extrusionOk="0" h="317500" w="624204">
                <a:moveTo>
                  <a:pt x="619643" y="4148"/>
                </a:moveTo>
                <a:lnTo>
                  <a:pt x="621538" y="7747"/>
                </a:lnTo>
                <a:lnTo>
                  <a:pt x="623358" y="11387"/>
                </a:lnTo>
                <a:lnTo>
                  <a:pt x="623569" y="9906"/>
                </a:lnTo>
                <a:lnTo>
                  <a:pt x="620776" y="4699"/>
                </a:lnTo>
                <a:lnTo>
                  <a:pt x="619643" y="4148"/>
                </a:lnTo>
                <a:close/>
              </a:path>
              <a:path extrusionOk="0" h="317500" w="624204">
                <a:moveTo>
                  <a:pt x="595122" y="4318"/>
                </a:moveTo>
                <a:lnTo>
                  <a:pt x="594635" y="4444"/>
                </a:lnTo>
                <a:lnTo>
                  <a:pt x="595122" y="4318"/>
                </a:lnTo>
                <a:close/>
              </a:path>
              <a:path extrusionOk="0" h="317500" w="624204">
                <a:moveTo>
                  <a:pt x="613663" y="254"/>
                </a:moveTo>
                <a:lnTo>
                  <a:pt x="612284" y="516"/>
                </a:lnTo>
                <a:lnTo>
                  <a:pt x="616076" y="2412"/>
                </a:lnTo>
                <a:lnTo>
                  <a:pt x="619643" y="4148"/>
                </a:lnTo>
                <a:lnTo>
                  <a:pt x="618998" y="2920"/>
                </a:lnTo>
                <a:lnTo>
                  <a:pt x="613663" y="254"/>
                </a:lnTo>
                <a:close/>
              </a:path>
              <a:path extrusionOk="0" h="317500" w="624204">
                <a:moveTo>
                  <a:pt x="611251" y="0"/>
                </a:moveTo>
                <a:lnTo>
                  <a:pt x="605409" y="888"/>
                </a:lnTo>
                <a:lnTo>
                  <a:pt x="604383" y="1914"/>
                </a:lnTo>
                <a:lnTo>
                  <a:pt x="608329" y="1269"/>
                </a:lnTo>
                <a:lnTo>
                  <a:pt x="612284" y="516"/>
                </a:lnTo>
                <a:lnTo>
                  <a:pt x="611251" y="0"/>
                </a:lnTo>
                <a:close/>
              </a:path>
            </a:pathLst>
          </a:custGeom>
          <a:solidFill>
            <a:srgbClr val="5B2D9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49" name="Google Shape;1949;p40"/>
          <p:cNvPicPr preferRelativeResize="0"/>
          <p:nvPr/>
        </p:nvPicPr>
        <p:blipFill rotWithShape="1">
          <a:blip r:embed="rId10">
            <a:alphaModFix/>
          </a:blip>
          <a:srcRect b="0" l="0" r="0" t="0"/>
          <a:stretch/>
        </p:blipFill>
        <p:spPr>
          <a:xfrm>
            <a:off x="6454241" y="3468751"/>
            <a:ext cx="291617" cy="136017"/>
          </a:xfrm>
          <a:prstGeom prst="rect">
            <a:avLst/>
          </a:prstGeom>
          <a:noFill/>
          <a:ln>
            <a:noFill/>
          </a:ln>
        </p:spPr>
      </p:pic>
      <p:sp>
        <p:nvSpPr>
          <p:cNvPr id="1950" name="Google Shape;1950;p40"/>
          <p:cNvSpPr/>
          <p:nvPr/>
        </p:nvSpPr>
        <p:spPr>
          <a:xfrm>
            <a:off x="6348476" y="3098038"/>
            <a:ext cx="779145" cy="314960"/>
          </a:xfrm>
          <a:custGeom>
            <a:rect b="b" l="l" r="r" t="t"/>
            <a:pathLst>
              <a:path extrusionOk="0" h="314960" w="779145">
                <a:moveTo>
                  <a:pt x="57701" y="267080"/>
                </a:moveTo>
                <a:lnTo>
                  <a:pt x="34544" y="277494"/>
                </a:lnTo>
                <a:lnTo>
                  <a:pt x="2412" y="293624"/>
                </a:lnTo>
                <a:lnTo>
                  <a:pt x="0" y="300355"/>
                </a:lnTo>
                <a:lnTo>
                  <a:pt x="2539" y="306197"/>
                </a:lnTo>
                <a:lnTo>
                  <a:pt x="5079" y="311912"/>
                </a:lnTo>
                <a:lnTo>
                  <a:pt x="11811" y="314706"/>
                </a:lnTo>
                <a:lnTo>
                  <a:pt x="44831" y="301751"/>
                </a:lnTo>
                <a:lnTo>
                  <a:pt x="45085" y="301625"/>
                </a:lnTo>
                <a:lnTo>
                  <a:pt x="69341" y="291592"/>
                </a:lnTo>
                <a:lnTo>
                  <a:pt x="70358" y="291084"/>
                </a:lnTo>
                <a:lnTo>
                  <a:pt x="80899" y="285623"/>
                </a:lnTo>
                <a:lnTo>
                  <a:pt x="92963" y="279400"/>
                </a:lnTo>
                <a:lnTo>
                  <a:pt x="93345" y="279273"/>
                </a:lnTo>
                <a:lnTo>
                  <a:pt x="105942" y="272288"/>
                </a:lnTo>
                <a:lnTo>
                  <a:pt x="105790" y="272288"/>
                </a:lnTo>
                <a:lnTo>
                  <a:pt x="115453" y="267335"/>
                </a:lnTo>
                <a:lnTo>
                  <a:pt x="57276" y="267335"/>
                </a:lnTo>
                <a:lnTo>
                  <a:pt x="57701" y="267080"/>
                </a:lnTo>
                <a:close/>
              </a:path>
              <a:path extrusionOk="0" h="314960" w="779145">
                <a:moveTo>
                  <a:pt x="106172" y="272161"/>
                </a:moveTo>
                <a:lnTo>
                  <a:pt x="105790" y="272288"/>
                </a:lnTo>
                <a:lnTo>
                  <a:pt x="105942" y="272288"/>
                </a:lnTo>
                <a:lnTo>
                  <a:pt x="106172" y="272161"/>
                </a:lnTo>
                <a:close/>
              </a:path>
              <a:path extrusionOk="0" h="314960" w="779145">
                <a:moveTo>
                  <a:pt x="58547" y="266700"/>
                </a:moveTo>
                <a:lnTo>
                  <a:pt x="57701" y="267080"/>
                </a:lnTo>
                <a:lnTo>
                  <a:pt x="57276" y="267335"/>
                </a:lnTo>
                <a:lnTo>
                  <a:pt x="58547" y="266700"/>
                </a:lnTo>
                <a:close/>
              </a:path>
              <a:path extrusionOk="0" h="314960" w="779145">
                <a:moveTo>
                  <a:pt x="116692" y="266700"/>
                </a:moveTo>
                <a:lnTo>
                  <a:pt x="58547" y="266700"/>
                </a:lnTo>
                <a:lnTo>
                  <a:pt x="57276" y="267335"/>
                </a:lnTo>
                <a:lnTo>
                  <a:pt x="115453" y="267335"/>
                </a:lnTo>
                <a:lnTo>
                  <a:pt x="116692" y="266700"/>
                </a:lnTo>
                <a:close/>
              </a:path>
              <a:path extrusionOk="0" h="314960" w="779145">
                <a:moveTo>
                  <a:pt x="150178" y="247523"/>
                </a:moveTo>
                <a:lnTo>
                  <a:pt x="93090" y="247523"/>
                </a:lnTo>
                <a:lnTo>
                  <a:pt x="80010" y="254126"/>
                </a:lnTo>
                <a:lnTo>
                  <a:pt x="67690" y="261238"/>
                </a:lnTo>
                <a:lnTo>
                  <a:pt x="67437" y="261238"/>
                </a:lnTo>
                <a:lnTo>
                  <a:pt x="57701" y="267080"/>
                </a:lnTo>
                <a:lnTo>
                  <a:pt x="58547" y="266700"/>
                </a:lnTo>
                <a:lnTo>
                  <a:pt x="116692" y="266700"/>
                </a:lnTo>
                <a:lnTo>
                  <a:pt x="120903" y="264541"/>
                </a:lnTo>
                <a:lnTo>
                  <a:pt x="122300" y="263779"/>
                </a:lnTo>
                <a:lnTo>
                  <a:pt x="136266" y="254507"/>
                </a:lnTo>
                <a:lnTo>
                  <a:pt x="136016" y="254507"/>
                </a:lnTo>
                <a:lnTo>
                  <a:pt x="137413" y="253745"/>
                </a:lnTo>
                <a:lnTo>
                  <a:pt x="137561" y="253745"/>
                </a:lnTo>
                <a:lnTo>
                  <a:pt x="150178" y="247523"/>
                </a:lnTo>
                <a:close/>
              </a:path>
              <a:path extrusionOk="0" h="314960" w="779145">
                <a:moveTo>
                  <a:pt x="137413" y="253745"/>
                </a:moveTo>
                <a:lnTo>
                  <a:pt x="136016" y="254507"/>
                </a:lnTo>
                <a:lnTo>
                  <a:pt x="136986" y="254029"/>
                </a:lnTo>
                <a:lnTo>
                  <a:pt x="137413" y="253745"/>
                </a:lnTo>
                <a:close/>
              </a:path>
              <a:path extrusionOk="0" h="314960" w="779145">
                <a:moveTo>
                  <a:pt x="136986" y="254029"/>
                </a:moveTo>
                <a:lnTo>
                  <a:pt x="136016" y="254507"/>
                </a:lnTo>
                <a:lnTo>
                  <a:pt x="136266" y="254507"/>
                </a:lnTo>
                <a:lnTo>
                  <a:pt x="136986" y="254029"/>
                </a:lnTo>
                <a:close/>
              </a:path>
              <a:path extrusionOk="0" h="314960" w="779145">
                <a:moveTo>
                  <a:pt x="137561" y="253745"/>
                </a:moveTo>
                <a:lnTo>
                  <a:pt x="137413" y="253745"/>
                </a:lnTo>
                <a:lnTo>
                  <a:pt x="136986" y="254029"/>
                </a:lnTo>
                <a:lnTo>
                  <a:pt x="137561" y="253745"/>
                </a:lnTo>
                <a:close/>
              </a:path>
              <a:path extrusionOk="0" h="314960" w="779145">
                <a:moveTo>
                  <a:pt x="125963" y="232735"/>
                </a:moveTo>
                <a:lnTo>
                  <a:pt x="109600" y="238887"/>
                </a:lnTo>
                <a:lnTo>
                  <a:pt x="107823" y="239649"/>
                </a:lnTo>
                <a:lnTo>
                  <a:pt x="92837" y="247650"/>
                </a:lnTo>
                <a:lnTo>
                  <a:pt x="93090" y="247523"/>
                </a:lnTo>
                <a:lnTo>
                  <a:pt x="150178" y="247523"/>
                </a:lnTo>
                <a:lnTo>
                  <a:pt x="154813" y="245237"/>
                </a:lnTo>
                <a:lnTo>
                  <a:pt x="180854" y="233044"/>
                </a:lnTo>
                <a:lnTo>
                  <a:pt x="125349" y="233044"/>
                </a:lnTo>
                <a:lnTo>
                  <a:pt x="125963" y="232735"/>
                </a:lnTo>
                <a:close/>
              </a:path>
              <a:path extrusionOk="0" h="314960" w="779145">
                <a:moveTo>
                  <a:pt x="126491" y="232537"/>
                </a:moveTo>
                <a:lnTo>
                  <a:pt x="125963" y="232735"/>
                </a:lnTo>
                <a:lnTo>
                  <a:pt x="125349" y="233044"/>
                </a:lnTo>
                <a:lnTo>
                  <a:pt x="126491" y="232537"/>
                </a:lnTo>
                <a:close/>
              </a:path>
              <a:path extrusionOk="0" h="314960" w="779145">
                <a:moveTo>
                  <a:pt x="181943" y="232537"/>
                </a:moveTo>
                <a:lnTo>
                  <a:pt x="126491" y="232537"/>
                </a:lnTo>
                <a:lnTo>
                  <a:pt x="125349" y="233044"/>
                </a:lnTo>
                <a:lnTo>
                  <a:pt x="180854" y="233044"/>
                </a:lnTo>
                <a:lnTo>
                  <a:pt x="181943" y="232537"/>
                </a:lnTo>
                <a:close/>
              </a:path>
              <a:path extrusionOk="0" h="314960" w="779145">
                <a:moveTo>
                  <a:pt x="418338" y="109981"/>
                </a:moveTo>
                <a:lnTo>
                  <a:pt x="390525" y="120142"/>
                </a:lnTo>
                <a:lnTo>
                  <a:pt x="358775" y="132206"/>
                </a:lnTo>
                <a:lnTo>
                  <a:pt x="294258" y="157225"/>
                </a:lnTo>
                <a:lnTo>
                  <a:pt x="294004" y="157353"/>
                </a:lnTo>
                <a:lnTo>
                  <a:pt x="248284" y="176403"/>
                </a:lnTo>
                <a:lnTo>
                  <a:pt x="227329" y="185547"/>
                </a:lnTo>
                <a:lnTo>
                  <a:pt x="199135" y="197738"/>
                </a:lnTo>
                <a:lnTo>
                  <a:pt x="199008" y="197866"/>
                </a:lnTo>
                <a:lnTo>
                  <a:pt x="181864" y="205612"/>
                </a:lnTo>
                <a:lnTo>
                  <a:pt x="164846" y="213741"/>
                </a:lnTo>
                <a:lnTo>
                  <a:pt x="144018" y="223647"/>
                </a:lnTo>
                <a:lnTo>
                  <a:pt x="125963" y="232735"/>
                </a:lnTo>
                <a:lnTo>
                  <a:pt x="126491" y="232537"/>
                </a:lnTo>
                <a:lnTo>
                  <a:pt x="181943" y="232537"/>
                </a:lnTo>
                <a:lnTo>
                  <a:pt x="191751" y="227964"/>
                </a:lnTo>
                <a:lnTo>
                  <a:pt x="209042" y="220725"/>
                </a:lnTo>
                <a:lnTo>
                  <a:pt x="237235" y="208406"/>
                </a:lnTo>
                <a:lnTo>
                  <a:pt x="258064" y="199389"/>
                </a:lnTo>
                <a:lnTo>
                  <a:pt x="258238" y="199389"/>
                </a:lnTo>
                <a:lnTo>
                  <a:pt x="303656" y="180467"/>
                </a:lnTo>
                <a:lnTo>
                  <a:pt x="303402" y="180467"/>
                </a:lnTo>
                <a:lnTo>
                  <a:pt x="321818" y="173355"/>
                </a:lnTo>
                <a:lnTo>
                  <a:pt x="367792" y="155956"/>
                </a:lnTo>
                <a:lnTo>
                  <a:pt x="399415" y="144144"/>
                </a:lnTo>
                <a:lnTo>
                  <a:pt x="446531" y="127000"/>
                </a:lnTo>
                <a:lnTo>
                  <a:pt x="446277" y="127000"/>
                </a:lnTo>
                <a:lnTo>
                  <a:pt x="465327" y="120650"/>
                </a:lnTo>
                <a:lnTo>
                  <a:pt x="496843" y="110109"/>
                </a:lnTo>
                <a:lnTo>
                  <a:pt x="418210" y="110109"/>
                </a:lnTo>
                <a:lnTo>
                  <a:pt x="418338" y="109981"/>
                </a:lnTo>
                <a:close/>
              </a:path>
              <a:path extrusionOk="0" h="314960" w="779145">
                <a:moveTo>
                  <a:pt x="192024" y="227837"/>
                </a:moveTo>
                <a:lnTo>
                  <a:pt x="191643" y="227964"/>
                </a:lnTo>
                <a:lnTo>
                  <a:pt x="192024" y="227837"/>
                </a:lnTo>
                <a:close/>
              </a:path>
              <a:path extrusionOk="0" h="314960" w="779145">
                <a:moveTo>
                  <a:pt x="258238" y="199389"/>
                </a:moveTo>
                <a:lnTo>
                  <a:pt x="258064" y="199389"/>
                </a:lnTo>
                <a:lnTo>
                  <a:pt x="257937" y="199517"/>
                </a:lnTo>
                <a:lnTo>
                  <a:pt x="258238" y="199389"/>
                </a:lnTo>
                <a:close/>
              </a:path>
              <a:path extrusionOk="0" h="314960" w="779145">
                <a:moveTo>
                  <a:pt x="717169" y="16129"/>
                </a:moveTo>
                <a:lnTo>
                  <a:pt x="694308" y="21970"/>
                </a:lnTo>
                <a:lnTo>
                  <a:pt x="669417" y="28575"/>
                </a:lnTo>
                <a:lnTo>
                  <a:pt x="643508" y="35941"/>
                </a:lnTo>
                <a:lnTo>
                  <a:pt x="643254" y="35941"/>
                </a:lnTo>
                <a:lnTo>
                  <a:pt x="609726" y="46228"/>
                </a:lnTo>
                <a:lnTo>
                  <a:pt x="540512" y="68072"/>
                </a:lnTo>
                <a:lnTo>
                  <a:pt x="514223" y="77088"/>
                </a:lnTo>
                <a:lnTo>
                  <a:pt x="457073" y="96138"/>
                </a:lnTo>
                <a:lnTo>
                  <a:pt x="457073" y="96266"/>
                </a:lnTo>
                <a:lnTo>
                  <a:pt x="437642" y="102869"/>
                </a:lnTo>
                <a:lnTo>
                  <a:pt x="418210" y="110109"/>
                </a:lnTo>
                <a:lnTo>
                  <a:pt x="496843" y="110109"/>
                </a:lnTo>
                <a:lnTo>
                  <a:pt x="522477" y="101600"/>
                </a:lnTo>
                <a:lnTo>
                  <a:pt x="548894" y="92582"/>
                </a:lnTo>
                <a:lnTo>
                  <a:pt x="548640" y="92582"/>
                </a:lnTo>
                <a:lnTo>
                  <a:pt x="650748" y="59817"/>
                </a:lnTo>
                <a:lnTo>
                  <a:pt x="651001" y="59689"/>
                </a:lnTo>
                <a:lnTo>
                  <a:pt x="676275" y="51181"/>
                </a:lnTo>
                <a:lnTo>
                  <a:pt x="676539" y="51181"/>
                </a:lnTo>
                <a:lnTo>
                  <a:pt x="700404" y="43434"/>
                </a:lnTo>
                <a:lnTo>
                  <a:pt x="700658" y="43306"/>
                </a:lnTo>
                <a:lnTo>
                  <a:pt x="722650" y="35560"/>
                </a:lnTo>
                <a:lnTo>
                  <a:pt x="760856" y="23749"/>
                </a:lnTo>
                <a:lnTo>
                  <a:pt x="765428" y="22225"/>
                </a:lnTo>
                <a:lnTo>
                  <a:pt x="765659" y="22225"/>
                </a:lnTo>
                <a:lnTo>
                  <a:pt x="770508" y="20955"/>
                </a:lnTo>
                <a:lnTo>
                  <a:pt x="775843" y="19431"/>
                </a:lnTo>
                <a:lnTo>
                  <a:pt x="777615" y="16382"/>
                </a:lnTo>
                <a:lnTo>
                  <a:pt x="716660" y="16382"/>
                </a:lnTo>
                <a:lnTo>
                  <a:pt x="717169" y="16129"/>
                </a:lnTo>
                <a:close/>
              </a:path>
              <a:path extrusionOk="0" h="314960" w="779145">
                <a:moveTo>
                  <a:pt x="676539" y="51181"/>
                </a:moveTo>
                <a:lnTo>
                  <a:pt x="676275" y="51181"/>
                </a:lnTo>
                <a:lnTo>
                  <a:pt x="676539" y="51181"/>
                </a:lnTo>
                <a:close/>
              </a:path>
              <a:path extrusionOk="0" h="314960" w="779145">
                <a:moveTo>
                  <a:pt x="765659" y="22225"/>
                </a:moveTo>
                <a:lnTo>
                  <a:pt x="765428" y="22225"/>
                </a:lnTo>
                <a:lnTo>
                  <a:pt x="765175" y="22351"/>
                </a:lnTo>
                <a:lnTo>
                  <a:pt x="765659" y="22225"/>
                </a:lnTo>
                <a:close/>
              </a:path>
              <a:path extrusionOk="0" h="314960" w="779145">
                <a:moveTo>
                  <a:pt x="770635" y="0"/>
                </a:moveTo>
                <a:lnTo>
                  <a:pt x="765301" y="1524"/>
                </a:lnTo>
                <a:lnTo>
                  <a:pt x="759968" y="2920"/>
                </a:lnTo>
                <a:lnTo>
                  <a:pt x="754888" y="4444"/>
                </a:lnTo>
                <a:lnTo>
                  <a:pt x="716660" y="16382"/>
                </a:lnTo>
                <a:lnTo>
                  <a:pt x="777615" y="16382"/>
                </a:lnTo>
                <a:lnTo>
                  <a:pt x="779018" y="13969"/>
                </a:lnTo>
                <a:lnTo>
                  <a:pt x="777621" y="8636"/>
                </a:lnTo>
                <a:lnTo>
                  <a:pt x="776224" y="3175"/>
                </a:lnTo>
                <a:lnTo>
                  <a:pt x="770635" y="0"/>
                </a:lnTo>
                <a:close/>
              </a:path>
            </a:pathLst>
          </a:custGeom>
          <a:solidFill>
            <a:srgbClr val="5B2D9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51" name="Google Shape;1951;p40"/>
          <p:cNvPicPr preferRelativeResize="0"/>
          <p:nvPr/>
        </p:nvPicPr>
        <p:blipFill rotWithShape="1">
          <a:blip r:embed="rId11">
            <a:alphaModFix/>
          </a:blip>
          <a:srcRect b="0" l="0" r="0" t="0"/>
          <a:stretch/>
        </p:blipFill>
        <p:spPr>
          <a:xfrm>
            <a:off x="3399790" y="3781996"/>
            <a:ext cx="428625" cy="254990"/>
          </a:xfrm>
          <a:prstGeom prst="rect">
            <a:avLst/>
          </a:prstGeom>
          <a:noFill/>
          <a:ln>
            <a:noFill/>
          </a:ln>
        </p:spPr>
      </p:pic>
      <p:pic>
        <p:nvPicPr>
          <p:cNvPr id="1952" name="Google Shape;1952;p40"/>
          <p:cNvPicPr preferRelativeResize="0"/>
          <p:nvPr/>
        </p:nvPicPr>
        <p:blipFill rotWithShape="1">
          <a:blip r:embed="rId12">
            <a:alphaModFix/>
          </a:blip>
          <a:srcRect b="0" l="0" r="0" t="0"/>
          <a:stretch/>
        </p:blipFill>
        <p:spPr>
          <a:xfrm>
            <a:off x="3910965" y="3873246"/>
            <a:ext cx="139573" cy="104165"/>
          </a:xfrm>
          <a:prstGeom prst="rect">
            <a:avLst/>
          </a:prstGeom>
          <a:noFill/>
          <a:ln>
            <a:noFill/>
          </a:ln>
        </p:spPr>
      </p:pic>
      <p:pic>
        <p:nvPicPr>
          <p:cNvPr id="1953" name="Google Shape;1953;p40"/>
          <p:cNvPicPr preferRelativeResize="0"/>
          <p:nvPr/>
        </p:nvPicPr>
        <p:blipFill rotWithShape="1">
          <a:blip r:embed="rId13">
            <a:alphaModFix/>
          </a:blip>
          <a:srcRect b="0" l="0" r="0" t="0"/>
          <a:stretch/>
        </p:blipFill>
        <p:spPr>
          <a:xfrm>
            <a:off x="4141215" y="3790327"/>
            <a:ext cx="144018" cy="222250"/>
          </a:xfrm>
          <a:prstGeom prst="rect">
            <a:avLst/>
          </a:prstGeom>
          <a:noFill/>
          <a:ln>
            <a:noFill/>
          </a:ln>
        </p:spPr>
      </p:pic>
      <p:pic>
        <p:nvPicPr>
          <p:cNvPr id="1954" name="Google Shape;1954;p40"/>
          <p:cNvPicPr preferRelativeResize="0"/>
          <p:nvPr/>
        </p:nvPicPr>
        <p:blipFill rotWithShape="1">
          <a:blip r:embed="rId14">
            <a:alphaModFix/>
          </a:blip>
          <a:srcRect b="0" l="0" r="0" t="0"/>
          <a:stretch/>
        </p:blipFill>
        <p:spPr>
          <a:xfrm>
            <a:off x="5346700" y="321563"/>
            <a:ext cx="1749932" cy="488061"/>
          </a:xfrm>
          <a:prstGeom prst="rect">
            <a:avLst/>
          </a:prstGeom>
          <a:noFill/>
          <a:ln>
            <a:noFill/>
          </a:ln>
        </p:spPr>
      </p:pic>
      <p:pic>
        <p:nvPicPr>
          <p:cNvPr id="1955" name="Google Shape;1955;p40"/>
          <p:cNvPicPr preferRelativeResize="0"/>
          <p:nvPr/>
        </p:nvPicPr>
        <p:blipFill rotWithShape="1">
          <a:blip r:embed="rId15">
            <a:alphaModFix/>
          </a:blip>
          <a:srcRect b="0" l="0" r="0" t="0"/>
          <a:stretch/>
        </p:blipFill>
        <p:spPr>
          <a:xfrm>
            <a:off x="3671189" y="2383789"/>
            <a:ext cx="151002" cy="253619"/>
          </a:xfrm>
          <a:prstGeom prst="rect">
            <a:avLst/>
          </a:prstGeom>
          <a:noFill/>
          <a:ln>
            <a:noFill/>
          </a:ln>
        </p:spPr>
      </p:pic>
      <p:pic>
        <p:nvPicPr>
          <p:cNvPr id="1956" name="Google Shape;1956;p40"/>
          <p:cNvPicPr preferRelativeResize="0"/>
          <p:nvPr/>
        </p:nvPicPr>
        <p:blipFill rotWithShape="1">
          <a:blip r:embed="rId16">
            <a:alphaModFix/>
          </a:blip>
          <a:srcRect b="0" l="0" r="0" t="0"/>
          <a:stretch/>
        </p:blipFill>
        <p:spPr>
          <a:xfrm>
            <a:off x="4904740" y="3923220"/>
            <a:ext cx="530105" cy="276390"/>
          </a:xfrm>
          <a:prstGeom prst="rect">
            <a:avLst/>
          </a:prstGeom>
          <a:noFill/>
          <a:ln>
            <a:noFill/>
          </a:ln>
        </p:spPr>
      </p:pic>
      <p:pic>
        <p:nvPicPr>
          <p:cNvPr id="1957" name="Google Shape;1957;p40"/>
          <p:cNvPicPr preferRelativeResize="0"/>
          <p:nvPr/>
        </p:nvPicPr>
        <p:blipFill rotWithShape="1">
          <a:blip r:embed="rId17">
            <a:alphaModFix/>
          </a:blip>
          <a:srcRect b="0" l="0" r="0" t="0"/>
          <a:stretch/>
        </p:blipFill>
        <p:spPr>
          <a:xfrm>
            <a:off x="5498358" y="4040123"/>
            <a:ext cx="311510" cy="145808"/>
          </a:xfrm>
          <a:prstGeom prst="rect">
            <a:avLst/>
          </a:prstGeom>
          <a:noFill/>
          <a:ln>
            <a:noFill/>
          </a:ln>
        </p:spPr>
      </p:pic>
      <p:pic>
        <p:nvPicPr>
          <p:cNvPr id="1958" name="Google Shape;1958;p40"/>
          <p:cNvPicPr preferRelativeResize="0"/>
          <p:nvPr/>
        </p:nvPicPr>
        <p:blipFill rotWithShape="1">
          <a:blip r:embed="rId18">
            <a:alphaModFix/>
          </a:blip>
          <a:srcRect b="0" l="0" r="0" t="0"/>
          <a:stretch/>
        </p:blipFill>
        <p:spPr>
          <a:xfrm>
            <a:off x="5969258" y="3916489"/>
            <a:ext cx="205799" cy="254368"/>
          </a:xfrm>
          <a:prstGeom prst="rect">
            <a:avLst/>
          </a:prstGeom>
          <a:noFill/>
          <a:ln>
            <a:noFill/>
          </a:ln>
        </p:spPr>
      </p:pic>
      <p:pic>
        <p:nvPicPr>
          <p:cNvPr id="1959" name="Google Shape;1959;p40"/>
          <p:cNvPicPr preferRelativeResize="0"/>
          <p:nvPr/>
        </p:nvPicPr>
        <p:blipFill rotWithShape="1">
          <a:blip r:embed="rId19">
            <a:alphaModFix/>
          </a:blip>
          <a:srcRect b="0" l="0" r="0" t="0"/>
          <a:stretch/>
        </p:blipFill>
        <p:spPr>
          <a:xfrm>
            <a:off x="6193583" y="2081022"/>
            <a:ext cx="227790" cy="225933"/>
          </a:xfrm>
          <a:prstGeom prst="rect">
            <a:avLst/>
          </a:prstGeom>
          <a:noFill/>
          <a:ln>
            <a:noFill/>
          </a:ln>
        </p:spPr>
      </p:pic>
      <p:grpSp>
        <p:nvGrpSpPr>
          <p:cNvPr id="1960" name="Google Shape;1960;p40"/>
          <p:cNvGrpSpPr/>
          <p:nvPr/>
        </p:nvGrpSpPr>
        <p:grpSpPr>
          <a:xfrm>
            <a:off x="5325600" y="943102"/>
            <a:ext cx="1767095" cy="1360043"/>
            <a:chOff x="5325600" y="943102"/>
            <a:chExt cx="1767095" cy="1360043"/>
          </a:xfrm>
        </p:grpSpPr>
        <p:sp>
          <p:nvSpPr>
            <p:cNvPr id="1961" name="Google Shape;1961;p40"/>
            <p:cNvSpPr/>
            <p:nvPr/>
          </p:nvSpPr>
          <p:spPr>
            <a:xfrm>
              <a:off x="5346954" y="1385569"/>
              <a:ext cx="591185" cy="161290"/>
            </a:xfrm>
            <a:custGeom>
              <a:rect b="b" l="l" r="r" t="t"/>
              <a:pathLst>
                <a:path extrusionOk="0" h="161290" w="591185">
                  <a:moveTo>
                    <a:pt x="154686" y="71120"/>
                  </a:moveTo>
                  <a:lnTo>
                    <a:pt x="86233" y="71120"/>
                  </a:lnTo>
                  <a:lnTo>
                    <a:pt x="86233" y="0"/>
                  </a:lnTo>
                  <a:lnTo>
                    <a:pt x="68453" y="0"/>
                  </a:lnTo>
                  <a:lnTo>
                    <a:pt x="68453" y="71120"/>
                  </a:lnTo>
                  <a:lnTo>
                    <a:pt x="0" y="71120"/>
                  </a:lnTo>
                  <a:lnTo>
                    <a:pt x="0" y="88900"/>
                  </a:lnTo>
                  <a:lnTo>
                    <a:pt x="68453" y="88900"/>
                  </a:lnTo>
                  <a:lnTo>
                    <a:pt x="68453" y="161290"/>
                  </a:lnTo>
                  <a:lnTo>
                    <a:pt x="86233" y="161290"/>
                  </a:lnTo>
                  <a:lnTo>
                    <a:pt x="86233" y="88900"/>
                  </a:lnTo>
                  <a:lnTo>
                    <a:pt x="154686" y="88900"/>
                  </a:lnTo>
                  <a:lnTo>
                    <a:pt x="154686" y="71120"/>
                  </a:lnTo>
                  <a:close/>
                </a:path>
                <a:path extrusionOk="0" h="161290" w="591185">
                  <a:moveTo>
                    <a:pt x="590931" y="67818"/>
                  </a:moveTo>
                  <a:lnTo>
                    <a:pt x="228981" y="67818"/>
                  </a:lnTo>
                  <a:lnTo>
                    <a:pt x="228981" y="86868"/>
                  </a:lnTo>
                  <a:lnTo>
                    <a:pt x="590931" y="86868"/>
                  </a:lnTo>
                  <a:lnTo>
                    <a:pt x="590931" y="678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62" name="Google Shape;1962;p40"/>
            <p:cNvPicPr preferRelativeResize="0"/>
            <p:nvPr/>
          </p:nvPicPr>
          <p:blipFill rotWithShape="1">
            <a:blip r:embed="rId20">
              <a:alphaModFix/>
            </a:blip>
            <a:srcRect b="0" l="0" r="0" t="0"/>
            <a:stretch/>
          </p:blipFill>
          <p:spPr>
            <a:xfrm>
              <a:off x="5692012" y="1168908"/>
              <a:ext cx="129412" cy="181737"/>
            </a:xfrm>
            <a:prstGeom prst="rect">
              <a:avLst/>
            </a:prstGeom>
            <a:noFill/>
            <a:ln>
              <a:noFill/>
            </a:ln>
          </p:spPr>
        </p:pic>
        <p:pic>
          <p:nvPicPr>
            <p:cNvPr id="1963" name="Google Shape;1963;p40"/>
            <p:cNvPicPr preferRelativeResize="0"/>
            <p:nvPr/>
          </p:nvPicPr>
          <p:blipFill rotWithShape="1">
            <a:blip r:embed="rId21">
              <a:alphaModFix/>
            </a:blip>
            <a:srcRect b="0" l="0" r="0" t="0"/>
            <a:stretch/>
          </p:blipFill>
          <p:spPr>
            <a:xfrm>
              <a:off x="5325600" y="943102"/>
              <a:ext cx="1560973" cy="1043813"/>
            </a:xfrm>
            <a:prstGeom prst="rect">
              <a:avLst/>
            </a:prstGeom>
            <a:noFill/>
            <a:ln>
              <a:noFill/>
            </a:ln>
          </p:spPr>
        </p:pic>
        <p:pic>
          <p:nvPicPr>
            <p:cNvPr id="1964" name="Google Shape;1964;p40"/>
            <p:cNvPicPr preferRelativeResize="0"/>
            <p:nvPr/>
          </p:nvPicPr>
          <p:blipFill rotWithShape="1">
            <a:blip r:embed="rId22">
              <a:alphaModFix/>
            </a:blip>
            <a:srcRect b="0" l="0" r="0" t="0"/>
            <a:stretch/>
          </p:blipFill>
          <p:spPr>
            <a:xfrm>
              <a:off x="6526021" y="2025650"/>
              <a:ext cx="566674" cy="191516"/>
            </a:xfrm>
            <a:prstGeom prst="rect">
              <a:avLst/>
            </a:prstGeom>
            <a:noFill/>
            <a:ln>
              <a:noFill/>
            </a:ln>
          </p:spPr>
        </p:pic>
        <p:pic>
          <p:nvPicPr>
            <p:cNvPr id="1965" name="Google Shape;1965;p40"/>
            <p:cNvPicPr preferRelativeResize="0"/>
            <p:nvPr/>
          </p:nvPicPr>
          <p:blipFill rotWithShape="1">
            <a:blip r:embed="rId23">
              <a:alphaModFix/>
            </a:blip>
            <a:srcRect b="0" l="0" r="0" t="0"/>
            <a:stretch/>
          </p:blipFill>
          <p:spPr>
            <a:xfrm>
              <a:off x="5383237" y="2076196"/>
              <a:ext cx="690651" cy="226949"/>
            </a:xfrm>
            <a:prstGeom prst="rect">
              <a:avLst/>
            </a:prstGeom>
            <a:noFill/>
            <a:ln>
              <a:noFill/>
            </a:ln>
          </p:spPr>
        </p:pic>
      </p:grpSp>
      <p:pic>
        <p:nvPicPr>
          <p:cNvPr id="1966" name="Google Shape;1966;p40"/>
          <p:cNvPicPr preferRelativeResize="0"/>
          <p:nvPr/>
        </p:nvPicPr>
        <p:blipFill rotWithShape="1">
          <a:blip r:embed="rId24">
            <a:alphaModFix/>
          </a:blip>
          <a:srcRect b="0" l="0" r="0" t="0"/>
          <a:stretch/>
        </p:blipFill>
        <p:spPr>
          <a:xfrm>
            <a:off x="3975989" y="2419350"/>
            <a:ext cx="924940" cy="177164"/>
          </a:xfrm>
          <a:prstGeom prst="rect">
            <a:avLst/>
          </a:prstGeom>
          <a:noFill/>
          <a:ln>
            <a:noFill/>
          </a:ln>
        </p:spPr>
      </p:pic>
      <p:grpSp>
        <p:nvGrpSpPr>
          <p:cNvPr id="1967" name="Google Shape;1967;p40"/>
          <p:cNvGrpSpPr/>
          <p:nvPr/>
        </p:nvGrpSpPr>
        <p:grpSpPr>
          <a:xfrm>
            <a:off x="4308347" y="2114295"/>
            <a:ext cx="1070610" cy="469010"/>
            <a:chOff x="4308347" y="2114295"/>
            <a:chExt cx="1070610" cy="469010"/>
          </a:xfrm>
        </p:grpSpPr>
        <p:pic>
          <p:nvPicPr>
            <p:cNvPr id="1968" name="Google Shape;1968;p40"/>
            <p:cNvPicPr preferRelativeResize="0"/>
            <p:nvPr/>
          </p:nvPicPr>
          <p:blipFill rotWithShape="1">
            <a:blip r:embed="rId25">
              <a:alphaModFix/>
            </a:blip>
            <a:srcRect b="0" l="0" r="0" t="0"/>
            <a:stretch/>
          </p:blipFill>
          <p:spPr>
            <a:xfrm>
              <a:off x="4977510" y="2400172"/>
              <a:ext cx="401447" cy="183133"/>
            </a:xfrm>
            <a:prstGeom prst="rect">
              <a:avLst/>
            </a:prstGeom>
            <a:noFill/>
            <a:ln>
              <a:noFill/>
            </a:ln>
          </p:spPr>
        </p:pic>
        <p:pic>
          <p:nvPicPr>
            <p:cNvPr id="1969" name="Google Shape;1969;p40"/>
            <p:cNvPicPr preferRelativeResize="0"/>
            <p:nvPr/>
          </p:nvPicPr>
          <p:blipFill rotWithShape="1">
            <a:blip r:embed="rId26">
              <a:alphaModFix/>
            </a:blip>
            <a:srcRect b="0" l="0" r="0" t="0"/>
            <a:stretch/>
          </p:blipFill>
          <p:spPr>
            <a:xfrm>
              <a:off x="4308347" y="2114295"/>
              <a:ext cx="695705" cy="242569"/>
            </a:xfrm>
            <a:prstGeom prst="rect">
              <a:avLst/>
            </a:prstGeom>
            <a:noFill/>
            <a:ln>
              <a:noFill/>
            </a:ln>
          </p:spPr>
        </p:pic>
      </p:grpSp>
      <p:grpSp>
        <p:nvGrpSpPr>
          <p:cNvPr id="1970" name="Google Shape;1970;p40"/>
          <p:cNvGrpSpPr/>
          <p:nvPr/>
        </p:nvGrpSpPr>
        <p:grpSpPr>
          <a:xfrm>
            <a:off x="1746504" y="658748"/>
            <a:ext cx="3503548" cy="1520189"/>
            <a:chOff x="1746504" y="658748"/>
            <a:chExt cx="3503548" cy="1520189"/>
          </a:xfrm>
        </p:grpSpPr>
        <p:sp>
          <p:nvSpPr>
            <p:cNvPr id="1971" name="Google Shape;1971;p40"/>
            <p:cNvSpPr/>
            <p:nvPr/>
          </p:nvSpPr>
          <p:spPr>
            <a:xfrm>
              <a:off x="1746504" y="1431289"/>
              <a:ext cx="154940" cy="69215"/>
            </a:xfrm>
            <a:custGeom>
              <a:rect b="b" l="l" r="r" t="t"/>
              <a:pathLst>
                <a:path extrusionOk="0" h="69215" w="154939">
                  <a:moveTo>
                    <a:pt x="154686" y="52070"/>
                  </a:moveTo>
                  <a:lnTo>
                    <a:pt x="0" y="52070"/>
                  </a:lnTo>
                  <a:lnTo>
                    <a:pt x="0" y="68707"/>
                  </a:lnTo>
                  <a:lnTo>
                    <a:pt x="154686" y="68707"/>
                  </a:lnTo>
                  <a:lnTo>
                    <a:pt x="154686" y="52070"/>
                  </a:lnTo>
                  <a:close/>
                </a:path>
                <a:path extrusionOk="0" h="69215" w="154939">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72" name="Google Shape;1972;p40"/>
            <p:cNvPicPr preferRelativeResize="0"/>
            <p:nvPr/>
          </p:nvPicPr>
          <p:blipFill rotWithShape="1">
            <a:blip r:embed="rId27">
              <a:alphaModFix/>
            </a:blip>
            <a:srcRect b="0" l="0" r="0" t="0"/>
            <a:stretch/>
          </p:blipFill>
          <p:spPr>
            <a:xfrm>
              <a:off x="2559812" y="1175130"/>
              <a:ext cx="99949" cy="173482"/>
            </a:xfrm>
            <a:prstGeom prst="rect">
              <a:avLst/>
            </a:prstGeom>
            <a:noFill/>
            <a:ln>
              <a:noFill/>
            </a:ln>
          </p:spPr>
        </p:pic>
        <p:sp>
          <p:nvSpPr>
            <p:cNvPr id="1973" name="Google Shape;1973;p40"/>
            <p:cNvSpPr/>
            <p:nvPr/>
          </p:nvSpPr>
          <p:spPr>
            <a:xfrm>
              <a:off x="2835910" y="1220215"/>
              <a:ext cx="315595" cy="491490"/>
            </a:xfrm>
            <a:custGeom>
              <a:rect b="b" l="l" r="r" t="t"/>
              <a:pathLst>
                <a:path extrusionOk="0" h="491489" w="315594">
                  <a:moveTo>
                    <a:pt x="308482" y="0"/>
                  </a:moveTo>
                  <a:lnTo>
                    <a:pt x="5206" y="0"/>
                  </a:lnTo>
                  <a:lnTo>
                    <a:pt x="5206" y="11811"/>
                  </a:lnTo>
                  <a:lnTo>
                    <a:pt x="176021" y="240030"/>
                  </a:lnTo>
                  <a:lnTo>
                    <a:pt x="0" y="478536"/>
                  </a:lnTo>
                  <a:lnTo>
                    <a:pt x="0" y="490982"/>
                  </a:lnTo>
                  <a:lnTo>
                    <a:pt x="308863" y="490982"/>
                  </a:lnTo>
                  <a:lnTo>
                    <a:pt x="315213" y="398907"/>
                  </a:lnTo>
                  <a:lnTo>
                    <a:pt x="296671" y="398907"/>
                  </a:lnTo>
                  <a:lnTo>
                    <a:pt x="293768" y="414958"/>
                  </a:lnTo>
                  <a:lnTo>
                    <a:pt x="290591" y="427878"/>
                  </a:lnTo>
                  <a:lnTo>
                    <a:pt x="287152" y="437679"/>
                  </a:lnTo>
                  <a:lnTo>
                    <a:pt x="283463" y="444373"/>
                  </a:lnTo>
                  <a:lnTo>
                    <a:pt x="278383" y="451104"/>
                  </a:lnTo>
                  <a:lnTo>
                    <a:pt x="271017" y="454533"/>
                  </a:lnTo>
                  <a:lnTo>
                    <a:pt x="43433" y="454533"/>
                  </a:lnTo>
                  <a:lnTo>
                    <a:pt x="205231" y="234950"/>
                  </a:lnTo>
                  <a:lnTo>
                    <a:pt x="205231" y="219837"/>
                  </a:lnTo>
                  <a:lnTo>
                    <a:pt x="55371" y="16383"/>
                  </a:lnTo>
                  <a:lnTo>
                    <a:pt x="253619" y="16383"/>
                  </a:lnTo>
                  <a:lnTo>
                    <a:pt x="284184" y="40433"/>
                  </a:lnTo>
                  <a:lnTo>
                    <a:pt x="291845" y="74295"/>
                  </a:lnTo>
                  <a:lnTo>
                    <a:pt x="308482" y="74295"/>
                  </a:lnTo>
                  <a:lnTo>
                    <a:pt x="30848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4" name="Google Shape;1974;p40"/>
            <p:cNvSpPr/>
            <p:nvPr/>
          </p:nvSpPr>
          <p:spPr>
            <a:xfrm>
              <a:off x="2857703" y="1731390"/>
              <a:ext cx="184150" cy="133350"/>
            </a:xfrm>
            <a:custGeom>
              <a:rect b="b" l="l" r="r" t="t"/>
              <a:pathLst>
                <a:path extrusionOk="0" h="133350" w="184150">
                  <a:moveTo>
                    <a:pt x="42341" y="0"/>
                  </a:moveTo>
                  <a:lnTo>
                    <a:pt x="23799" y="0"/>
                  </a:lnTo>
                  <a:lnTo>
                    <a:pt x="19354" y="20066"/>
                  </a:lnTo>
                  <a:lnTo>
                    <a:pt x="37769" y="20066"/>
                  </a:lnTo>
                  <a:lnTo>
                    <a:pt x="42341" y="0"/>
                  </a:lnTo>
                  <a:close/>
                </a:path>
                <a:path extrusionOk="0" h="133350" w="184150">
                  <a:moveTo>
                    <a:pt x="45897" y="115455"/>
                  </a:moveTo>
                  <a:lnTo>
                    <a:pt x="39547" y="109220"/>
                  </a:lnTo>
                  <a:lnTo>
                    <a:pt x="37769" y="111252"/>
                  </a:lnTo>
                  <a:lnTo>
                    <a:pt x="34467" y="114566"/>
                  </a:lnTo>
                  <a:lnTo>
                    <a:pt x="24561" y="120777"/>
                  </a:lnTo>
                  <a:lnTo>
                    <a:pt x="21513" y="120777"/>
                  </a:lnTo>
                  <a:lnTo>
                    <a:pt x="19989" y="120269"/>
                  </a:lnTo>
                  <a:lnTo>
                    <a:pt x="18084" y="118110"/>
                  </a:lnTo>
                  <a:lnTo>
                    <a:pt x="17576" y="116459"/>
                  </a:lnTo>
                  <a:lnTo>
                    <a:pt x="17703" y="111252"/>
                  </a:lnTo>
                  <a:lnTo>
                    <a:pt x="18084" y="108216"/>
                  </a:lnTo>
                  <a:lnTo>
                    <a:pt x="18465" y="106045"/>
                  </a:lnTo>
                  <a:lnTo>
                    <a:pt x="19100" y="103124"/>
                  </a:lnTo>
                  <a:lnTo>
                    <a:pt x="19989" y="99453"/>
                  </a:lnTo>
                  <a:lnTo>
                    <a:pt x="33705" y="37592"/>
                  </a:lnTo>
                  <a:lnTo>
                    <a:pt x="29133" y="37592"/>
                  </a:lnTo>
                  <a:lnTo>
                    <a:pt x="2209" y="38608"/>
                  </a:lnTo>
                  <a:lnTo>
                    <a:pt x="1066" y="44831"/>
                  </a:lnTo>
                  <a:lnTo>
                    <a:pt x="5130" y="44958"/>
                  </a:lnTo>
                  <a:lnTo>
                    <a:pt x="7924" y="45593"/>
                  </a:lnTo>
                  <a:lnTo>
                    <a:pt x="9448" y="46736"/>
                  </a:lnTo>
                  <a:lnTo>
                    <a:pt x="11099" y="47879"/>
                  </a:lnTo>
                  <a:lnTo>
                    <a:pt x="11861" y="49657"/>
                  </a:lnTo>
                  <a:lnTo>
                    <a:pt x="11988" y="52070"/>
                  </a:lnTo>
                  <a:lnTo>
                    <a:pt x="11988" y="54229"/>
                  </a:lnTo>
                  <a:lnTo>
                    <a:pt x="11861" y="54737"/>
                  </a:lnTo>
                  <a:lnTo>
                    <a:pt x="11607" y="57658"/>
                  </a:lnTo>
                  <a:lnTo>
                    <a:pt x="11099" y="60833"/>
                  </a:lnTo>
                  <a:lnTo>
                    <a:pt x="10337" y="64516"/>
                  </a:lnTo>
                  <a:lnTo>
                    <a:pt x="9575" y="68072"/>
                  </a:lnTo>
                  <a:lnTo>
                    <a:pt x="8813" y="71755"/>
                  </a:lnTo>
                  <a:lnTo>
                    <a:pt x="7035" y="79375"/>
                  </a:lnTo>
                  <a:lnTo>
                    <a:pt x="6146" y="83312"/>
                  </a:lnTo>
                  <a:lnTo>
                    <a:pt x="5130" y="87249"/>
                  </a:lnTo>
                  <a:lnTo>
                    <a:pt x="0" y="118999"/>
                  </a:lnTo>
                  <a:lnTo>
                    <a:pt x="304" y="120777"/>
                  </a:lnTo>
                  <a:lnTo>
                    <a:pt x="13131" y="133223"/>
                  </a:lnTo>
                  <a:lnTo>
                    <a:pt x="18084" y="133223"/>
                  </a:lnTo>
                  <a:lnTo>
                    <a:pt x="40462" y="120777"/>
                  </a:lnTo>
                  <a:lnTo>
                    <a:pt x="42849" y="118503"/>
                  </a:lnTo>
                  <a:lnTo>
                    <a:pt x="45897" y="115455"/>
                  </a:lnTo>
                  <a:close/>
                </a:path>
                <a:path extrusionOk="0" h="133350" w="184150">
                  <a:moveTo>
                    <a:pt x="183565" y="90297"/>
                  </a:moveTo>
                  <a:lnTo>
                    <a:pt x="76377" y="90297"/>
                  </a:lnTo>
                  <a:lnTo>
                    <a:pt x="76377" y="104521"/>
                  </a:lnTo>
                  <a:lnTo>
                    <a:pt x="183565" y="104521"/>
                  </a:lnTo>
                  <a:lnTo>
                    <a:pt x="183565" y="90297"/>
                  </a:lnTo>
                  <a:close/>
                </a:path>
                <a:path extrusionOk="0" h="133350" w="184150">
                  <a:moveTo>
                    <a:pt x="183565" y="49784"/>
                  </a:moveTo>
                  <a:lnTo>
                    <a:pt x="76377" y="49784"/>
                  </a:lnTo>
                  <a:lnTo>
                    <a:pt x="76377" y="64008"/>
                  </a:lnTo>
                  <a:lnTo>
                    <a:pt x="183565" y="64008"/>
                  </a:lnTo>
                  <a:lnTo>
                    <a:pt x="183565" y="49784"/>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75" name="Google Shape;1975;p40"/>
            <p:cNvPicPr preferRelativeResize="0"/>
            <p:nvPr/>
          </p:nvPicPr>
          <p:blipFill rotWithShape="1">
            <a:blip r:embed="rId28">
              <a:alphaModFix/>
            </a:blip>
            <a:srcRect b="0" l="0" r="0" t="0"/>
            <a:stretch/>
          </p:blipFill>
          <p:spPr>
            <a:xfrm>
              <a:off x="3078353" y="1743201"/>
              <a:ext cx="78867" cy="119761"/>
            </a:xfrm>
            <a:prstGeom prst="rect">
              <a:avLst/>
            </a:prstGeom>
            <a:noFill/>
            <a:ln>
              <a:noFill/>
            </a:ln>
          </p:spPr>
        </p:pic>
        <p:pic>
          <p:nvPicPr>
            <p:cNvPr id="1976" name="Google Shape;1976;p40"/>
            <p:cNvPicPr preferRelativeResize="0"/>
            <p:nvPr/>
          </p:nvPicPr>
          <p:blipFill rotWithShape="1">
            <a:blip r:embed="rId29">
              <a:alphaModFix/>
            </a:blip>
            <a:srcRect b="0" l="0" r="0" t="0"/>
            <a:stretch/>
          </p:blipFill>
          <p:spPr>
            <a:xfrm>
              <a:off x="3188721" y="1237741"/>
              <a:ext cx="2061331" cy="384175"/>
            </a:xfrm>
            <a:prstGeom prst="rect">
              <a:avLst/>
            </a:prstGeom>
            <a:noFill/>
            <a:ln>
              <a:noFill/>
            </a:ln>
          </p:spPr>
        </p:pic>
        <p:pic>
          <p:nvPicPr>
            <p:cNvPr id="1977" name="Google Shape;1977;p40"/>
            <p:cNvPicPr preferRelativeResize="0"/>
            <p:nvPr/>
          </p:nvPicPr>
          <p:blipFill rotWithShape="1">
            <a:blip r:embed="rId30">
              <a:alphaModFix/>
            </a:blip>
            <a:srcRect b="0" l="0" r="0" t="0"/>
            <a:stretch/>
          </p:blipFill>
          <p:spPr>
            <a:xfrm>
              <a:off x="3108724" y="1961260"/>
              <a:ext cx="368916" cy="217677"/>
            </a:xfrm>
            <a:prstGeom prst="rect">
              <a:avLst/>
            </a:prstGeom>
            <a:noFill/>
            <a:ln>
              <a:noFill/>
            </a:ln>
          </p:spPr>
        </p:pic>
        <p:pic>
          <p:nvPicPr>
            <p:cNvPr id="1978" name="Google Shape;1978;p40"/>
            <p:cNvPicPr preferRelativeResize="0"/>
            <p:nvPr/>
          </p:nvPicPr>
          <p:blipFill rotWithShape="1">
            <a:blip r:embed="rId31">
              <a:alphaModFix/>
            </a:blip>
            <a:srcRect b="0" l="0" r="0" t="0"/>
            <a:stretch/>
          </p:blipFill>
          <p:spPr>
            <a:xfrm>
              <a:off x="3601997" y="1970151"/>
              <a:ext cx="491085" cy="191769"/>
            </a:xfrm>
            <a:prstGeom prst="rect">
              <a:avLst/>
            </a:prstGeom>
            <a:noFill/>
            <a:ln>
              <a:noFill/>
            </a:ln>
          </p:spPr>
        </p:pic>
        <p:pic>
          <p:nvPicPr>
            <p:cNvPr id="1979" name="Google Shape;1979;p40"/>
            <p:cNvPicPr preferRelativeResize="0"/>
            <p:nvPr/>
          </p:nvPicPr>
          <p:blipFill rotWithShape="1">
            <a:blip r:embed="rId32">
              <a:alphaModFix/>
            </a:blip>
            <a:srcRect b="0" l="0" r="0" t="0"/>
            <a:stretch/>
          </p:blipFill>
          <p:spPr>
            <a:xfrm>
              <a:off x="1917012" y="658748"/>
              <a:ext cx="3261158" cy="1398015"/>
            </a:xfrm>
            <a:prstGeom prst="rect">
              <a:avLst/>
            </a:prstGeom>
            <a:noFill/>
            <a:ln>
              <a:noFill/>
            </a:ln>
          </p:spPr>
        </p:pic>
      </p:grpSp>
      <p:pic>
        <p:nvPicPr>
          <p:cNvPr id="1980" name="Google Shape;1980;p40"/>
          <p:cNvPicPr preferRelativeResize="0"/>
          <p:nvPr/>
        </p:nvPicPr>
        <p:blipFill rotWithShape="1">
          <a:blip r:embed="rId33">
            <a:alphaModFix/>
          </a:blip>
          <a:srcRect b="0" l="0" r="0" t="0"/>
          <a:stretch/>
        </p:blipFill>
        <p:spPr>
          <a:xfrm>
            <a:off x="5474334" y="2393442"/>
            <a:ext cx="573913" cy="256666"/>
          </a:xfrm>
          <a:prstGeom prst="rect">
            <a:avLst/>
          </a:prstGeom>
          <a:noFill/>
          <a:ln>
            <a:noFill/>
          </a:ln>
        </p:spPr>
      </p:pic>
      <p:pic>
        <p:nvPicPr>
          <p:cNvPr id="1981" name="Google Shape;1981;p40"/>
          <p:cNvPicPr preferRelativeResize="0"/>
          <p:nvPr/>
        </p:nvPicPr>
        <p:blipFill rotWithShape="1">
          <a:blip r:embed="rId34">
            <a:alphaModFix/>
          </a:blip>
          <a:srcRect b="0" l="0" r="0" t="0"/>
          <a:stretch/>
        </p:blipFill>
        <p:spPr>
          <a:xfrm>
            <a:off x="351760" y="1368805"/>
            <a:ext cx="402937" cy="466852"/>
          </a:xfrm>
          <a:prstGeom prst="rect">
            <a:avLst/>
          </a:prstGeom>
          <a:noFill/>
          <a:ln>
            <a:noFill/>
          </a:ln>
        </p:spPr>
      </p:pic>
      <p:sp>
        <p:nvSpPr>
          <p:cNvPr id="1982" name="Google Shape;1982;p40"/>
          <p:cNvSpPr/>
          <p:nvPr/>
        </p:nvSpPr>
        <p:spPr>
          <a:xfrm>
            <a:off x="4634357" y="4267352"/>
            <a:ext cx="1951989" cy="104775"/>
          </a:xfrm>
          <a:custGeom>
            <a:rect b="b" l="l" r="r" t="t"/>
            <a:pathLst>
              <a:path extrusionOk="0" h="104775" w="1951990">
                <a:moveTo>
                  <a:pt x="183641" y="69837"/>
                </a:moveTo>
                <a:lnTo>
                  <a:pt x="7873" y="69837"/>
                </a:lnTo>
                <a:lnTo>
                  <a:pt x="0" y="77660"/>
                </a:lnTo>
                <a:lnTo>
                  <a:pt x="0" y="96951"/>
                </a:lnTo>
                <a:lnTo>
                  <a:pt x="7873" y="104762"/>
                </a:lnTo>
                <a:lnTo>
                  <a:pt x="183641" y="104762"/>
                </a:lnTo>
                <a:lnTo>
                  <a:pt x="226059" y="104317"/>
                </a:lnTo>
                <a:lnTo>
                  <a:pt x="410209" y="104317"/>
                </a:lnTo>
                <a:lnTo>
                  <a:pt x="411606" y="104267"/>
                </a:lnTo>
                <a:lnTo>
                  <a:pt x="430275" y="102831"/>
                </a:lnTo>
                <a:lnTo>
                  <a:pt x="447879" y="101803"/>
                </a:lnTo>
                <a:lnTo>
                  <a:pt x="447675" y="101803"/>
                </a:lnTo>
                <a:lnTo>
                  <a:pt x="448309" y="101777"/>
                </a:lnTo>
                <a:lnTo>
                  <a:pt x="449127" y="101777"/>
                </a:lnTo>
                <a:lnTo>
                  <a:pt x="489076" y="101079"/>
                </a:lnTo>
                <a:lnTo>
                  <a:pt x="489965" y="101041"/>
                </a:lnTo>
                <a:lnTo>
                  <a:pt x="509804" y="99618"/>
                </a:lnTo>
                <a:lnTo>
                  <a:pt x="530115" y="98564"/>
                </a:lnTo>
                <a:lnTo>
                  <a:pt x="530605" y="98539"/>
                </a:lnTo>
                <a:lnTo>
                  <a:pt x="531657" y="98539"/>
                </a:lnTo>
                <a:lnTo>
                  <a:pt x="552449" y="98200"/>
                </a:lnTo>
                <a:lnTo>
                  <a:pt x="552195" y="98196"/>
                </a:lnTo>
                <a:lnTo>
                  <a:pt x="705240" y="98196"/>
                </a:lnTo>
                <a:lnTo>
                  <a:pt x="731265" y="97726"/>
                </a:lnTo>
                <a:lnTo>
                  <a:pt x="1168780" y="97726"/>
                </a:lnTo>
                <a:lnTo>
                  <a:pt x="1200022" y="96253"/>
                </a:lnTo>
                <a:lnTo>
                  <a:pt x="1229867" y="94449"/>
                </a:lnTo>
                <a:lnTo>
                  <a:pt x="1256538" y="92989"/>
                </a:lnTo>
                <a:lnTo>
                  <a:pt x="1282827" y="90792"/>
                </a:lnTo>
                <a:lnTo>
                  <a:pt x="1310893" y="87871"/>
                </a:lnTo>
                <a:lnTo>
                  <a:pt x="1338579" y="84264"/>
                </a:lnTo>
                <a:lnTo>
                  <a:pt x="1361820" y="81368"/>
                </a:lnTo>
                <a:lnTo>
                  <a:pt x="1385442" y="78104"/>
                </a:lnTo>
                <a:lnTo>
                  <a:pt x="1413724" y="73799"/>
                </a:lnTo>
                <a:lnTo>
                  <a:pt x="1438213" y="70332"/>
                </a:lnTo>
                <a:lnTo>
                  <a:pt x="408939" y="70332"/>
                </a:lnTo>
                <a:lnTo>
                  <a:pt x="409600" y="70281"/>
                </a:lnTo>
                <a:lnTo>
                  <a:pt x="226059" y="70281"/>
                </a:lnTo>
                <a:lnTo>
                  <a:pt x="183641" y="69837"/>
                </a:lnTo>
                <a:close/>
              </a:path>
              <a:path extrusionOk="0" h="104775" w="1951990">
                <a:moveTo>
                  <a:pt x="449127" y="101777"/>
                </a:moveTo>
                <a:lnTo>
                  <a:pt x="448309" y="101777"/>
                </a:lnTo>
                <a:lnTo>
                  <a:pt x="447965" y="101798"/>
                </a:lnTo>
                <a:lnTo>
                  <a:pt x="449127" y="101777"/>
                </a:lnTo>
                <a:close/>
              </a:path>
              <a:path extrusionOk="0" h="104775" w="1951990">
                <a:moveTo>
                  <a:pt x="705240" y="98196"/>
                </a:moveTo>
                <a:lnTo>
                  <a:pt x="552449" y="98200"/>
                </a:lnTo>
                <a:lnTo>
                  <a:pt x="574801" y="98564"/>
                </a:lnTo>
                <a:lnTo>
                  <a:pt x="685545" y="98551"/>
                </a:lnTo>
                <a:lnTo>
                  <a:pt x="705240" y="98196"/>
                </a:lnTo>
                <a:close/>
              </a:path>
              <a:path extrusionOk="0" h="104775" w="1951990">
                <a:moveTo>
                  <a:pt x="531657" y="98539"/>
                </a:moveTo>
                <a:lnTo>
                  <a:pt x="530605" y="98539"/>
                </a:lnTo>
                <a:lnTo>
                  <a:pt x="530124" y="98564"/>
                </a:lnTo>
                <a:lnTo>
                  <a:pt x="531657" y="98539"/>
                </a:lnTo>
                <a:close/>
              </a:path>
              <a:path extrusionOk="0" h="104775" w="1951990">
                <a:moveTo>
                  <a:pt x="1338681" y="84264"/>
                </a:moveTo>
                <a:close/>
              </a:path>
              <a:path extrusionOk="0" h="104775" w="1951990">
                <a:moveTo>
                  <a:pt x="487965" y="67064"/>
                </a:moveTo>
                <a:lnTo>
                  <a:pt x="446277" y="67792"/>
                </a:lnTo>
                <a:lnTo>
                  <a:pt x="427608" y="68897"/>
                </a:lnTo>
                <a:lnTo>
                  <a:pt x="408939" y="70332"/>
                </a:lnTo>
                <a:lnTo>
                  <a:pt x="410209" y="70281"/>
                </a:lnTo>
                <a:lnTo>
                  <a:pt x="1438574" y="70281"/>
                </a:lnTo>
                <a:lnTo>
                  <a:pt x="1442084" y="69786"/>
                </a:lnTo>
                <a:lnTo>
                  <a:pt x="1458543" y="67094"/>
                </a:lnTo>
                <a:lnTo>
                  <a:pt x="487552" y="67094"/>
                </a:lnTo>
                <a:lnTo>
                  <a:pt x="487965" y="67064"/>
                </a:lnTo>
                <a:close/>
              </a:path>
              <a:path extrusionOk="0" h="104775" w="1951990">
                <a:moveTo>
                  <a:pt x="1438574" y="70281"/>
                </a:moveTo>
                <a:lnTo>
                  <a:pt x="410209" y="70281"/>
                </a:lnTo>
                <a:lnTo>
                  <a:pt x="408939" y="70332"/>
                </a:lnTo>
                <a:lnTo>
                  <a:pt x="1438213" y="70332"/>
                </a:lnTo>
                <a:lnTo>
                  <a:pt x="1438574" y="70281"/>
                </a:lnTo>
                <a:close/>
              </a:path>
              <a:path extrusionOk="0" h="104775" w="1951990">
                <a:moveTo>
                  <a:pt x="1458776" y="67056"/>
                </a:moveTo>
                <a:lnTo>
                  <a:pt x="488441" y="67056"/>
                </a:lnTo>
                <a:lnTo>
                  <a:pt x="487552" y="67094"/>
                </a:lnTo>
                <a:lnTo>
                  <a:pt x="1458543" y="67094"/>
                </a:lnTo>
                <a:lnTo>
                  <a:pt x="1458776" y="67056"/>
                </a:lnTo>
                <a:close/>
              </a:path>
              <a:path extrusionOk="0" h="104775" w="1951990">
                <a:moveTo>
                  <a:pt x="552703" y="64173"/>
                </a:moveTo>
                <a:lnTo>
                  <a:pt x="529463" y="64528"/>
                </a:lnTo>
                <a:lnTo>
                  <a:pt x="507618" y="65646"/>
                </a:lnTo>
                <a:lnTo>
                  <a:pt x="487965" y="67064"/>
                </a:lnTo>
                <a:lnTo>
                  <a:pt x="488441" y="67056"/>
                </a:lnTo>
                <a:lnTo>
                  <a:pt x="1458776" y="67056"/>
                </a:lnTo>
                <a:lnTo>
                  <a:pt x="1463745" y="66243"/>
                </a:lnTo>
                <a:lnTo>
                  <a:pt x="1469792" y="65379"/>
                </a:lnTo>
                <a:lnTo>
                  <a:pt x="1168018" y="65379"/>
                </a:lnTo>
                <a:lnTo>
                  <a:pt x="1168286" y="65366"/>
                </a:lnTo>
                <a:lnTo>
                  <a:pt x="731265" y="65366"/>
                </a:lnTo>
                <a:lnTo>
                  <a:pt x="685545" y="64528"/>
                </a:lnTo>
                <a:lnTo>
                  <a:pt x="575437" y="64528"/>
                </a:lnTo>
                <a:lnTo>
                  <a:pt x="552703" y="64173"/>
                </a:lnTo>
                <a:close/>
              </a:path>
              <a:path extrusionOk="0" h="104775" w="1951990">
                <a:moveTo>
                  <a:pt x="1479957" y="63944"/>
                </a:moveTo>
                <a:lnTo>
                  <a:pt x="1197990" y="63957"/>
                </a:lnTo>
                <a:lnTo>
                  <a:pt x="1168018" y="65379"/>
                </a:lnTo>
                <a:lnTo>
                  <a:pt x="1168780" y="65366"/>
                </a:lnTo>
                <a:lnTo>
                  <a:pt x="1469882" y="65366"/>
                </a:lnTo>
                <a:lnTo>
                  <a:pt x="1479957" y="63944"/>
                </a:lnTo>
                <a:close/>
              </a:path>
              <a:path extrusionOk="0" h="104775" w="1951990">
                <a:moveTo>
                  <a:pt x="1254252" y="60706"/>
                </a:moveTo>
                <a:lnTo>
                  <a:pt x="1198041" y="63954"/>
                </a:lnTo>
                <a:lnTo>
                  <a:pt x="1198244" y="63944"/>
                </a:lnTo>
                <a:lnTo>
                  <a:pt x="1479957" y="63944"/>
                </a:lnTo>
                <a:lnTo>
                  <a:pt x="1485264" y="63195"/>
                </a:lnTo>
                <a:lnTo>
                  <a:pt x="1505199" y="60744"/>
                </a:lnTo>
                <a:lnTo>
                  <a:pt x="1253870" y="60744"/>
                </a:lnTo>
                <a:lnTo>
                  <a:pt x="1254252" y="60706"/>
                </a:lnTo>
                <a:close/>
              </a:path>
              <a:path extrusionOk="0" h="104775" w="1951990">
                <a:moveTo>
                  <a:pt x="1522709" y="58585"/>
                </a:moveTo>
                <a:lnTo>
                  <a:pt x="1279778" y="58585"/>
                </a:lnTo>
                <a:lnTo>
                  <a:pt x="1253870" y="60744"/>
                </a:lnTo>
                <a:lnTo>
                  <a:pt x="1505199" y="60744"/>
                </a:lnTo>
                <a:lnTo>
                  <a:pt x="1522709" y="58585"/>
                </a:lnTo>
                <a:close/>
              </a:path>
              <a:path extrusionOk="0" h="104775" w="1951990">
                <a:moveTo>
                  <a:pt x="1614864" y="49288"/>
                </a:moveTo>
                <a:lnTo>
                  <a:pt x="1357629" y="49288"/>
                </a:lnTo>
                <a:lnTo>
                  <a:pt x="1330182" y="52730"/>
                </a:lnTo>
                <a:lnTo>
                  <a:pt x="1306702" y="55778"/>
                </a:lnTo>
                <a:lnTo>
                  <a:pt x="1279397" y="58610"/>
                </a:lnTo>
                <a:lnTo>
                  <a:pt x="1279778" y="58585"/>
                </a:lnTo>
                <a:lnTo>
                  <a:pt x="1522709" y="58585"/>
                </a:lnTo>
                <a:lnTo>
                  <a:pt x="1533525" y="57251"/>
                </a:lnTo>
                <a:lnTo>
                  <a:pt x="1565591" y="52730"/>
                </a:lnTo>
                <a:lnTo>
                  <a:pt x="1564639" y="52730"/>
                </a:lnTo>
                <a:lnTo>
                  <a:pt x="1566671" y="52578"/>
                </a:lnTo>
                <a:lnTo>
                  <a:pt x="1575395" y="52578"/>
                </a:lnTo>
                <a:lnTo>
                  <a:pt x="1596008" y="52285"/>
                </a:lnTo>
                <a:lnTo>
                  <a:pt x="1598421" y="52069"/>
                </a:lnTo>
                <a:lnTo>
                  <a:pt x="1614864" y="49288"/>
                </a:lnTo>
                <a:close/>
              </a:path>
              <a:path extrusionOk="0" h="104775" w="1951990">
                <a:moveTo>
                  <a:pt x="1566671" y="52578"/>
                </a:moveTo>
                <a:lnTo>
                  <a:pt x="1564639" y="52730"/>
                </a:lnTo>
                <a:lnTo>
                  <a:pt x="1565697" y="52715"/>
                </a:lnTo>
                <a:lnTo>
                  <a:pt x="1566671" y="52578"/>
                </a:lnTo>
                <a:close/>
              </a:path>
              <a:path extrusionOk="0" h="104775" w="1951990">
                <a:moveTo>
                  <a:pt x="1565697" y="52715"/>
                </a:moveTo>
                <a:lnTo>
                  <a:pt x="1564639" y="52730"/>
                </a:lnTo>
                <a:lnTo>
                  <a:pt x="1565591" y="52730"/>
                </a:lnTo>
                <a:close/>
              </a:path>
              <a:path extrusionOk="0" h="104775" w="1951990">
                <a:moveTo>
                  <a:pt x="1575395" y="52578"/>
                </a:moveTo>
                <a:lnTo>
                  <a:pt x="1566671" y="52578"/>
                </a:lnTo>
                <a:lnTo>
                  <a:pt x="1565697" y="52715"/>
                </a:lnTo>
                <a:lnTo>
                  <a:pt x="1575395" y="52578"/>
                </a:lnTo>
                <a:close/>
              </a:path>
              <a:path extrusionOk="0" h="104775" w="1951990">
                <a:moveTo>
                  <a:pt x="1876001" y="46075"/>
                </a:moveTo>
                <a:lnTo>
                  <a:pt x="1380705" y="46081"/>
                </a:lnTo>
                <a:lnTo>
                  <a:pt x="1357376" y="49314"/>
                </a:lnTo>
                <a:lnTo>
                  <a:pt x="1357629" y="49288"/>
                </a:lnTo>
                <a:lnTo>
                  <a:pt x="1614864" y="49288"/>
                </a:lnTo>
                <a:lnTo>
                  <a:pt x="1622524" y="47992"/>
                </a:lnTo>
                <a:lnTo>
                  <a:pt x="1621027" y="47967"/>
                </a:lnTo>
                <a:lnTo>
                  <a:pt x="1623948" y="47752"/>
                </a:lnTo>
                <a:lnTo>
                  <a:pt x="1657131" y="47752"/>
                </a:lnTo>
                <a:lnTo>
                  <a:pt x="1671950" y="46278"/>
                </a:lnTo>
                <a:lnTo>
                  <a:pt x="1670939" y="46278"/>
                </a:lnTo>
                <a:lnTo>
                  <a:pt x="1672716" y="46202"/>
                </a:lnTo>
                <a:lnTo>
                  <a:pt x="1874956" y="46202"/>
                </a:lnTo>
                <a:lnTo>
                  <a:pt x="1876001" y="46075"/>
                </a:lnTo>
                <a:close/>
              </a:path>
              <a:path extrusionOk="0" h="104775" w="1951990">
                <a:moveTo>
                  <a:pt x="1657131" y="47752"/>
                </a:moveTo>
                <a:lnTo>
                  <a:pt x="1623948" y="47752"/>
                </a:lnTo>
                <a:lnTo>
                  <a:pt x="1622524" y="47992"/>
                </a:lnTo>
                <a:lnTo>
                  <a:pt x="1649094" y="48437"/>
                </a:lnTo>
                <a:lnTo>
                  <a:pt x="1651000" y="48361"/>
                </a:lnTo>
                <a:lnTo>
                  <a:pt x="1657131" y="47752"/>
                </a:lnTo>
                <a:close/>
              </a:path>
              <a:path extrusionOk="0" h="104775" w="1951990">
                <a:moveTo>
                  <a:pt x="1623948" y="47752"/>
                </a:moveTo>
                <a:lnTo>
                  <a:pt x="1621027" y="47967"/>
                </a:lnTo>
                <a:lnTo>
                  <a:pt x="1622524" y="47992"/>
                </a:lnTo>
                <a:lnTo>
                  <a:pt x="1623948" y="47752"/>
                </a:lnTo>
                <a:close/>
              </a:path>
              <a:path extrusionOk="0" h="104775" w="1951990">
                <a:moveTo>
                  <a:pt x="1874956" y="46202"/>
                </a:moveTo>
                <a:lnTo>
                  <a:pt x="1672716" y="46202"/>
                </a:lnTo>
                <a:lnTo>
                  <a:pt x="1671950" y="46278"/>
                </a:lnTo>
                <a:lnTo>
                  <a:pt x="1709419" y="46278"/>
                </a:lnTo>
                <a:lnTo>
                  <a:pt x="1724914" y="46672"/>
                </a:lnTo>
                <a:lnTo>
                  <a:pt x="1742439" y="46672"/>
                </a:lnTo>
                <a:lnTo>
                  <a:pt x="1755013" y="46812"/>
                </a:lnTo>
                <a:lnTo>
                  <a:pt x="1868932" y="46812"/>
                </a:lnTo>
                <a:lnTo>
                  <a:pt x="1871090" y="46672"/>
                </a:lnTo>
                <a:lnTo>
                  <a:pt x="1874956" y="46202"/>
                </a:lnTo>
                <a:close/>
              </a:path>
              <a:path extrusionOk="0" h="104775" w="1951990">
                <a:moveTo>
                  <a:pt x="1672716" y="46202"/>
                </a:moveTo>
                <a:lnTo>
                  <a:pt x="1670939" y="46278"/>
                </a:lnTo>
                <a:lnTo>
                  <a:pt x="1671950" y="46278"/>
                </a:lnTo>
                <a:lnTo>
                  <a:pt x="1672716" y="46202"/>
                </a:lnTo>
                <a:close/>
              </a:path>
              <a:path extrusionOk="0" h="104775" w="1951990">
                <a:moveTo>
                  <a:pt x="1915567" y="37807"/>
                </a:moveTo>
                <a:lnTo>
                  <a:pt x="1437258" y="37807"/>
                </a:lnTo>
                <a:lnTo>
                  <a:pt x="1408938" y="41783"/>
                </a:lnTo>
                <a:lnTo>
                  <a:pt x="1380702" y="46081"/>
                </a:lnTo>
                <a:lnTo>
                  <a:pt x="1876001" y="46075"/>
                </a:lnTo>
                <a:lnTo>
                  <a:pt x="1911095" y="39369"/>
                </a:lnTo>
                <a:lnTo>
                  <a:pt x="1915567" y="37807"/>
                </a:lnTo>
                <a:close/>
              </a:path>
              <a:path extrusionOk="0" h="104775" w="1951990">
                <a:moveTo>
                  <a:pt x="1949982" y="28727"/>
                </a:moveTo>
                <a:lnTo>
                  <a:pt x="1506219" y="28727"/>
                </a:lnTo>
                <a:lnTo>
                  <a:pt x="1481073" y="31470"/>
                </a:lnTo>
                <a:lnTo>
                  <a:pt x="1458848" y="34251"/>
                </a:lnTo>
                <a:lnTo>
                  <a:pt x="1436877" y="37858"/>
                </a:lnTo>
                <a:lnTo>
                  <a:pt x="1437258" y="37807"/>
                </a:lnTo>
                <a:lnTo>
                  <a:pt x="1915567" y="37807"/>
                </a:lnTo>
                <a:lnTo>
                  <a:pt x="1917749" y="37045"/>
                </a:lnTo>
                <a:lnTo>
                  <a:pt x="1915794" y="37045"/>
                </a:lnTo>
                <a:lnTo>
                  <a:pt x="1920366" y="36131"/>
                </a:lnTo>
                <a:lnTo>
                  <a:pt x="1924419" y="36131"/>
                </a:lnTo>
                <a:lnTo>
                  <a:pt x="1925065" y="36017"/>
                </a:lnTo>
                <a:lnTo>
                  <a:pt x="1928757" y="34925"/>
                </a:lnTo>
                <a:lnTo>
                  <a:pt x="1926209" y="34925"/>
                </a:lnTo>
                <a:lnTo>
                  <a:pt x="1931162" y="34213"/>
                </a:lnTo>
                <a:lnTo>
                  <a:pt x="1944451" y="34213"/>
                </a:lnTo>
                <a:lnTo>
                  <a:pt x="1949982" y="28727"/>
                </a:lnTo>
                <a:close/>
              </a:path>
              <a:path extrusionOk="0" h="104775" w="1951990">
                <a:moveTo>
                  <a:pt x="1920366" y="36131"/>
                </a:moveTo>
                <a:lnTo>
                  <a:pt x="1915794" y="37045"/>
                </a:lnTo>
                <a:lnTo>
                  <a:pt x="1918197" y="36889"/>
                </a:lnTo>
                <a:lnTo>
                  <a:pt x="1920366" y="36131"/>
                </a:lnTo>
                <a:close/>
              </a:path>
              <a:path extrusionOk="0" h="104775" w="1951990">
                <a:moveTo>
                  <a:pt x="1918197" y="36889"/>
                </a:moveTo>
                <a:lnTo>
                  <a:pt x="1915794" y="37045"/>
                </a:lnTo>
                <a:lnTo>
                  <a:pt x="1917749" y="37045"/>
                </a:lnTo>
                <a:lnTo>
                  <a:pt x="1918197" y="36889"/>
                </a:lnTo>
                <a:close/>
              </a:path>
              <a:path extrusionOk="0" h="104775" w="1951990">
                <a:moveTo>
                  <a:pt x="1924419" y="36131"/>
                </a:moveTo>
                <a:lnTo>
                  <a:pt x="1920366" y="36131"/>
                </a:lnTo>
                <a:lnTo>
                  <a:pt x="1918197" y="36889"/>
                </a:lnTo>
                <a:lnTo>
                  <a:pt x="1921256" y="36690"/>
                </a:lnTo>
                <a:lnTo>
                  <a:pt x="1924419" y="36131"/>
                </a:lnTo>
                <a:close/>
              </a:path>
              <a:path extrusionOk="0" h="104775" w="1951990">
                <a:moveTo>
                  <a:pt x="1931162" y="34213"/>
                </a:moveTo>
                <a:lnTo>
                  <a:pt x="1926209" y="34925"/>
                </a:lnTo>
                <a:lnTo>
                  <a:pt x="1928757" y="34925"/>
                </a:lnTo>
                <a:lnTo>
                  <a:pt x="1931162" y="34213"/>
                </a:lnTo>
                <a:close/>
              </a:path>
              <a:path extrusionOk="0" h="104775" w="1951990">
                <a:moveTo>
                  <a:pt x="1944451" y="34213"/>
                </a:moveTo>
                <a:lnTo>
                  <a:pt x="1931162" y="34213"/>
                </a:lnTo>
                <a:lnTo>
                  <a:pt x="1928757" y="34925"/>
                </a:lnTo>
                <a:lnTo>
                  <a:pt x="1943735" y="34925"/>
                </a:lnTo>
                <a:lnTo>
                  <a:pt x="1944451" y="34213"/>
                </a:lnTo>
                <a:close/>
              </a:path>
              <a:path extrusionOk="0" h="104775" w="1951990">
                <a:moveTo>
                  <a:pt x="1594246" y="20110"/>
                </a:moveTo>
                <a:lnTo>
                  <a:pt x="1563877" y="21081"/>
                </a:lnTo>
                <a:lnTo>
                  <a:pt x="1562227" y="21234"/>
                </a:lnTo>
                <a:lnTo>
                  <a:pt x="1529079" y="25908"/>
                </a:lnTo>
                <a:lnTo>
                  <a:pt x="1505965" y="28752"/>
                </a:lnTo>
                <a:lnTo>
                  <a:pt x="1506219" y="28727"/>
                </a:lnTo>
                <a:lnTo>
                  <a:pt x="1949982" y="28727"/>
                </a:lnTo>
                <a:lnTo>
                  <a:pt x="1951609" y="27114"/>
                </a:lnTo>
                <a:lnTo>
                  <a:pt x="1951609" y="20307"/>
                </a:lnTo>
                <a:lnTo>
                  <a:pt x="1593088" y="20307"/>
                </a:lnTo>
                <a:lnTo>
                  <a:pt x="1594246" y="20110"/>
                </a:lnTo>
                <a:close/>
              </a:path>
              <a:path extrusionOk="0" h="104775" w="1951990">
                <a:moveTo>
                  <a:pt x="1595246" y="20078"/>
                </a:moveTo>
                <a:lnTo>
                  <a:pt x="1594246" y="20110"/>
                </a:lnTo>
                <a:lnTo>
                  <a:pt x="1593088" y="20307"/>
                </a:lnTo>
                <a:lnTo>
                  <a:pt x="1595246" y="20078"/>
                </a:lnTo>
                <a:close/>
              </a:path>
              <a:path extrusionOk="0" h="104775" w="1951990">
                <a:moveTo>
                  <a:pt x="1951609" y="20078"/>
                </a:moveTo>
                <a:lnTo>
                  <a:pt x="1595246" y="20078"/>
                </a:lnTo>
                <a:lnTo>
                  <a:pt x="1593088" y="20307"/>
                </a:lnTo>
                <a:lnTo>
                  <a:pt x="1951609" y="20307"/>
                </a:lnTo>
                <a:lnTo>
                  <a:pt x="1951609" y="20078"/>
                </a:lnTo>
                <a:close/>
              </a:path>
              <a:path extrusionOk="0" h="104775" w="1951990">
                <a:moveTo>
                  <a:pt x="1648051" y="14607"/>
                </a:moveTo>
                <a:lnTo>
                  <a:pt x="1620646" y="15773"/>
                </a:lnTo>
                <a:lnTo>
                  <a:pt x="1618614" y="15976"/>
                </a:lnTo>
                <a:lnTo>
                  <a:pt x="1594246" y="20110"/>
                </a:lnTo>
                <a:lnTo>
                  <a:pt x="1595246" y="20078"/>
                </a:lnTo>
                <a:lnTo>
                  <a:pt x="1951609" y="20078"/>
                </a:lnTo>
                <a:lnTo>
                  <a:pt x="1951609" y="14643"/>
                </a:lnTo>
                <a:lnTo>
                  <a:pt x="1647697" y="14643"/>
                </a:lnTo>
                <a:lnTo>
                  <a:pt x="1648051" y="14607"/>
                </a:lnTo>
                <a:close/>
              </a:path>
              <a:path extrusionOk="0" h="104775" w="1951990">
                <a:moveTo>
                  <a:pt x="1648714" y="14579"/>
                </a:moveTo>
                <a:lnTo>
                  <a:pt x="1648051" y="14607"/>
                </a:lnTo>
                <a:lnTo>
                  <a:pt x="1647697" y="14643"/>
                </a:lnTo>
                <a:lnTo>
                  <a:pt x="1648714" y="14579"/>
                </a:lnTo>
                <a:close/>
              </a:path>
              <a:path extrusionOk="0" h="104775" w="1951990">
                <a:moveTo>
                  <a:pt x="1951609" y="14579"/>
                </a:moveTo>
                <a:lnTo>
                  <a:pt x="1648714" y="14579"/>
                </a:lnTo>
                <a:lnTo>
                  <a:pt x="1647697" y="14643"/>
                </a:lnTo>
                <a:lnTo>
                  <a:pt x="1951609" y="14643"/>
                </a:lnTo>
                <a:close/>
              </a:path>
              <a:path extrusionOk="0" h="104775" w="1951990">
                <a:moveTo>
                  <a:pt x="1951609" y="11874"/>
                </a:moveTo>
                <a:lnTo>
                  <a:pt x="1868930" y="11874"/>
                </a:lnTo>
                <a:lnTo>
                  <a:pt x="1866900" y="12014"/>
                </a:lnTo>
                <a:lnTo>
                  <a:pt x="1724914" y="12014"/>
                </a:lnTo>
                <a:lnTo>
                  <a:pt x="1709419" y="12407"/>
                </a:lnTo>
                <a:lnTo>
                  <a:pt x="1670939" y="12407"/>
                </a:lnTo>
                <a:lnTo>
                  <a:pt x="1669288" y="12484"/>
                </a:lnTo>
                <a:lnTo>
                  <a:pt x="1648051" y="14607"/>
                </a:lnTo>
                <a:lnTo>
                  <a:pt x="1648714" y="14579"/>
                </a:lnTo>
                <a:lnTo>
                  <a:pt x="1951609" y="14579"/>
                </a:lnTo>
                <a:lnTo>
                  <a:pt x="1951609" y="11874"/>
                </a:lnTo>
                <a:close/>
              </a:path>
              <a:path extrusionOk="0" h="104775" w="1951990">
                <a:moveTo>
                  <a:pt x="1868040" y="11874"/>
                </a:moveTo>
                <a:lnTo>
                  <a:pt x="1742439" y="12014"/>
                </a:lnTo>
                <a:lnTo>
                  <a:pt x="1866900" y="12014"/>
                </a:lnTo>
                <a:lnTo>
                  <a:pt x="1868040" y="11874"/>
                </a:lnTo>
                <a:close/>
              </a:path>
              <a:path extrusionOk="0" h="104775" w="1951990">
                <a:moveTo>
                  <a:pt x="1868932" y="11874"/>
                </a:moveTo>
                <a:lnTo>
                  <a:pt x="1867937" y="11887"/>
                </a:lnTo>
                <a:lnTo>
                  <a:pt x="1866900" y="12014"/>
                </a:lnTo>
                <a:lnTo>
                  <a:pt x="1868932" y="11874"/>
                </a:lnTo>
                <a:close/>
              </a:path>
              <a:path extrusionOk="0" h="104775" w="1951990">
                <a:moveTo>
                  <a:pt x="1880863" y="10304"/>
                </a:moveTo>
                <a:lnTo>
                  <a:pt x="1868040" y="11874"/>
                </a:lnTo>
                <a:lnTo>
                  <a:pt x="1951609" y="11874"/>
                </a:lnTo>
                <a:lnTo>
                  <a:pt x="1951609" y="10464"/>
                </a:lnTo>
                <a:lnTo>
                  <a:pt x="1880108" y="10464"/>
                </a:lnTo>
                <a:lnTo>
                  <a:pt x="1880863" y="10304"/>
                </a:lnTo>
                <a:close/>
              </a:path>
              <a:path extrusionOk="0" h="104775" w="1951990">
                <a:moveTo>
                  <a:pt x="1881632" y="10210"/>
                </a:moveTo>
                <a:lnTo>
                  <a:pt x="1880863" y="10304"/>
                </a:lnTo>
                <a:lnTo>
                  <a:pt x="1880108" y="10464"/>
                </a:lnTo>
                <a:lnTo>
                  <a:pt x="1881632" y="10210"/>
                </a:lnTo>
                <a:close/>
              </a:path>
              <a:path extrusionOk="0" h="104775" w="1951990">
                <a:moveTo>
                  <a:pt x="1951609" y="10210"/>
                </a:moveTo>
                <a:lnTo>
                  <a:pt x="1881632" y="10210"/>
                </a:lnTo>
                <a:lnTo>
                  <a:pt x="1880108" y="10464"/>
                </a:lnTo>
                <a:lnTo>
                  <a:pt x="1951609" y="10464"/>
                </a:lnTo>
                <a:lnTo>
                  <a:pt x="1951609" y="10210"/>
                </a:lnTo>
                <a:close/>
              </a:path>
              <a:path extrusionOk="0" h="104775" w="1951990">
                <a:moveTo>
                  <a:pt x="1951609" y="7937"/>
                </a:moveTo>
                <a:lnTo>
                  <a:pt x="1892045" y="7937"/>
                </a:lnTo>
                <a:lnTo>
                  <a:pt x="1880863" y="10304"/>
                </a:lnTo>
                <a:lnTo>
                  <a:pt x="1881632" y="10210"/>
                </a:lnTo>
                <a:lnTo>
                  <a:pt x="1951609" y="10210"/>
                </a:lnTo>
                <a:lnTo>
                  <a:pt x="1951609" y="7937"/>
                </a:lnTo>
                <a:close/>
              </a:path>
              <a:path extrusionOk="0" h="104775" w="1951990">
                <a:moveTo>
                  <a:pt x="1900642" y="6021"/>
                </a:moveTo>
                <a:lnTo>
                  <a:pt x="1891791" y="7975"/>
                </a:lnTo>
                <a:lnTo>
                  <a:pt x="1892045" y="7937"/>
                </a:lnTo>
                <a:lnTo>
                  <a:pt x="1951609" y="7937"/>
                </a:lnTo>
                <a:lnTo>
                  <a:pt x="1950139" y="6362"/>
                </a:lnTo>
                <a:lnTo>
                  <a:pt x="1899665" y="6362"/>
                </a:lnTo>
                <a:lnTo>
                  <a:pt x="1900642" y="6021"/>
                </a:lnTo>
                <a:close/>
              </a:path>
              <a:path extrusionOk="0" h="104775" w="1951990">
                <a:moveTo>
                  <a:pt x="1901570" y="5816"/>
                </a:moveTo>
                <a:lnTo>
                  <a:pt x="1900642" y="6021"/>
                </a:lnTo>
                <a:lnTo>
                  <a:pt x="1899665" y="6362"/>
                </a:lnTo>
                <a:lnTo>
                  <a:pt x="1901570" y="5816"/>
                </a:lnTo>
                <a:close/>
              </a:path>
              <a:path extrusionOk="0" h="104775" w="1951990">
                <a:moveTo>
                  <a:pt x="1949589" y="5816"/>
                </a:moveTo>
                <a:lnTo>
                  <a:pt x="1901570" y="5816"/>
                </a:lnTo>
                <a:lnTo>
                  <a:pt x="1899665" y="6362"/>
                </a:lnTo>
                <a:lnTo>
                  <a:pt x="1950139" y="6362"/>
                </a:lnTo>
                <a:lnTo>
                  <a:pt x="1949589" y="5816"/>
                </a:lnTo>
                <a:close/>
              </a:path>
              <a:path extrusionOk="0" h="104775" w="1951990">
                <a:moveTo>
                  <a:pt x="1917002" y="1969"/>
                </a:moveTo>
                <a:lnTo>
                  <a:pt x="1913509" y="2197"/>
                </a:lnTo>
                <a:lnTo>
                  <a:pt x="1908937" y="3124"/>
                </a:lnTo>
                <a:lnTo>
                  <a:pt x="1900642" y="6021"/>
                </a:lnTo>
                <a:lnTo>
                  <a:pt x="1901570" y="5816"/>
                </a:lnTo>
                <a:lnTo>
                  <a:pt x="1949589" y="5816"/>
                </a:lnTo>
                <a:lnTo>
                  <a:pt x="1946265" y="2514"/>
                </a:lnTo>
                <a:lnTo>
                  <a:pt x="1915160" y="2514"/>
                </a:lnTo>
                <a:lnTo>
                  <a:pt x="1917002" y="1969"/>
                </a:lnTo>
                <a:close/>
              </a:path>
              <a:path extrusionOk="0" h="104775" w="1951990">
                <a:moveTo>
                  <a:pt x="1918969" y="1841"/>
                </a:moveTo>
                <a:lnTo>
                  <a:pt x="1917002" y="1969"/>
                </a:lnTo>
                <a:lnTo>
                  <a:pt x="1915160" y="2514"/>
                </a:lnTo>
                <a:lnTo>
                  <a:pt x="1918969" y="1841"/>
                </a:lnTo>
                <a:close/>
              </a:path>
              <a:path extrusionOk="0" h="104775" w="1951990">
                <a:moveTo>
                  <a:pt x="1945588" y="1841"/>
                </a:moveTo>
                <a:lnTo>
                  <a:pt x="1918969" y="1841"/>
                </a:lnTo>
                <a:lnTo>
                  <a:pt x="1915160" y="2514"/>
                </a:lnTo>
                <a:lnTo>
                  <a:pt x="1946265" y="2514"/>
                </a:lnTo>
                <a:lnTo>
                  <a:pt x="1945588" y="1841"/>
                </a:lnTo>
                <a:close/>
              </a:path>
              <a:path extrusionOk="0" h="104775" w="1951990">
                <a:moveTo>
                  <a:pt x="1943735" y="0"/>
                </a:moveTo>
                <a:lnTo>
                  <a:pt x="1926209" y="0"/>
                </a:lnTo>
                <a:lnTo>
                  <a:pt x="1921256" y="711"/>
                </a:lnTo>
                <a:lnTo>
                  <a:pt x="1917002" y="1969"/>
                </a:lnTo>
                <a:lnTo>
                  <a:pt x="1918969" y="1841"/>
                </a:lnTo>
                <a:lnTo>
                  <a:pt x="1945588" y="1841"/>
                </a:lnTo>
                <a:lnTo>
                  <a:pt x="1943735" y="0"/>
                </a:lnTo>
                <a:close/>
              </a:path>
            </a:pathLst>
          </a:custGeom>
          <a:solidFill>
            <a:srgbClr val="5B2D9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3" name="Google Shape;1983;p40"/>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41"/>
          <p:cNvSpPr txBox="1"/>
          <p:nvPr>
            <p:ph idx="1" type="subTitle"/>
          </p:nvPr>
        </p:nvSpPr>
        <p:spPr>
          <a:xfrm>
            <a:off x="3017266" y="2961511"/>
            <a:ext cx="5740400" cy="1521143"/>
          </a:xfrm>
          <a:prstGeom prst="rect">
            <a:avLst/>
          </a:prstGeom>
          <a:noFill/>
          <a:ln>
            <a:noFill/>
          </a:ln>
        </p:spPr>
        <p:txBody>
          <a:bodyPr anchorCtr="0" anchor="t" bIns="0" lIns="0" spcFirstLastPara="1" rIns="0" wrap="square" tIns="53450">
            <a:spAutoFit/>
          </a:bodyPr>
          <a:lstStyle/>
          <a:p>
            <a:pPr indent="-972818" lvl="0" marL="1466215" marR="5080" rtl="0" algn="l">
              <a:lnSpc>
                <a:spcPct val="117300"/>
              </a:lnSpc>
              <a:spcBef>
                <a:spcPts val="0"/>
              </a:spcBef>
              <a:spcAft>
                <a:spcPts val="0"/>
              </a:spcAft>
              <a:buNone/>
            </a:pPr>
            <a:r>
              <a:rPr lang="en-US" sz="3950">
                <a:solidFill>
                  <a:srgbClr val="000000"/>
                </a:solidFill>
              </a:rPr>
              <a:t>Regularized Linear Regression</a:t>
            </a:r>
            <a:endParaRPr sz="3950"/>
          </a:p>
        </p:txBody>
      </p:sp>
      <p:sp>
        <p:nvSpPr>
          <p:cNvPr id="1989" name="Google Shape;1989;p41"/>
          <p:cNvSpPr txBox="1"/>
          <p:nvPr>
            <p:ph type="ctrTitle"/>
          </p:nvPr>
        </p:nvSpPr>
        <p:spPr>
          <a:xfrm>
            <a:off x="3227070" y="552513"/>
            <a:ext cx="5326380" cy="1378585"/>
          </a:xfrm>
          <a:prstGeom prst="rect">
            <a:avLst/>
          </a:prstGeom>
          <a:noFill/>
          <a:ln>
            <a:noFill/>
          </a:ln>
        </p:spPr>
        <p:txBody>
          <a:bodyPr anchorCtr="0" anchor="t" bIns="0" lIns="0" spcFirstLastPara="1" rIns="0" wrap="square" tIns="10150">
            <a:spAutoFit/>
          </a:bodyPr>
          <a:lstStyle/>
          <a:p>
            <a:pPr indent="228600" lvl="0" marL="50800" marR="5080" rtl="0" algn="l">
              <a:lnSpc>
                <a:spcPct val="101000"/>
              </a:lnSpc>
              <a:spcBef>
                <a:spcPts val="0"/>
              </a:spcBef>
              <a:spcAft>
                <a:spcPts val="0"/>
              </a:spcAft>
              <a:buNone/>
            </a:pPr>
            <a:r>
              <a:rPr lang="en-US" sz="4400">
                <a:solidFill>
                  <a:srgbClr val="0070EA"/>
                </a:solidFill>
              </a:rPr>
              <a:t>Regularization to Reduce Overfitting</a:t>
            </a:r>
            <a:endParaRPr sz="4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42"/>
          <p:cNvSpPr txBox="1"/>
          <p:nvPr/>
        </p:nvSpPr>
        <p:spPr>
          <a:xfrm>
            <a:off x="431800" y="2708846"/>
            <a:ext cx="1384935"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lang="en-US" sz="2000">
                <a:latin typeface="Cambria Math"/>
                <a:ea typeface="Cambria Math"/>
                <a:cs typeface="Cambria Math"/>
                <a:sym typeface="Cambria Math"/>
              </a:rPr>
              <a:t>𝑤</a:t>
            </a:r>
            <a:r>
              <a:rPr baseline="-25000" lang="en-US" sz="2250">
                <a:latin typeface="Cambria Math"/>
                <a:ea typeface="Cambria Math"/>
                <a:cs typeface="Cambria Math"/>
                <a:sym typeface="Cambria Math"/>
              </a:rPr>
              <a:t>𝑗 </a:t>
            </a:r>
            <a:r>
              <a:rPr lang="en-US" sz="2000">
                <a:latin typeface="Cambria Math"/>
                <a:ea typeface="Cambria Math"/>
                <a:cs typeface="Cambria Math"/>
                <a:sym typeface="Cambria Math"/>
              </a:rPr>
              <a:t>= </a:t>
            </a:r>
            <a:r>
              <a:rPr lang="en-US" sz="2000">
                <a:solidFill>
                  <a:srgbClr val="0096FF"/>
                </a:solidFill>
                <a:latin typeface="Cambria Math"/>
                <a:ea typeface="Cambria Math"/>
                <a:cs typeface="Cambria Math"/>
                <a:sym typeface="Cambria Math"/>
              </a:rPr>
              <a:t>𝑤</a:t>
            </a:r>
            <a:r>
              <a:rPr baseline="-25000" lang="en-US" sz="2250">
                <a:solidFill>
                  <a:srgbClr val="FF9300"/>
                </a:solidFill>
                <a:latin typeface="Cambria Math"/>
                <a:ea typeface="Cambria Math"/>
                <a:cs typeface="Cambria Math"/>
                <a:sym typeface="Cambria Math"/>
              </a:rPr>
              <a:t>𝑗 </a:t>
            </a:r>
            <a:r>
              <a:rPr lang="en-US" sz="2000">
                <a:latin typeface="Cambria Math"/>
                <a:ea typeface="Cambria Math"/>
                <a:cs typeface="Cambria Math"/>
                <a:sym typeface="Cambria Math"/>
              </a:rPr>
              <a:t>− </a:t>
            </a:r>
            <a:r>
              <a:rPr lang="en-US" sz="2000">
                <a:solidFill>
                  <a:srgbClr val="C00000"/>
                </a:solidFill>
                <a:latin typeface="Cambria Math"/>
                <a:ea typeface="Cambria Math"/>
                <a:cs typeface="Cambria Math"/>
                <a:sym typeface="Cambria Math"/>
              </a:rPr>
              <a:t>𝛼</a:t>
            </a:r>
            <a:endParaRPr sz="2000">
              <a:latin typeface="Cambria Math"/>
              <a:ea typeface="Cambria Math"/>
              <a:cs typeface="Cambria Math"/>
              <a:sym typeface="Cambria Math"/>
            </a:endParaRPr>
          </a:p>
        </p:txBody>
      </p:sp>
      <p:sp>
        <p:nvSpPr>
          <p:cNvPr id="1995" name="Google Shape;1995;p42"/>
          <p:cNvSpPr/>
          <p:nvPr/>
        </p:nvSpPr>
        <p:spPr>
          <a:xfrm>
            <a:off x="1831594" y="2887726"/>
            <a:ext cx="409575" cy="19050"/>
          </a:xfrm>
          <a:custGeom>
            <a:rect b="b" l="l" r="r" t="t"/>
            <a:pathLst>
              <a:path extrusionOk="0" h="19050" w="409575">
                <a:moveTo>
                  <a:pt x="409575" y="0"/>
                </a:moveTo>
                <a:lnTo>
                  <a:pt x="0" y="0"/>
                </a:lnTo>
                <a:lnTo>
                  <a:pt x="0" y="19050"/>
                </a:lnTo>
                <a:lnTo>
                  <a:pt x="409575" y="19050"/>
                </a:lnTo>
                <a:lnTo>
                  <a:pt x="4095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6" name="Google Shape;1996;p42"/>
          <p:cNvSpPr txBox="1"/>
          <p:nvPr/>
        </p:nvSpPr>
        <p:spPr>
          <a:xfrm>
            <a:off x="1944751" y="2518092"/>
            <a:ext cx="16891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sp>
        <p:nvSpPr>
          <p:cNvPr id="1997" name="Google Shape;1997;p42"/>
          <p:cNvSpPr txBox="1"/>
          <p:nvPr/>
        </p:nvSpPr>
        <p:spPr>
          <a:xfrm>
            <a:off x="1820926" y="2880677"/>
            <a:ext cx="35877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a:t>
            </a:r>
            <a:r>
              <a:rPr lang="en-US" sz="2000">
                <a:solidFill>
                  <a:srgbClr val="0096FF"/>
                </a:solidFill>
                <a:latin typeface="Cambria Math"/>
                <a:ea typeface="Cambria Math"/>
                <a:cs typeface="Cambria Math"/>
                <a:sym typeface="Cambria Math"/>
              </a:rPr>
              <a:t>𝑤</a:t>
            </a:r>
            <a:endParaRPr sz="2000">
              <a:latin typeface="Cambria Math"/>
              <a:ea typeface="Cambria Math"/>
              <a:cs typeface="Cambria Math"/>
              <a:sym typeface="Cambria Math"/>
            </a:endParaRPr>
          </a:p>
        </p:txBody>
      </p:sp>
      <p:sp>
        <p:nvSpPr>
          <p:cNvPr id="1998" name="Google Shape;1998;p42"/>
          <p:cNvSpPr txBox="1"/>
          <p:nvPr/>
        </p:nvSpPr>
        <p:spPr>
          <a:xfrm>
            <a:off x="2125979" y="3004502"/>
            <a:ext cx="114935" cy="2546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500">
                <a:solidFill>
                  <a:srgbClr val="FF9300"/>
                </a:solidFill>
                <a:latin typeface="Cambria Math"/>
                <a:ea typeface="Cambria Math"/>
                <a:cs typeface="Cambria Math"/>
                <a:sym typeface="Cambria Math"/>
              </a:rPr>
              <a:t>𝑗</a:t>
            </a:r>
            <a:endParaRPr sz="1500">
              <a:latin typeface="Cambria Math"/>
              <a:ea typeface="Cambria Math"/>
              <a:cs typeface="Cambria Math"/>
              <a:sym typeface="Cambria Math"/>
            </a:endParaRPr>
          </a:p>
        </p:txBody>
      </p:sp>
      <p:sp>
        <p:nvSpPr>
          <p:cNvPr id="1999" name="Google Shape;1999;p42"/>
          <p:cNvSpPr/>
          <p:nvPr/>
        </p:nvSpPr>
        <p:spPr>
          <a:xfrm>
            <a:off x="2406650" y="2771012"/>
            <a:ext cx="604520" cy="250190"/>
          </a:xfrm>
          <a:custGeom>
            <a:rect b="b" l="l" r="r" t="t"/>
            <a:pathLst>
              <a:path extrusionOk="0" h="250189" w="604519">
                <a:moveTo>
                  <a:pt x="79375" y="21082"/>
                </a:moveTo>
                <a:lnTo>
                  <a:pt x="75946" y="11430"/>
                </a:lnTo>
                <a:lnTo>
                  <a:pt x="58699" y="17691"/>
                </a:lnTo>
                <a:lnTo>
                  <a:pt x="43573" y="26758"/>
                </a:lnTo>
                <a:lnTo>
                  <a:pt x="11087" y="70129"/>
                </a:lnTo>
                <a:lnTo>
                  <a:pt x="1231" y="108851"/>
                </a:lnTo>
                <a:lnTo>
                  <a:pt x="0" y="130683"/>
                </a:lnTo>
                <a:lnTo>
                  <a:pt x="1231" y="152539"/>
                </a:lnTo>
                <a:lnTo>
                  <a:pt x="11087" y="191249"/>
                </a:lnTo>
                <a:lnTo>
                  <a:pt x="43472" y="234429"/>
                </a:lnTo>
                <a:lnTo>
                  <a:pt x="75946" y="249682"/>
                </a:lnTo>
                <a:lnTo>
                  <a:pt x="78994" y="240030"/>
                </a:lnTo>
                <a:lnTo>
                  <a:pt x="65443" y="234010"/>
                </a:lnTo>
                <a:lnTo>
                  <a:pt x="53746" y="225640"/>
                </a:lnTo>
                <a:lnTo>
                  <a:pt x="29692" y="186639"/>
                </a:lnTo>
                <a:lnTo>
                  <a:pt x="21717" y="129413"/>
                </a:lnTo>
                <a:lnTo>
                  <a:pt x="22593" y="109080"/>
                </a:lnTo>
                <a:lnTo>
                  <a:pt x="35941" y="58928"/>
                </a:lnTo>
                <a:lnTo>
                  <a:pt x="65659" y="27089"/>
                </a:lnTo>
                <a:lnTo>
                  <a:pt x="79375" y="21082"/>
                </a:lnTo>
                <a:close/>
              </a:path>
              <a:path extrusionOk="0" h="250189" w="604519">
                <a:moveTo>
                  <a:pt x="281686" y="27305"/>
                </a:moveTo>
                <a:lnTo>
                  <a:pt x="250190" y="0"/>
                </a:lnTo>
                <a:lnTo>
                  <a:pt x="243459" y="7620"/>
                </a:lnTo>
                <a:lnTo>
                  <a:pt x="263525" y="25019"/>
                </a:lnTo>
                <a:lnTo>
                  <a:pt x="82169" y="25019"/>
                </a:lnTo>
                <a:lnTo>
                  <a:pt x="82169" y="36830"/>
                </a:lnTo>
                <a:lnTo>
                  <a:pt x="263525" y="36830"/>
                </a:lnTo>
                <a:lnTo>
                  <a:pt x="243459" y="54229"/>
                </a:lnTo>
                <a:lnTo>
                  <a:pt x="250190" y="61849"/>
                </a:lnTo>
                <a:lnTo>
                  <a:pt x="281686" y="34544"/>
                </a:lnTo>
                <a:lnTo>
                  <a:pt x="281686" y="27305"/>
                </a:lnTo>
                <a:close/>
              </a:path>
              <a:path extrusionOk="0" h="250189" w="604519">
                <a:moveTo>
                  <a:pt x="604520" y="130683"/>
                </a:moveTo>
                <a:lnTo>
                  <a:pt x="599579" y="88671"/>
                </a:lnTo>
                <a:lnTo>
                  <a:pt x="584835" y="53213"/>
                </a:lnTo>
                <a:lnTo>
                  <a:pt x="545807" y="17691"/>
                </a:lnTo>
                <a:lnTo>
                  <a:pt x="528574" y="11430"/>
                </a:lnTo>
                <a:lnTo>
                  <a:pt x="525145" y="21082"/>
                </a:lnTo>
                <a:lnTo>
                  <a:pt x="538924" y="27089"/>
                </a:lnTo>
                <a:lnTo>
                  <a:pt x="550773" y="35394"/>
                </a:lnTo>
                <a:lnTo>
                  <a:pt x="574865" y="73837"/>
                </a:lnTo>
                <a:lnTo>
                  <a:pt x="582803" y="129413"/>
                </a:lnTo>
                <a:lnTo>
                  <a:pt x="581914" y="150444"/>
                </a:lnTo>
                <a:lnTo>
                  <a:pt x="568579" y="201803"/>
                </a:lnTo>
                <a:lnTo>
                  <a:pt x="539064" y="234010"/>
                </a:lnTo>
                <a:lnTo>
                  <a:pt x="525526" y="240030"/>
                </a:lnTo>
                <a:lnTo>
                  <a:pt x="528574" y="249682"/>
                </a:lnTo>
                <a:lnTo>
                  <a:pt x="574078" y="222631"/>
                </a:lnTo>
                <a:lnTo>
                  <a:pt x="599592" y="172745"/>
                </a:lnTo>
                <a:lnTo>
                  <a:pt x="603275" y="152539"/>
                </a:lnTo>
                <a:lnTo>
                  <a:pt x="604520" y="13068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0" name="Google Shape;2000;p42"/>
          <p:cNvSpPr txBox="1"/>
          <p:nvPr/>
        </p:nvSpPr>
        <p:spPr>
          <a:xfrm>
            <a:off x="2268854" y="2708846"/>
            <a:ext cx="66040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𝐽 w, 𝑏</a:t>
            </a:r>
            <a:endParaRPr sz="2000">
              <a:latin typeface="Cambria Math"/>
              <a:ea typeface="Cambria Math"/>
              <a:cs typeface="Cambria Math"/>
              <a:sym typeface="Cambria Math"/>
            </a:endParaRPr>
          </a:p>
        </p:txBody>
      </p:sp>
      <p:sp>
        <p:nvSpPr>
          <p:cNvPr id="2001" name="Google Shape;2001;p42"/>
          <p:cNvSpPr txBox="1"/>
          <p:nvPr/>
        </p:nvSpPr>
        <p:spPr>
          <a:xfrm>
            <a:off x="492759" y="3514407"/>
            <a:ext cx="110490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𝑏 = </a:t>
            </a:r>
            <a:r>
              <a:rPr lang="en-US" sz="2000">
                <a:solidFill>
                  <a:srgbClr val="0096FF"/>
                </a:solidFill>
                <a:latin typeface="Cambria Math"/>
                <a:ea typeface="Cambria Math"/>
                <a:cs typeface="Cambria Math"/>
                <a:sym typeface="Cambria Math"/>
              </a:rPr>
              <a:t>𝑏 </a:t>
            </a:r>
            <a:r>
              <a:rPr lang="en-US" sz="2000">
                <a:latin typeface="Cambria Math"/>
                <a:ea typeface="Cambria Math"/>
                <a:cs typeface="Cambria Math"/>
                <a:sym typeface="Cambria Math"/>
              </a:rPr>
              <a:t>− </a:t>
            </a:r>
            <a:r>
              <a:rPr lang="en-US" sz="2000">
                <a:solidFill>
                  <a:srgbClr val="C00000"/>
                </a:solidFill>
                <a:latin typeface="Cambria Math"/>
                <a:ea typeface="Cambria Math"/>
                <a:cs typeface="Cambria Math"/>
                <a:sym typeface="Cambria Math"/>
              </a:rPr>
              <a:t>𝛼</a:t>
            </a:r>
            <a:endParaRPr sz="2000">
              <a:latin typeface="Cambria Math"/>
              <a:ea typeface="Cambria Math"/>
              <a:cs typeface="Cambria Math"/>
              <a:sym typeface="Cambria Math"/>
            </a:endParaRPr>
          </a:p>
        </p:txBody>
      </p:sp>
      <p:sp>
        <p:nvSpPr>
          <p:cNvPr id="2002" name="Google Shape;2002;p42"/>
          <p:cNvSpPr/>
          <p:nvPr/>
        </p:nvSpPr>
        <p:spPr>
          <a:xfrm>
            <a:off x="1628901" y="3691763"/>
            <a:ext cx="285750" cy="19050"/>
          </a:xfrm>
          <a:custGeom>
            <a:rect b="b" l="l" r="r" t="t"/>
            <a:pathLst>
              <a:path extrusionOk="0" h="19050" w="285750">
                <a:moveTo>
                  <a:pt x="285750" y="0"/>
                </a:moveTo>
                <a:lnTo>
                  <a:pt x="0" y="0"/>
                </a:lnTo>
                <a:lnTo>
                  <a:pt x="0" y="19050"/>
                </a:lnTo>
                <a:lnTo>
                  <a:pt x="285750" y="19050"/>
                </a:lnTo>
                <a:lnTo>
                  <a:pt x="2857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3" name="Google Shape;2003;p42"/>
          <p:cNvSpPr txBox="1"/>
          <p:nvPr/>
        </p:nvSpPr>
        <p:spPr>
          <a:xfrm>
            <a:off x="1684654" y="3323653"/>
            <a:ext cx="16891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sp>
        <p:nvSpPr>
          <p:cNvPr id="2004" name="Google Shape;2004;p42"/>
          <p:cNvSpPr txBox="1"/>
          <p:nvPr/>
        </p:nvSpPr>
        <p:spPr>
          <a:xfrm>
            <a:off x="1617980" y="3686175"/>
            <a:ext cx="30734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a:t>
            </a:r>
            <a:r>
              <a:rPr lang="en-US" sz="2000">
                <a:solidFill>
                  <a:srgbClr val="0096FF"/>
                </a:solidFill>
                <a:latin typeface="Cambria Math"/>
                <a:ea typeface="Cambria Math"/>
                <a:cs typeface="Cambria Math"/>
                <a:sym typeface="Cambria Math"/>
              </a:rPr>
              <a:t>𝑏</a:t>
            </a:r>
            <a:endParaRPr sz="2000">
              <a:latin typeface="Cambria Math"/>
              <a:ea typeface="Cambria Math"/>
              <a:cs typeface="Cambria Math"/>
              <a:sym typeface="Cambria Math"/>
            </a:endParaRPr>
          </a:p>
        </p:txBody>
      </p:sp>
      <p:sp>
        <p:nvSpPr>
          <p:cNvPr id="2005" name="Google Shape;2005;p42"/>
          <p:cNvSpPr/>
          <p:nvPr/>
        </p:nvSpPr>
        <p:spPr>
          <a:xfrm>
            <a:off x="2080133" y="3575050"/>
            <a:ext cx="604520" cy="250190"/>
          </a:xfrm>
          <a:custGeom>
            <a:rect b="b" l="l" r="r" t="t"/>
            <a:pathLst>
              <a:path extrusionOk="0" h="250189" w="604519">
                <a:moveTo>
                  <a:pt x="79375" y="21082"/>
                </a:moveTo>
                <a:lnTo>
                  <a:pt x="76073" y="11430"/>
                </a:lnTo>
                <a:lnTo>
                  <a:pt x="58750" y="17678"/>
                </a:lnTo>
                <a:lnTo>
                  <a:pt x="43586" y="26708"/>
                </a:lnTo>
                <a:lnTo>
                  <a:pt x="11087" y="70053"/>
                </a:lnTo>
                <a:lnTo>
                  <a:pt x="1231" y="108724"/>
                </a:lnTo>
                <a:lnTo>
                  <a:pt x="0" y="130556"/>
                </a:lnTo>
                <a:lnTo>
                  <a:pt x="1231" y="152476"/>
                </a:lnTo>
                <a:lnTo>
                  <a:pt x="11087" y="191198"/>
                </a:lnTo>
                <a:lnTo>
                  <a:pt x="43497" y="234429"/>
                </a:lnTo>
                <a:lnTo>
                  <a:pt x="76073" y="249682"/>
                </a:lnTo>
                <a:lnTo>
                  <a:pt x="78994" y="240030"/>
                </a:lnTo>
                <a:lnTo>
                  <a:pt x="65443" y="234010"/>
                </a:lnTo>
                <a:lnTo>
                  <a:pt x="53746" y="225640"/>
                </a:lnTo>
                <a:lnTo>
                  <a:pt x="29692" y="186563"/>
                </a:lnTo>
                <a:lnTo>
                  <a:pt x="21717" y="129286"/>
                </a:lnTo>
                <a:lnTo>
                  <a:pt x="22593" y="109029"/>
                </a:lnTo>
                <a:lnTo>
                  <a:pt x="35941" y="58801"/>
                </a:lnTo>
                <a:lnTo>
                  <a:pt x="65659" y="27089"/>
                </a:lnTo>
                <a:lnTo>
                  <a:pt x="79375" y="21082"/>
                </a:lnTo>
                <a:close/>
              </a:path>
              <a:path extrusionOk="0" h="250189" w="604519">
                <a:moveTo>
                  <a:pt x="281686" y="27178"/>
                </a:moveTo>
                <a:lnTo>
                  <a:pt x="250190" y="0"/>
                </a:lnTo>
                <a:lnTo>
                  <a:pt x="243459" y="7493"/>
                </a:lnTo>
                <a:lnTo>
                  <a:pt x="263652" y="25019"/>
                </a:lnTo>
                <a:lnTo>
                  <a:pt x="82169" y="25019"/>
                </a:lnTo>
                <a:lnTo>
                  <a:pt x="82169" y="36830"/>
                </a:lnTo>
                <a:lnTo>
                  <a:pt x="263652" y="36830"/>
                </a:lnTo>
                <a:lnTo>
                  <a:pt x="243459" y="54229"/>
                </a:lnTo>
                <a:lnTo>
                  <a:pt x="250190" y="61722"/>
                </a:lnTo>
                <a:lnTo>
                  <a:pt x="281686" y="34544"/>
                </a:lnTo>
                <a:lnTo>
                  <a:pt x="281686" y="27178"/>
                </a:lnTo>
                <a:close/>
              </a:path>
              <a:path extrusionOk="0" h="250189" w="604519">
                <a:moveTo>
                  <a:pt x="604520" y="130556"/>
                </a:moveTo>
                <a:lnTo>
                  <a:pt x="599579" y="88557"/>
                </a:lnTo>
                <a:lnTo>
                  <a:pt x="584835" y="53213"/>
                </a:lnTo>
                <a:lnTo>
                  <a:pt x="545807" y="17678"/>
                </a:lnTo>
                <a:lnTo>
                  <a:pt x="528574" y="11430"/>
                </a:lnTo>
                <a:lnTo>
                  <a:pt x="525145" y="21082"/>
                </a:lnTo>
                <a:lnTo>
                  <a:pt x="538924" y="27089"/>
                </a:lnTo>
                <a:lnTo>
                  <a:pt x="550773" y="35369"/>
                </a:lnTo>
                <a:lnTo>
                  <a:pt x="574865" y="73787"/>
                </a:lnTo>
                <a:lnTo>
                  <a:pt x="582803" y="129286"/>
                </a:lnTo>
                <a:lnTo>
                  <a:pt x="581914" y="150317"/>
                </a:lnTo>
                <a:lnTo>
                  <a:pt x="568706" y="201803"/>
                </a:lnTo>
                <a:lnTo>
                  <a:pt x="539076" y="234010"/>
                </a:lnTo>
                <a:lnTo>
                  <a:pt x="525526" y="240030"/>
                </a:lnTo>
                <a:lnTo>
                  <a:pt x="528574" y="249682"/>
                </a:lnTo>
                <a:lnTo>
                  <a:pt x="574078" y="222631"/>
                </a:lnTo>
                <a:lnTo>
                  <a:pt x="599592" y="172681"/>
                </a:lnTo>
                <a:lnTo>
                  <a:pt x="603275" y="152476"/>
                </a:lnTo>
                <a:lnTo>
                  <a:pt x="604520" y="13055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6" name="Google Shape;2006;p42"/>
          <p:cNvSpPr txBox="1"/>
          <p:nvPr/>
        </p:nvSpPr>
        <p:spPr>
          <a:xfrm>
            <a:off x="1942210" y="3514407"/>
            <a:ext cx="66040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𝐽 w, 𝑏</a:t>
            </a:r>
            <a:endParaRPr sz="2000">
              <a:latin typeface="Cambria Math"/>
              <a:ea typeface="Cambria Math"/>
              <a:cs typeface="Cambria Math"/>
              <a:sym typeface="Cambria Math"/>
            </a:endParaRPr>
          </a:p>
        </p:txBody>
      </p:sp>
      <p:sp>
        <p:nvSpPr>
          <p:cNvPr id="2007" name="Google Shape;2007;p42"/>
          <p:cNvSpPr txBox="1"/>
          <p:nvPr/>
        </p:nvSpPr>
        <p:spPr>
          <a:xfrm>
            <a:off x="339090" y="1824715"/>
            <a:ext cx="2391410" cy="760730"/>
          </a:xfrm>
          <a:prstGeom prst="rect">
            <a:avLst/>
          </a:prstGeom>
          <a:noFill/>
          <a:ln>
            <a:noFill/>
          </a:ln>
        </p:spPr>
        <p:txBody>
          <a:bodyPr anchorCtr="0" anchor="t" bIns="0" lIns="0" spcFirstLastPara="1" rIns="0" wrap="square" tIns="64750">
            <a:spAutoFit/>
          </a:bodyPr>
          <a:lstStyle/>
          <a:p>
            <a:pPr indent="0" lvl="0" marL="12700" rtl="0" algn="l">
              <a:lnSpc>
                <a:spcPct val="100000"/>
              </a:lnSpc>
              <a:spcBef>
                <a:spcPts val="0"/>
              </a:spcBef>
              <a:spcAft>
                <a:spcPts val="0"/>
              </a:spcAft>
              <a:buNone/>
            </a:pPr>
            <a:r>
              <a:rPr lang="en-US" sz="2150">
                <a:latin typeface="Verdana"/>
                <a:ea typeface="Verdana"/>
                <a:cs typeface="Verdana"/>
                <a:sym typeface="Verdana"/>
              </a:rPr>
              <a:t>Gradient descent</a:t>
            </a:r>
            <a:endParaRPr sz="2150">
              <a:latin typeface="Verdana"/>
              <a:ea typeface="Verdana"/>
              <a:cs typeface="Verdana"/>
              <a:sym typeface="Verdana"/>
            </a:endParaRPr>
          </a:p>
          <a:p>
            <a:pPr indent="0" lvl="0" marL="15240" rtl="0" algn="l">
              <a:lnSpc>
                <a:spcPct val="100000"/>
              </a:lnSpc>
              <a:spcBef>
                <a:spcPts val="390"/>
              </a:spcBef>
              <a:spcAft>
                <a:spcPts val="0"/>
              </a:spcAft>
              <a:buNone/>
            </a:pPr>
            <a:r>
              <a:rPr lang="en-US" sz="1800">
                <a:latin typeface="Verdana"/>
                <a:ea typeface="Verdana"/>
                <a:cs typeface="Verdana"/>
                <a:sym typeface="Verdana"/>
              </a:rPr>
              <a:t>repeat </a:t>
            </a:r>
            <a:r>
              <a:rPr lang="en-US" sz="2000">
                <a:latin typeface="Verdana"/>
                <a:ea typeface="Verdana"/>
                <a:cs typeface="Verdana"/>
                <a:sym typeface="Verdana"/>
              </a:rPr>
              <a:t>{</a:t>
            </a:r>
            <a:endParaRPr sz="2000">
              <a:latin typeface="Verdana"/>
              <a:ea typeface="Verdana"/>
              <a:cs typeface="Verdana"/>
              <a:sym typeface="Verdana"/>
            </a:endParaRPr>
          </a:p>
        </p:txBody>
      </p:sp>
      <p:sp>
        <p:nvSpPr>
          <p:cNvPr id="2008" name="Google Shape;2008;p42"/>
          <p:cNvSpPr txBox="1"/>
          <p:nvPr>
            <p:ph type="title"/>
          </p:nvPr>
        </p:nvSpPr>
        <p:spPr>
          <a:xfrm>
            <a:off x="303529" y="70470"/>
            <a:ext cx="6536055" cy="868680"/>
          </a:xfrm>
          <a:prstGeom prst="rect">
            <a:avLst/>
          </a:prstGeom>
          <a:noFill/>
          <a:ln>
            <a:noFill/>
          </a:ln>
        </p:spPr>
        <p:txBody>
          <a:bodyPr anchorCtr="0" anchor="t" bIns="0" lIns="0" spcFirstLastPara="1" rIns="0" wrap="square" tIns="202325">
            <a:spAutoFit/>
          </a:bodyPr>
          <a:lstStyle/>
          <a:p>
            <a:pPr indent="0" lvl="0" marL="99695" rtl="0" algn="l">
              <a:lnSpc>
                <a:spcPct val="100000"/>
              </a:lnSpc>
              <a:spcBef>
                <a:spcPts val="0"/>
              </a:spcBef>
              <a:spcAft>
                <a:spcPts val="0"/>
              </a:spcAft>
              <a:buNone/>
            </a:pPr>
            <a:r>
              <a:rPr lang="en-US"/>
              <a:t>Regularized linear regression</a:t>
            </a:r>
            <a:endParaRPr/>
          </a:p>
        </p:txBody>
      </p:sp>
      <p:grpSp>
        <p:nvGrpSpPr>
          <p:cNvPr id="2009" name="Google Shape;2009;p42"/>
          <p:cNvGrpSpPr/>
          <p:nvPr/>
        </p:nvGrpSpPr>
        <p:grpSpPr>
          <a:xfrm>
            <a:off x="1288922" y="1229105"/>
            <a:ext cx="755016" cy="251078"/>
            <a:chOff x="1288922" y="1229105"/>
            <a:chExt cx="755016" cy="251078"/>
          </a:xfrm>
        </p:grpSpPr>
        <p:pic>
          <p:nvPicPr>
            <p:cNvPr id="2010" name="Google Shape;2010;p42"/>
            <p:cNvPicPr preferRelativeResize="0"/>
            <p:nvPr/>
          </p:nvPicPr>
          <p:blipFill rotWithShape="1">
            <a:blip r:embed="rId3">
              <a:alphaModFix/>
            </a:blip>
            <a:srcRect b="0" l="0" r="0" t="0"/>
            <a:stretch/>
          </p:blipFill>
          <p:spPr>
            <a:xfrm>
              <a:off x="1288922" y="1260093"/>
              <a:ext cx="114173" cy="220090"/>
            </a:xfrm>
            <a:prstGeom prst="rect">
              <a:avLst/>
            </a:prstGeom>
            <a:noFill/>
            <a:ln>
              <a:noFill/>
            </a:ln>
          </p:spPr>
        </p:pic>
        <p:sp>
          <p:nvSpPr>
            <p:cNvPr id="2011" name="Google Shape;2011;p42"/>
            <p:cNvSpPr/>
            <p:nvPr/>
          </p:nvSpPr>
          <p:spPr>
            <a:xfrm>
              <a:off x="1439418" y="1229105"/>
              <a:ext cx="604520" cy="250190"/>
            </a:xfrm>
            <a:custGeom>
              <a:rect b="b" l="l" r="r" t="t"/>
              <a:pathLst>
                <a:path extrusionOk="0" h="250190" w="604519">
                  <a:moveTo>
                    <a:pt x="79375" y="21082"/>
                  </a:moveTo>
                  <a:lnTo>
                    <a:pt x="75946" y="11430"/>
                  </a:lnTo>
                  <a:lnTo>
                    <a:pt x="58699" y="17691"/>
                  </a:lnTo>
                  <a:lnTo>
                    <a:pt x="43573" y="26758"/>
                  </a:lnTo>
                  <a:lnTo>
                    <a:pt x="11087" y="70078"/>
                  </a:lnTo>
                  <a:lnTo>
                    <a:pt x="1231" y="108839"/>
                  </a:lnTo>
                  <a:lnTo>
                    <a:pt x="0" y="130683"/>
                  </a:lnTo>
                  <a:lnTo>
                    <a:pt x="1206" y="152527"/>
                  </a:lnTo>
                  <a:lnTo>
                    <a:pt x="10972" y="191198"/>
                  </a:lnTo>
                  <a:lnTo>
                    <a:pt x="43459" y="234429"/>
                  </a:lnTo>
                  <a:lnTo>
                    <a:pt x="75946" y="249682"/>
                  </a:lnTo>
                  <a:lnTo>
                    <a:pt x="78994" y="240030"/>
                  </a:lnTo>
                  <a:lnTo>
                    <a:pt x="65430" y="234010"/>
                  </a:lnTo>
                  <a:lnTo>
                    <a:pt x="53733" y="225640"/>
                  </a:lnTo>
                  <a:lnTo>
                    <a:pt x="29641" y="186626"/>
                  </a:lnTo>
                  <a:lnTo>
                    <a:pt x="21717" y="129413"/>
                  </a:lnTo>
                  <a:lnTo>
                    <a:pt x="22593" y="109080"/>
                  </a:lnTo>
                  <a:lnTo>
                    <a:pt x="35814" y="58801"/>
                  </a:lnTo>
                  <a:lnTo>
                    <a:pt x="65646" y="27089"/>
                  </a:lnTo>
                  <a:lnTo>
                    <a:pt x="79375" y="21082"/>
                  </a:lnTo>
                  <a:close/>
                </a:path>
                <a:path extrusionOk="0" h="250190" w="604519">
                  <a:moveTo>
                    <a:pt x="281686" y="27305"/>
                  </a:moveTo>
                  <a:lnTo>
                    <a:pt x="250063" y="0"/>
                  </a:lnTo>
                  <a:lnTo>
                    <a:pt x="243459" y="7493"/>
                  </a:lnTo>
                  <a:lnTo>
                    <a:pt x="263525" y="25019"/>
                  </a:lnTo>
                  <a:lnTo>
                    <a:pt x="82169" y="25019"/>
                  </a:lnTo>
                  <a:lnTo>
                    <a:pt x="82169" y="36830"/>
                  </a:lnTo>
                  <a:lnTo>
                    <a:pt x="263525" y="36830"/>
                  </a:lnTo>
                  <a:lnTo>
                    <a:pt x="243459" y="54229"/>
                  </a:lnTo>
                  <a:lnTo>
                    <a:pt x="250063" y="61849"/>
                  </a:lnTo>
                  <a:lnTo>
                    <a:pt x="281686" y="34544"/>
                  </a:lnTo>
                  <a:lnTo>
                    <a:pt x="281686" y="27305"/>
                  </a:lnTo>
                  <a:close/>
                </a:path>
                <a:path extrusionOk="0" h="250190" w="604519">
                  <a:moveTo>
                    <a:pt x="604520" y="130683"/>
                  </a:moveTo>
                  <a:lnTo>
                    <a:pt x="599579" y="88620"/>
                  </a:lnTo>
                  <a:lnTo>
                    <a:pt x="584835" y="53213"/>
                  </a:lnTo>
                  <a:lnTo>
                    <a:pt x="545757" y="17691"/>
                  </a:lnTo>
                  <a:lnTo>
                    <a:pt x="528447" y="11430"/>
                  </a:lnTo>
                  <a:lnTo>
                    <a:pt x="525145" y="21082"/>
                  </a:lnTo>
                  <a:lnTo>
                    <a:pt x="538924" y="27089"/>
                  </a:lnTo>
                  <a:lnTo>
                    <a:pt x="550773" y="35382"/>
                  </a:lnTo>
                  <a:lnTo>
                    <a:pt x="574865" y="73787"/>
                  </a:lnTo>
                  <a:lnTo>
                    <a:pt x="582803" y="129413"/>
                  </a:lnTo>
                  <a:lnTo>
                    <a:pt x="581901" y="150393"/>
                  </a:lnTo>
                  <a:lnTo>
                    <a:pt x="568579" y="201803"/>
                  </a:lnTo>
                  <a:lnTo>
                    <a:pt x="539064" y="234010"/>
                  </a:lnTo>
                  <a:lnTo>
                    <a:pt x="525526" y="240030"/>
                  </a:lnTo>
                  <a:lnTo>
                    <a:pt x="528447" y="249682"/>
                  </a:lnTo>
                  <a:lnTo>
                    <a:pt x="573963" y="222631"/>
                  </a:lnTo>
                  <a:lnTo>
                    <a:pt x="599579" y="172694"/>
                  </a:lnTo>
                  <a:lnTo>
                    <a:pt x="603275" y="152527"/>
                  </a:lnTo>
                  <a:lnTo>
                    <a:pt x="604520" y="13068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12" name="Google Shape;2012;p42"/>
            <p:cNvPicPr preferRelativeResize="0"/>
            <p:nvPr/>
          </p:nvPicPr>
          <p:blipFill rotWithShape="1">
            <a:blip r:embed="rId4">
              <a:alphaModFix/>
            </a:blip>
            <a:srcRect b="0" l="0" r="0" t="0"/>
            <a:stretch/>
          </p:blipFill>
          <p:spPr>
            <a:xfrm>
              <a:off x="1525269" y="1311528"/>
              <a:ext cx="236855" cy="154686"/>
            </a:xfrm>
            <a:prstGeom prst="rect">
              <a:avLst/>
            </a:prstGeom>
            <a:noFill/>
            <a:ln>
              <a:noFill/>
            </a:ln>
          </p:spPr>
        </p:pic>
        <p:pic>
          <p:nvPicPr>
            <p:cNvPr id="2013" name="Google Shape;2013;p42"/>
            <p:cNvPicPr preferRelativeResize="0"/>
            <p:nvPr/>
          </p:nvPicPr>
          <p:blipFill rotWithShape="1">
            <a:blip r:embed="rId5">
              <a:alphaModFix/>
            </a:blip>
            <a:srcRect b="0" l="0" r="0" t="0"/>
            <a:stretch/>
          </p:blipFill>
          <p:spPr>
            <a:xfrm>
              <a:off x="1818893" y="1251965"/>
              <a:ext cx="113918" cy="181610"/>
            </a:xfrm>
            <a:prstGeom prst="rect">
              <a:avLst/>
            </a:prstGeom>
            <a:noFill/>
            <a:ln>
              <a:noFill/>
            </a:ln>
          </p:spPr>
        </p:pic>
      </p:grpSp>
      <p:sp>
        <p:nvSpPr>
          <p:cNvPr id="2014" name="Google Shape;2014;p42"/>
          <p:cNvSpPr/>
          <p:nvPr/>
        </p:nvSpPr>
        <p:spPr>
          <a:xfrm>
            <a:off x="2149856" y="1323720"/>
            <a:ext cx="154940" cy="69215"/>
          </a:xfrm>
          <a:custGeom>
            <a:rect b="b" l="l" r="r" t="t"/>
            <a:pathLst>
              <a:path extrusionOk="0" h="69215" w="154939">
                <a:moveTo>
                  <a:pt x="154813" y="52070"/>
                </a:moveTo>
                <a:lnTo>
                  <a:pt x="0" y="52070"/>
                </a:lnTo>
                <a:lnTo>
                  <a:pt x="0" y="68707"/>
                </a:lnTo>
                <a:lnTo>
                  <a:pt x="154813" y="68707"/>
                </a:lnTo>
                <a:lnTo>
                  <a:pt x="154813" y="52070"/>
                </a:lnTo>
                <a:close/>
              </a:path>
              <a:path extrusionOk="0" h="69215" w="154939">
                <a:moveTo>
                  <a:pt x="154813" y="0"/>
                </a:moveTo>
                <a:lnTo>
                  <a:pt x="0" y="0"/>
                </a:lnTo>
                <a:lnTo>
                  <a:pt x="0" y="16637"/>
                </a:lnTo>
                <a:lnTo>
                  <a:pt x="154813" y="16637"/>
                </a:lnTo>
                <a:lnTo>
                  <a:pt x="15481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15" name="Google Shape;2015;p42"/>
          <p:cNvPicPr preferRelativeResize="0"/>
          <p:nvPr/>
        </p:nvPicPr>
        <p:blipFill rotWithShape="1">
          <a:blip r:embed="rId6">
            <a:alphaModFix/>
          </a:blip>
          <a:srcRect b="0" l="0" r="0" t="0"/>
          <a:stretch/>
        </p:blipFill>
        <p:spPr>
          <a:xfrm>
            <a:off x="3316096" y="946022"/>
            <a:ext cx="170941" cy="96647"/>
          </a:xfrm>
          <a:prstGeom prst="rect">
            <a:avLst/>
          </a:prstGeom>
          <a:noFill/>
          <a:ln>
            <a:noFill/>
          </a:ln>
        </p:spPr>
      </p:pic>
      <p:sp>
        <p:nvSpPr>
          <p:cNvPr id="2016" name="Google Shape;2016;p42"/>
          <p:cNvSpPr/>
          <p:nvPr/>
        </p:nvSpPr>
        <p:spPr>
          <a:xfrm>
            <a:off x="5750306" y="1277619"/>
            <a:ext cx="154940" cy="161290"/>
          </a:xfrm>
          <a:custGeom>
            <a:rect b="b" l="l" r="r" t="t"/>
            <a:pathLst>
              <a:path extrusionOk="0" h="161290" w="154939">
                <a:moveTo>
                  <a:pt x="154813" y="72390"/>
                </a:moveTo>
                <a:lnTo>
                  <a:pt x="86360" y="72390"/>
                </a:lnTo>
                <a:lnTo>
                  <a:pt x="86360" y="0"/>
                </a:lnTo>
                <a:lnTo>
                  <a:pt x="68453" y="0"/>
                </a:lnTo>
                <a:lnTo>
                  <a:pt x="68453" y="72390"/>
                </a:lnTo>
                <a:lnTo>
                  <a:pt x="0" y="72390"/>
                </a:lnTo>
                <a:lnTo>
                  <a:pt x="0" y="88900"/>
                </a:lnTo>
                <a:lnTo>
                  <a:pt x="68453" y="88900"/>
                </a:lnTo>
                <a:lnTo>
                  <a:pt x="68453" y="161290"/>
                </a:lnTo>
                <a:lnTo>
                  <a:pt x="86360" y="161290"/>
                </a:lnTo>
                <a:lnTo>
                  <a:pt x="86360" y="88900"/>
                </a:lnTo>
                <a:lnTo>
                  <a:pt x="154813" y="88900"/>
                </a:lnTo>
                <a:lnTo>
                  <a:pt x="154813" y="7239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017" name="Google Shape;2017;p42"/>
          <p:cNvGrpSpPr/>
          <p:nvPr/>
        </p:nvGrpSpPr>
        <p:grpSpPr>
          <a:xfrm>
            <a:off x="5979287" y="1112519"/>
            <a:ext cx="734059" cy="679957"/>
            <a:chOff x="5979287" y="1112519"/>
            <a:chExt cx="734059" cy="679957"/>
          </a:xfrm>
        </p:grpSpPr>
        <p:sp>
          <p:nvSpPr>
            <p:cNvPr id="2018" name="Google Shape;2018;p42"/>
            <p:cNvSpPr/>
            <p:nvPr/>
          </p:nvSpPr>
          <p:spPr>
            <a:xfrm>
              <a:off x="5979287" y="1112519"/>
              <a:ext cx="718820" cy="491490"/>
            </a:xfrm>
            <a:custGeom>
              <a:rect b="b" l="l" r="r" t="t"/>
              <a:pathLst>
                <a:path extrusionOk="0" h="491490" w="718820">
                  <a:moveTo>
                    <a:pt x="361950" y="233299"/>
                  </a:moveTo>
                  <a:lnTo>
                    <a:pt x="0" y="233299"/>
                  </a:lnTo>
                  <a:lnTo>
                    <a:pt x="0" y="252349"/>
                  </a:lnTo>
                  <a:lnTo>
                    <a:pt x="361950" y="252349"/>
                  </a:lnTo>
                  <a:lnTo>
                    <a:pt x="361950" y="233299"/>
                  </a:lnTo>
                  <a:close/>
                </a:path>
                <a:path extrusionOk="0" h="491490" w="718820">
                  <a:moveTo>
                    <a:pt x="718566" y="399034"/>
                  </a:moveTo>
                  <a:lnTo>
                    <a:pt x="699897" y="399034"/>
                  </a:lnTo>
                  <a:lnTo>
                    <a:pt x="697001" y="415086"/>
                  </a:lnTo>
                  <a:lnTo>
                    <a:pt x="693864" y="428015"/>
                  </a:lnTo>
                  <a:lnTo>
                    <a:pt x="690422" y="437807"/>
                  </a:lnTo>
                  <a:lnTo>
                    <a:pt x="686689" y="444500"/>
                  </a:lnTo>
                  <a:lnTo>
                    <a:pt x="681609" y="451231"/>
                  </a:lnTo>
                  <a:lnTo>
                    <a:pt x="674243" y="454660"/>
                  </a:lnTo>
                  <a:lnTo>
                    <a:pt x="446786" y="454660"/>
                  </a:lnTo>
                  <a:lnTo>
                    <a:pt x="608457" y="235077"/>
                  </a:lnTo>
                  <a:lnTo>
                    <a:pt x="608457" y="219964"/>
                  </a:lnTo>
                  <a:lnTo>
                    <a:pt x="458724" y="16510"/>
                  </a:lnTo>
                  <a:lnTo>
                    <a:pt x="656844" y="16510"/>
                  </a:lnTo>
                  <a:lnTo>
                    <a:pt x="687527" y="40563"/>
                  </a:lnTo>
                  <a:lnTo>
                    <a:pt x="695198" y="74422"/>
                  </a:lnTo>
                  <a:lnTo>
                    <a:pt x="711708" y="74422"/>
                  </a:lnTo>
                  <a:lnTo>
                    <a:pt x="711708" y="0"/>
                  </a:lnTo>
                  <a:lnTo>
                    <a:pt x="408432" y="0"/>
                  </a:lnTo>
                  <a:lnTo>
                    <a:pt x="408432" y="11938"/>
                  </a:lnTo>
                  <a:lnTo>
                    <a:pt x="579234" y="240157"/>
                  </a:lnTo>
                  <a:lnTo>
                    <a:pt x="403352" y="478663"/>
                  </a:lnTo>
                  <a:lnTo>
                    <a:pt x="403352" y="491109"/>
                  </a:lnTo>
                  <a:lnTo>
                    <a:pt x="712089" y="491109"/>
                  </a:lnTo>
                  <a:lnTo>
                    <a:pt x="718566" y="39903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19" name="Google Shape;2019;p42"/>
            <p:cNvPicPr preferRelativeResize="0"/>
            <p:nvPr/>
          </p:nvPicPr>
          <p:blipFill rotWithShape="1">
            <a:blip r:embed="rId7">
              <a:alphaModFix/>
            </a:blip>
            <a:srcRect b="0" l="0" r="0" t="0"/>
            <a:stretch/>
          </p:blipFill>
          <p:spPr>
            <a:xfrm>
              <a:off x="6381622" y="1623821"/>
              <a:ext cx="80390" cy="168655"/>
            </a:xfrm>
            <a:prstGeom prst="rect">
              <a:avLst/>
            </a:prstGeom>
            <a:noFill/>
            <a:ln>
              <a:noFill/>
            </a:ln>
          </p:spPr>
        </p:pic>
        <p:sp>
          <p:nvSpPr>
            <p:cNvPr id="2020" name="Google Shape;2020;p42"/>
            <p:cNvSpPr/>
            <p:nvPr/>
          </p:nvSpPr>
          <p:spPr>
            <a:xfrm>
              <a:off x="6490335" y="1673605"/>
              <a:ext cx="107314" cy="55244"/>
            </a:xfrm>
            <a:custGeom>
              <a:rect b="b" l="l" r="r" t="t"/>
              <a:pathLst>
                <a:path extrusionOk="0" h="55244" w="107315">
                  <a:moveTo>
                    <a:pt x="107188" y="40513"/>
                  </a:moveTo>
                  <a:lnTo>
                    <a:pt x="0" y="40513"/>
                  </a:lnTo>
                  <a:lnTo>
                    <a:pt x="0" y="54737"/>
                  </a:lnTo>
                  <a:lnTo>
                    <a:pt x="107188" y="54737"/>
                  </a:lnTo>
                  <a:lnTo>
                    <a:pt x="107188" y="40513"/>
                  </a:lnTo>
                  <a:close/>
                </a:path>
                <a:path extrusionOk="0" h="55244" w="107315">
                  <a:moveTo>
                    <a:pt x="107188" y="0"/>
                  </a:moveTo>
                  <a:lnTo>
                    <a:pt x="0" y="0"/>
                  </a:lnTo>
                  <a:lnTo>
                    <a:pt x="0" y="14224"/>
                  </a:lnTo>
                  <a:lnTo>
                    <a:pt x="107188" y="14224"/>
                  </a:lnTo>
                  <a:lnTo>
                    <a:pt x="107188"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21" name="Google Shape;2021;p42"/>
            <p:cNvPicPr preferRelativeResize="0"/>
            <p:nvPr/>
          </p:nvPicPr>
          <p:blipFill rotWithShape="1">
            <a:blip r:embed="rId8">
              <a:alphaModFix/>
            </a:blip>
            <a:srcRect b="0" l="0" r="0" t="0"/>
            <a:stretch/>
          </p:blipFill>
          <p:spPr>
            <a:xfrm>
              <a:off x="6634479" y="1635632"/>
              <a:ext cx="78867" cy="119761"/>
            </a:xfrm>
            <a:prstGeom prst="rect">
              <a:avLst/>
            </a:prstGeom>
            <a:noFill/>
            <a:ln>
              <a:noFill/>
            </a:ln>
          </p:spPr>
        </p:pic>
      </p:grpSp>
      <p:pic>
        <p:nvPicPr>
          <p:cNvPr id="2022" name="Google Shape;2022;p42"/>
          <p:cNvPicPr preferRelativeResize="0"/>
          <p:nvPr/>
        </p:nvPicPr>
        <p:blipFill rotWithShape="1">
          <a:blip r:embed="rId9">
            <a:alphaModFix/>
          </a:blip>
          <a:srcRect b="0" l="0" r="0" t="0"/>
          <a:stretch/>
        </p:blipFill>
        <p:spPr>
          <a:xfrm>
            <a:off x="6095491" y="1061338"/>
            <a:ext cx="129286" cy="181737"/>
          </a:xfrm>
          <a:prstGeom prst="rect">
            <a:avLst/>
          </a:prstGeom>
          <a:noFill/>
          <a:ln>
            <a:noFill/>
          </a:ln>
        </p:spPr>
      </p:pic>
      <p:grpSp>
        <p:nvGrpSpPr>
          <p:cNvPr id="2023" name="Google Shape;2023;p42"/>
          <p:cNvGrpSpPr/>
          <p:nvPr/>
        </p:nvGrpSpPr>
        <p:grpSpPr>
          <a:xfrm>
            <a:off x="5995542" y="1429511"/>
            <a:ext cx="339217" cy="175513"/>
            <a:chOff x="5995542" y="1429511"/>
            <a:chExt cx="339217" cy="175513"/>
          </a:xfrm>
        </p:grpSpPr>
        <p:pic>
          <p:nvPicPr>
            <p:cNvPr id="2024" name="Google Shape;2024;p42"/>
            <p:cNvPicPr preferRelativeResize="0"/>
            <p:nvPr/>
          </p:nvPicPr>
          <p:blipFill rotWithShape="1">
            <a:blip r:embed="rId10">
              <a:alphaModFix/>
            </a:blip>
            <a:srcRect b="0" l="0" r="0" t="0"/>
            <a:stretch/>
          </p:blipFill>
          <p:spPr>
            <a:xfrm>
              <a:off x="5995542" y="1429511"/>
              <a:ext cx="105410" cy="173482"/>
            </a:xfrm>
            <a:prstGeom prst="rect">
              <a:avLst/>
            </a:prstGeom>
            <a:noFill/>
            <a:ln>
              <a:noFill/>
            </a:ln>
          </p:spPr>
        </p:pic>
        <p:pic>
          <p:nvPicPr>
            <p:cNvPr id="2025" name="Google Shape;2025;p42"/>
            <p:cNvPicPr preferRelativeResize="0"/>
            <p:nvPr/>
          </p:nvPicPr>
          <p:blipFill rotWithShape="1">
            <a:blip r:embed="rId11">
              <a:alphaModFix/>
            </a:blip>
            <a:srcRect b="0" l="0" r="0" t="0"/>
            <a:stretch/>
          </p:blipFill>
          <p:spPr>
            <a:xfrm>
              <a:off x="6125209" y="1480819"/>
              <a:ext cx="209550" cy="124205"/>
            </a:xfrm>
            <a:prstGeom prst="rect">
              <a:avLst/>
            </a:prstGeom>
            <a:noFill/>
            <a:ln>
              <a:noFill/>
            </a:ln>
          </p:spPr>
        </p:pic>
      </p:grpSp>
      <p:pic>
        <p:nvPicPr>
          <p:cNvPr id="2026" name="Google Shape;2026;p42"/>
          <p:cNvPicPr preferRelativeResize="0"/>
          <p:nvPr/>
        </p:nvPicPr>
        <p:blipFill rotWithShape="1">
          <a:blip r:embed="rId12">
            <a:alphaModFix/>
          </a:blip>
          <a:srcRect b="0" l="0" r="0" t="0"/>
          <a:stretch/>
        </p:blipFill>
        <p:spPr>
          <a:xfrm>
            <a:off x="6487921" y="946022"/>
            <a:ext cx="116458" cy="96647"/>
          </a:xfrm>
          <a:prstGeom prst="rect">
            <a:avLst/>
          </a:prstGeom>
          <a:noFill/>
          <a:ln>
            <a:noFill/>
          </a:ln>
        </p:spPr>
      </p:pic>
      <p:grpSp>
        <p:nvGrpSpPr>
          <p:cNvPr id="2027" name="Google Shape;2027;p42"/>
          <p:cNvGrpSpPr/>
          <p:nvPr/>
        </p:nvGrpSpPr>
        <p:grpSpPr>
          <a:xfrm>
            <a:off x="6767194" y="908430"/>
            <a:ext cx="493522" cy="963930"/>
            <a:chOff x="6767194" y="908430"/>
            <a:chExt cx="493522" cy="963930"/>
          </a:xfrm>
        </p:grpSpPr>
        <p:pic>
          <p:nvPicPr>
            <p:cNvPr id="2028" name="Google Shape;2028;p42"/>
            <p:cNvPicPr preferRelativeResize="0"/>
            <p:nvPr/>
          </p:nvPicPr>
          <p:blipFill rotWithShape="1">
            <a:blip r:embed="rId13">
              <a:alphaModFix/>
            </a:blip>
            <a:srcRect b="0" l="0" r="0" t="0"/>
            <a:stretch/>
          </p:blipFill>
          <p:spPr>
            <a:xfrm>
              <a:off x="6767194" y="1206245"/>
              <a:ext cx="295909" cy="329056"/>
            </a:xfrm>
            <a:prstGeom prst="rect">
              <a:avLst/>
            </a:prstGeom>
            <a:noFill/>
            <a:ln>
              <a:noFill/>
            </a:ln>
          </p:spPr>
        </p:pic>
        <p:pic>
          <p:nvPicPr>
            <p:cNvPr id="2029" name="Google Shape;2029;p42"/>
            <p:cNvPicPr preferRelativeResize="0"/>
            <p:nvPr/>
          </p:nvPicPr>
          <p:blipFill rotWithShape="1">
            <a:blip r:embed="rId14">
              <a:alphaModFix/>
            </a:blip>
            <a:srcRect b="0" l="0" r="0" t="0"/>
            <a:stretch/>
          </p:blipFill>
          <p:spPr>
            <a:xfrm>
              <a:off x="7079741" y="908430"/>
              <a:ext cx="180975" cy="963930"/>
            </a:xfrm>
            <a:prstGeom prst="rect">
              <a:avLst/>
            </a:prstGeom>
            <a:noFill/>
            <a:ln>
              <a:noFill/>
            </a:ln>
          </p:spPr>
        </p:pic>
      </p:grpSp>
      <p:pic>
        <p:nvPicPr>
          <p:cNvPr id="2030" name="Google Shape;2030;p42"/>
          <p:cNvPicPr preferRelativeResize="0"/>
          <p:nvPr/>
        </p:nvPicPr>
        <p:blipFill rotWithShape="1">
          <a:blip r:embed="rId15">
            <a:alphaModFix/>
          </a:blip>
          <a:srcRect b="0" l="0" r="0" t="0"/>
          <a:stretch/>
        </p:blipFill>
        <p:spPr>
          <a:xfrm>
            <a:off x="7562139" y="2536951"/>
            <a:ext cx="843001" cy="536320"/>
          </a:xfrm>
          <a:prstGeom prst="rect">
            <a:avLst/>
          </a:prstGeom>
          <a:noFill/>
          <a:ln>
            <a:noFill/>
          </a:ln>
        </p:spPr>
      </p:pic>
      <p:pic>
        <p:nvPicPr>
          <p:cNvPr id="2031" name="Google Shape;2031;p42"/>
          <p:cNvPicPr preferRelativeResize="0"/>
          <p:nvPr/>
        </p:nvPicPr>
        <p:blipFill rotWithShape="1">
          <a:blip r:embed="rId16">
            <a:alphaModFix/>
          </a:blip>
          <a:srcRect b="0" l="0" r="0" t="0"/>
          <a:stretch/>
        </p:blipFill>
        <p:spPr>
          <a:xfrm>
            <a:off x="4381500" y="2636520"/>
            <a:ext cx="99949" cy="173355"/>
          </a:xfrm>
          <a:prstGeom prst="rect">
            <a:avLst/>
          </a:prstGeom>
          <a:noFill/>
          <a:ln>
            <a:noFill/>
          </a:ln>
        </p:spPr>
      </p:pic>
      <p:pic>
        <p:nvPicPr>
          <p:cNvPr id="2032" name="Google Shape;2032;p42"/>
          <p:cNvPicPr preferRelativeResize="0"/>
          <p:nvPr/>
        </p:nvPicPr>
        <p:blipFill rotWithShape="1">
          <a:blip r:embed="rId17">
            <a:alphaModFix/>
          </a:blip>
          <a:srcRect b="0" l="0" r="0" t="0"/>
          <a:stretch/>
        </p:blipFill>
        <p:spPr>
          <a:xfrm>
            <a:off x="4658233" y="2514854"/>
            <a:ext cx="170941" cy="96646"/>
          </a:xfrm>
          <a:prstGeom prst="rect">
            <a:avLst/>
          </a:prstGeom>
          <a:noFill/>
          <a:ln>
            <a:noFill/>
          </a:ln>
        </p:spPr>
      </p:pic>
      <p:pic>
        <p:nvPicPr>
          <p:cNvPr id="2033" name="Google Shape;2033;p42"/>
          <p:cNvPicPr preferRelativeResize="0"/>
          <p:nvPr/>
        </p:nvPicPr>
        <p:blipFill rotWithShape="1">
          <a:blip r:embed="rId18">
            <a:alphaModFix/>
          </a:blip>
          <a:srcRect b="0" l="0" r="0" t="0"/>
          <a:stretch/>
        </p:blipFill>
        <p:spPr>
          <a:xfrm>
            <a:off x="4427854" y="3560317"/>
            <a:ext cx="99949" cy="173354"/>
          </a:xfrm>
          <a:prstGeom prst="rect">
            <a:avLst/>
          </a:prstGeom>
          <a:noFill/>
          <a:ln>
            <a:noFill/>
          </a:ln>
        </p:spPr>
      </p:pic>
      <p:pic>
        <p:nvPicPr>
          <p:cNvPr id="2034" name="Google Shape;2034;p42"/>
          <p:cNvPicPr preferRelativeResize="0"/>
          <p:nvPr/>
        </p:nvPicPr>
        <p:blipFill rotWithShape="1">
          <a:blip r:embed="rId19">
            <a:alphaModFix/>
          </a:blip>
          <a:srcRect b="0" l="0" r="0" t="0"/>
          <a:stretch/>
        </p:blipFill>
        <p:spPr>
          <a:xfrm>
            <a:off x="4370451" y="3973499"/>
            <a:ext cx="209550" cy="124193"/>
          </a:xfrm>
          <a:prstGeom prst="rect">
            <a:avLst/>
          </a:prstGeom>
          <a:noFill/>
          <a:ln>
            <a:noFill/>
          </a:ln>
        </p:spPr>
      </p:pic>
      <p:pic>
        <p:nvPicPr>
          <p:cNvPr id="2035" name="Google Shape;2035;p42"/>
          <p:cNvPicPr preferRelativeResize="0"/>
          <p:nvPr/>
        </p:nvPicPr>
        <p:blipFill rotWithShape="1">
          <a:blip r:embed="rId20">
            <a:alphaModFix/>
          </a:blip>
          <a:srcRect b="0" l="0" r="0" t="0"/>
          <a:stretch/>
        </p:blipFill>
        <p:spPr>
          <a:xfrm>
            <a:off x="4704588" y="3438778"/>
            <a:ext cx="171069" cy="96646"/>
          </a:xfrm>
          <a:prstGeom prst="rect">
            <a:avLst/>
          </a:prstGeom>
          <a:noFill/>
          <a:ln>
            <a:noFill/>
          </a:ln>
        </p:spPr>
      </p:pic>
      <p:grpSp>
        <p:nvGrpSpPr>
          <p:cNvPr id="2036" name="Google Shape;2036;p42"/>
          <p:cNvGrpSpPr/>
          <p:nvPr/>
        </p:nvGrpSpPr>
        <p:grpSpPr>
          <a:xfrm>
            <a:off x="4367403" y="3605275"/>
            <a:ext cx="2559939" cy="644627"/>
            <a:chOff x="4367403" y="3605275"/>
            <a:chExt cx="2559939" cy="644627"/>
          </a:xfrm>
        </p:grpSpPr>
        <p:sp>
          <p:nvSpPr>
            <p:cNvPr id="2037" name="Google Shape;2037;p42"/>
            <p:cNvSpPr/>
            <p:nvPr/>
          </p:nvSpPr>
          <p:spPr>
            <a:xfrm>
              <a:off x="4367403" y="3605275"/>
              <a:ext cx="575945" cy="491490"/>
            </a:xfrm>
            <a:custGeom>
              <a:rect b="b" l="l" r="r" t="t"/>
              <a:pathLst>
                <a:path extrusionOk="0" h="491489" w="575945">
                  <a:moveTo>
                    <a:pt x="219075" y="233172"/>
                  </a:moveTo>
                  <a:lnTo>
                    <a:pt x="0" y="233172"/>
                  </a:lnTo>
                  <a:lnTo>
                    <a:pt x="0" y="252222"/>
                  </a:lnTo>
                  <a:lnTo>
                    <a:pt x="219075" y="252222"/>
                  </a:lnTo>
                  <a:lnTo>
                    <a:pt x="219075" y="233172"/>
                  </a:lnTo>
                  <a:close/>
                </a:path>
                <a:path extrusionOk="0" h="491489" w="575945">
                  <a:moveTo>
                    <a:pt x="575691" y="398945"/>
                  </a:moveTo>
                  <a:lnTo>
                    <a:pt x="557149" y="398945"/>
                  </a:lnTo>
                  <a:lnTo>
                    <a:pt x="554240" y="415023"/>
                  </a:lnTo>
                  <a:lnTo>
                    <a:pt x="551065" y="427951"/>
                  </a:lnTo>
                  <a:lnTo>
                    <a:pt x="547624" y="437743"/>
                  </a:lnTo>
                  <a:lnTo>
                    <a:pt x="543941" y="444398"/>
                  </a:lnTo>
                  <a:lnTo>
                    <a:pt x="538861" y="451180"/>
                  </a:lnTo>
                  <a:lnTo>
                    <a:pt x="531368" y="454571"/>
                  </a:lnTo>
                  <a:lnTo>
                    <a:pt x="303911" y="454571"/>
                  </a:lnTo>
                  <a:lnTo>
                    <a:pt x="465709" y="235077"/>
                  </a:lnTo>
                  <a:lnTo>
                    <a:pt x="465709" y="219837"/>
                  </a:lnTo>
                  <a:lnTo>
                    <a:pt x="315849" y="16510"/>
                  </a:lnTo>
                  <a:lnTo>
                    <a:pt x="513969" y="16510"/>
                  </a:lnTo>
                  <a:lnTo>
                    <a:pt x="544652" y="40513"/>
                  </a:lnTo>
                  <a:lnTo>
                    <a:pt x="552323" y="74295"/>
                  </a:lnTo>
                  <a:lnTo>
                    <a:pt x="568833" y="74295"/>
                  </a:lnTo>
                  <a:lnTo>
                    <a:pt x="568833" y="0"/>
                  </a:lnTo>
                  <a:lnTo>
                    <a:pt x="265684" y="0"/>
                  </a:lnTo>
                  <a:lnTo>
                    <a:pt x="265684" y="11938"/>
                  </a:lnTo>
                  <a:lnTo>
                    <a:pt x="436372" y="240157"/>
                  </a:lnTo>
                  <a:lnTo>
                    <a:pt x="260477" y="478561"/>
                  </a:lnTo>
                  <a:lnTo>
                    <a:pt x="260477" y="490994"/>
                  </a:lnTo>
                  <a:lnTo>
                    <a:pt x="569214" y="490994"/>
                  </a:lnTo>
                  <a:lnTo>
                    <a:pt x="575691" y="39894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8" name="Google Shape;2038;p42"/>
            <p:cNvSpPr/>
            <p:nvPr/>
          </p:nvSpPr>
          <p:spPr>
            <a:xfrm>
              <a:off x="4649673" y="4116552"/>
              <a:ext cx="184150" cy="133350"/>
            </a:xfrm>
            <a:custGeom>
              <a:rect b="b" l="l" r="r" t="t"/>
              <a:pathLst>
                <a:path extrusionOk="0" h="133350" w="184150">
                  <a:moveTo>
                    <a:pt x="42341" y="0"/>
                  </a:moveTo>
                  <a:lnTo>
                    <a:pt x="23672" y="0"/>
                  </a:lnTo>
                  <a:lnTo>
                    <a:pt x="19354" y="20002"/>
                  </a:lnTo>
                  <a:lnTo>
                    <a:pt x="37769" y="20002"/>
                  </a:lnTo>
                  <a:lnTo>
                    <a:pt x="42341" y="0"/>
                  </a:lnTo>
                  <a:close/>
                </a:path>
                <a:path extrusionOk="0" h="133350" w="184150">
                  <a:moveTo>
                    <a:pt x="45897" y="115341"/>
                  </a:moveTo>
                  <a:lnTo>
                    <a:pt x="39547" y="109207"/>
                  </a:lnTo>
                  <a:lnTo>
                    <a:pt x="35991" y="113004"/>
                  </a:lnTo>
                  <a:lnTo>
                    <a:pt x="32943" y="115912"/>
                  </a:lnTo>
                  <a:lnTo>
                    <a:pt x="24434" y="120738"/>
                  </a:lnTo>
                  <a:lnTo>
                    <a:pt x="21386" y="120738"/>
                  </a:lnTo>
                  <a:lnTo>
                    <a:pt x="19989" y="120205"/>
                  </a:lnTo>
                  <a:lnTo>
                    <a:pt x="18973" y="119151"/>
                  </a:lnTo>
                  <a:lnTo>
                    <a:pt x="18084" y="118097"/>
                  </a:lnTo>
                  <a:lnTo>
                    <a:pt x="17576" y="116395"/>
                  </a:lnTo>
                  <a:lnTo>
                    <a:pt x="17703" y="110350"/>
                  </a:lnTo>
                  <a:lnTo>
                    <a:pt x="18465" y="106006"/>
                  </a:lnTo>
                  <a:lnTo>
                    <a:pt x="19100" y="103098"/>
                  </a:lnTo>
                  <a:lnTo>
                    <a:pt x="19862" y="99441"/>
                  </a:lnTo>
                  <a:lnTo>
                    <a:pt x="33705" y="37490"/>
                  </a:lnTo>
                  <a:lnTo>
                    <a:pt x="29133" y="37490"/>
                  </a:lnTo>
                  <a:lnTo>
                    <a:pt x="2209" y="38506"/>
                  </a:lnTo>
                  <a:lnTo>
                    <a:pt x="1066" y="44831"/>
                  </a:lnTo>
                  <a:lnTo>
                    <a:pt x="5003" y="44958"/>
                  </a:lnTo>
                  <a:lnTo>
                    <a:pt x="7924" y="45580"/>
                  </a:lnTo>
                  <a:lnTo>
                    <a:pt x="10972" y="47815"/>
                  </a:lnTo>
                  <a:lnTo>
                    <a:pt x="11861" y="49580"/>
                  </a:lnTo>
                  <a:lnTo>
                    <a:pt x="11861" y="54698"/>
                  </a:lnTo>
                  <a:lnTo>
                    <a:pt x="11480" y="57607"/>
                  </a:lnTo>
                  <a:lnTo>
                    <a:pt x="10972" y="60845"/>
                  </a:lnTo>
                  <a:lnTo>
                    <a:pt x="10337" y="64414"/>
                  </a:lnTo>
                  <a:lnTo>
                    <a:pt x="9575" y="67983"/>
                  </a:lnTo>
                  <a:lnTo>
                    <a:pt x="8813" y="71691"/>
                  </a:lnTo>
                  <a:lnTo>
                    <a:pt x="7924" y="75526"/>
                  </a:lnTo>
                  <a:lnTo>
                    <a:pt x="6908" y="79375"/>
                  </a:lnTo>
                  <a:lnTo>
                    <a:pt x="4241" y="91071"/>
                  </a:lnTo>
                  <a:lnTo>
                    <a:pt x="0" y="118973"/>
                  </a:lnTo>
                  <a:lnTo>
                    <a:pt x="304" y="120764"/>
                  </a:lnTo>
                  <a:lnTo>
                    <a:pt x="1828" y="124980"/>
                  </a:lnTo>
                  <a:lnTo>
                    <a:pt x="2844" y="126796"/>
                  </a:lnTo>
                  <a:lnTo>
                    <a:pt x="4241" y="128320"/>
                  </a:lnTo>
                  <a:lnTo>
                    <a:pt x="5511" y="129844"/>
                  </a:lnTo>
                  <a:lnTo>
                    <a:pt x="7162" y="131038"/>
                  </a:lnTo>
                  <a:lnTo>
                    <a:pt x="10972" y="132765"/>
                  </a:lnTo>
                  <a:lnTo>
                    <a:pt x="13131" y="133197"/>
                  </a:lnTo>
                  <a:lnTo>
                    <a:pt x="17957" y="133197"/>
                  </a:lnTo>
                  <a:lnTo>
                    <a:pt x="40360" y="120738"/>
                  </a:lnTo>
                  <a:lnTo>
                    <a:pt x="42595" y="118630"/>
                  </a:lnTo>
                  <a:lnTo>
                    <a:pt x="45897" y="115341"/>
                  </a:lnTo>
                  <a:close/>
                </a:path>
                <a:path extrusionOk="0" h="133350" w="184150">
                  <a:moveTo>
                    <a:pt x="183565" y="90233"/>
                  </a:moveTo>
                  <a:lnTo>
                    <a:pt x="76377" y="90233"/>
                  </a:lnTo>
                  <a:lnTo>
                    <a:pt x="76377" y="104457"/>
                  </a:lnTo>
                  <a:lnTo>
                    <a:pt x="183565" y="104457"/>
                  </a:lnTo>
                  <a:lnTo>
                    <a:pt x="183565" y="90233"/>
                  </a:lnTo>
                  <a:close/>
                </a:path>
                <a:path extrusionOk="0" h="133350" w="184150">
                  <a:moveTo>
                    <a:pt x="183565" y="49771"/>
                  </a:moveTo>
                  <a:lnTo>
                    <a:pt x="76377" y="49771"/>
                  </a:lnTo>
                  <a:lnTo>
                    <a:pt x="76377" y="63995"/>
                  </a:lnTo>
                  <a:lnTo>
                    <a:pt x="183565" y="63995"/>
                  </a:lnTo>
                  <a:lnTo>
                    <a:pt x="183565" y="49771"/>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39" name="Google Shape;2039;p42"/>
            <p:cNvPicPr preferRelativeResize="0"/>
            <p:nvPr/>
          </p:nvPicPr>
          <p:blipFill rotWithShape="1">
            <a:blip r:embed="rId21">
              <a:alphaModFix/>
            </a:blip>
            <a:srcRect b="0" l="0" r="0" t="0"/>
            <a:stretch/>
          </p:blipFill>
          <p:spPr>
            <a:xfrm>
              <a:off x="4870196" y="4128274"/>
              <a:ext cx="78866" cy="119811"/>
            </a:xfrm>
            <a:prstGeom prst="rect">
              <a:avLst/>
            </a:prstGeom>
            <a:noFill/>
            <a:ln>
              <a:noFill/>
            </a:ln>
          </p:spPr>
        </p:pic>
        <p:pic>
          <p:nvPicPr>
            <p:cNvPr id="2040" name="Google Shape;2040;p42"/>
            <p:cNvPicPr preferRelativeResize="0"/>
            <p:nvPr/>
          </p:nvPicPr>
          <p:blipFill rotWithShape="1">
            <a:blip r:embed="rId22">
              <a:alphaModFix/>
            </a:blip>
            <a:srcRect b="0" l="0" r="0" t="0"/>
            <a:stretch/>
          </p:blipFill>
          <p:spPr>
            <a:xfrm>
              <a:off x="4980565" y="3685032"/>
              <a:ext cx="1946777" cy="322021"/>
            </a:xfrm>
            <a:prstGeom prst="rect">
              <a:avLst/>
            </a:prstGeom>
            <a:noFill/>
            <a:ln>
              <a:noFill/>
            </a:ln>
          </p:spPr>
        </p:pic>
      </p:grpSp>
      <p:grpSp>
        <p:nvGrpSpPr>
          <p:cNvPr id="2041" name="Google Shape;2041;p42"/>
          <p:cNvGrpSpPr/>
          <p:nvPr/>
        </p:nvGrpSpPr>
        <p:grpSpPr>
          <a:xfrm>
            <a:off x="7141423" y="3829177"/>
            <a:ext cx="1368466" cy="524878"/>
            <a:chOff x="7141423" y="3829177"/>
            <a:chExt cx="1368466" cy="524878"/>
          </a:xfrm>
        </p:grpSpPr>
        <p:pic>
          <p:nvPicPr>
            <p:cNvPr id="2042" name="Google Shape;2042;p42"/>
            <p:cNvPicPr preferRelativeResize="0"/>
            <p:nvPr/>
          </p:nvPicPr>
          <p:blipFill rotWithShape="1">
            <a:blip r:embed="rId23">
              <a:alphaModFix/>
            </a:blip>
            <a:srcRect b="0" l="0" r="0" t="0"/>
            <a:stretch/>
          </p:blipFill>
          <p:spPr>
            <a:xfrm>
              <a:off x="7761478" y="3829177"/>
              <a:ext cx="403351" cy="181254"/>
            </a:xfrm>
            <a:prstGeom prst="rect">
              <a:avLst/>
            </a:prstGeom>
            <a:noFill/>
            <a:ln>
              <a:noFill/>
            </a:ln>
          </p:spPr>
        </p:pic>
        <p:pic>
          <p:nvPicPr>
            <p:cNvPr id="2043" name="Google Shape;2043;p42"/>
            <p:cNvPicPr preferRelativeResize="0"/>
            <p:nvPr/>
          </p:nvPicPr>
          <p:blipFill rotWithShape="1">
            <a:blip r:embed="rId24">
              <a:alphaModFix/>
            </a:blip>
            <a:srcRect b="0" l="0" r="0" t="0"/>
            <a:stretch/>
          </p:blipFill>
          <p:spPr>
            <a:xfrm>
              <a:off x="8266176" y="3850513"/>
              <a:ext cx="213502" cy="164655"/>
            </a:xfrm>
            <a:prstGeom prst="rect">
              <a:avLst/>
            </a:prstGeom>
            <a:noFill/>
            <a:ln>
              <a:noFill/>
            </a:ln>
          </p:spPr>
        </p:pic>
        <p:pic>
          <p:nvPicPr>
            <p:cNvPr id="2044" name="Google Shape;2044;p42"/>
            <p:cNvPicPr preferRelativeResize="0"/>
            <p:nvPr/>
          </p:nvPicPr>
          <p:blipFill rotWithShape="1">
            <a:blip r:embed="rId25">
              <a:alphaModFix/>
            </a:blip>
            <a:srcRect b="0" l="0" r="0" t="0"/>
            <a:stretch/>
          </p:blipFill>
          <p:spPr>
            <a:xfrm>
              <a:off x="7141423" y="3843274"/>
              <a:ext cx="1104560" cy="510781"/>
            </a:xfrm>
            <a:prstGeom prst="rect">
              <a:avLst/>
            </a:prstGeom>
            <a:noFill/>
            <a:ln>
              <a:noFill/>
            </a:ln>
          </p:spPr>
        </p:pic>
        <p:pic>
          <p:nvPicPr>
            <p:cNvPr id="2045" name="Google Shape;2045;p42"/>
            <p:cNvPicPr preferRelativeResize="0"/>
            <p:nvPr/>
          </p:nvPicPr>
          <p:blipFill rotWithShape="1">
            <a:blip r:embed="rId26">
              <a:alphaModFix/>
            </a:blip>
            <a:srcRect b="0" l="0" r="0" t="0"/>
            <a:stretch/>
          </p:blipFill>
          <p:spPr>
            <a:xfrm>
              <a:off x="8372856" y="4096220"/>
              <a:ext cx="137033" cy="218440"/>
            </a:xfrm>
            <a:prstGeom prst="rect">
              <a:avLst/>
            </a:prstGeom>
            <a:noFill/>
            <a:ln>
              <a:noFill/>
            </a:ln>
          </p:spPr>
        </p:pic>
      </p:grpSp>
      <p:grpSp>
        <p:nvGrpSpPr>
          <p:cNvPr id="2046" name="Google Shape;2046;p42"/>
          <p:cNvGrpSpPr/>
          <p:nvPr/>
        </p:nvGrpSpPr>
        <p:grpSpPr>
          <a:xfrm>
            <a:off x="2380959" y="946785"/>
            <a:ext cx="3272446" cy="977264"/>
            <a:chOff x="2380959" y="946785"/>
            <a:chExt cx="3272446" cy="977264"/>
          </a:xfrm>
        </p:grpSpPr>
        <p:sp>
          <p:nvSpPr>
            <p:cNvPr id="2047" name="Google Shape;2047;p42"/>
            <p:cNvSpPr/>
            <p:nvPr/>
          </p:nvSpPr>
          <p:spPr>
            <a:xfrm>
              <a:off x="2836037" y="1112519"/>
              <a:ext cx="718820" cy="491490"/>
            </a:xfrm>
            <a:custGeom>
              <a:rect b="b" l="l" r="r" t="t"/>
              <a:pathLst>
                <a:path extrusionOk="0" h="491490" w="718820">
                  <a:moveTo>
                    <a:pt x="361950" y="233299"/>
                  </a:moveTo>
                  <a:lnTo>
                    <a:pt x="0" y="233299"/>
                  </a:lnTo>
                  <a:lnTo>
                    <a:pt x="0" y="252349"/>
                  </a:lnTo>
                  <a:lnTo>
                    <a:pt x="361950" y="252349"/>
                  </a:lnTo>
                  <a:lnTo>
                    <a:pt x="361950" y="233299"/>
                  </a:lnTo>
                  <a:close/>
                </a:path>
                <a:path extrusionOk="0" h="491490" w="718820">
                  <a:moveTo>
                    <a:pt x="718566" y="399034"/>
                  </a:moveTo>
                  <a:lnTo>
                    <a:pt x="699897" y="399034"/>
                  </a:lnTo>
                  <a:lnTo>
                    <a:pt x="697001" y="415086"/>
                  </a:lnTo>
                  <a:lnTo>
                    <a:pt x="693864" y="428015"/>
                  </a:lnTo>
                  <a:lnTo>
                    <a:pt x="690422" y="437807"/>
                  </a:lnTo>
                  <a:lnTo>
                    <a:pt x="686689" y="444500"/>
                  </a:lnTo>
                  <a:lnTo>
                    <a:pt x="681609" y="451231"/>
                  </a:lnTo>
                  <a:lnTo>
                    <a:pt x="674243" y="454660"/>
                  </a:lnTo>
                  <a:lnTo>
                    <a:pt x="446786" y="454660"/>
                  </a:lnTo>
                  <a:lnTo>
                    <a:pt x="608457" y="235077"/>
                  </a:lnTo>
                  <a:lnTo>
                    <a:pt x="608457" y="219964"/>
                  </a:lnTo>
                  <a:lnTo>
                    <a:pt x="458724" y="16510"/>
                  </a:lnTo>
                  <a:lnTo>
                    <a:pt x="656844" y="16510"/>
                  </a:lnTo>
                  <a:lnTo>
                    <a:pt x="687527" y="40563"/>
                  </a:lnTo>
                  <a:lnTo>
                    <a:pt x="695198" y="74422"/>
                  </a:lnTo>
                  <a:lnTo>
                    <a:pt x="711708" y="74422"/>
                  </a:lnTo>
                  <a:lnTo>
                    <a:pt x="711708" y="0"/>
                  </a:lnTo>
                  <a:lnTo>
                    <a:pt x="408432" y="0"/>
                  </a:lnTo>
                  <a:lnTo>
                    <a:pt x="408432" y="11938"/>
                  </a:lnTo>
                  <a:lnTo>
                    <a:pt x="579247" y="240157"/>
                  </a:lnTo>
                  <a:lnTo>
                    <a:pt x="403352" y="478663"/>
                  </a:lnTo>
                  <a:lnTo>
                    <a:pt x="403352" y="491109"/>
                  </a:lnTo>
                  <a:lnTo>
                    <a:pt x="712089" y="491109"/>
                  </a:lnTo>
                  <a:lnTo>
                    <a:pt x="718566" y="39903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8" name="Google Shape;2048;p42"/>
            <p:cNvSpPr/>
            <p:nvPr/>
          </p:nvSpPr>
          <p:spPr>
            <a:xfrm>
              <a:off x="3261220" y="1623821"/>
              <a:ext cx="184150" cy="133350"/>
            </a:xfrm>
            <a:custGeom>
              <a:rect b="b" l="l" r="r" t="t"/>
              <a:pathLst>
                <a:path extrusionOk="0" h="133350" w="184150">
                  <a:moveTo>
                    <a:pt x="42303" y="0"/>
                  </a:moveTo>
                  <a:lnTo>
                    <a:pt x="23622" y="0"/>
                  </a:lnTo>
                  <a:lnTo>
                    <a:pt x="19316" y="20066"/>
                  </a:lnTo>
                  <a:lnTo>
                    <a:pt x="37731" y="20066"/>
                  </a:lnTo>
                  <a:lnTo>
                    <a:pt x="42303" y="0"/>
                  </a:lnTo>
                  <a:close/>
                </a:path>
                <a:path extrusionOk="0" h="133350" w="184150">
                  <a:moveTo>
                    <a:pt x="45732" y="115316"/>
                  </a:moveTo>
                  <a:lnTo>
                    <a:pt x="39497" y="109220"/>
                  </a:lnTo>
                  <a:lnTo>
                    <a:pt x="35953" y="113030"/>
                  </a:lnTo>
                  <a:lnTo>
                    <a:pt x="34429" y="114554"/>
                  </a:lnTo>
                  <a:lnTo>
                    <a:pt x="24384" y="120777"/>
                  </a:lnTo>
                  <a:lnTo>
                    <a:pt x="21348" y="120777"/>
                  </a:lnTo>
                  <a:lnTo>
                    <a:pt x="19951" y="120269"/>
                  </a:lnTo>
                  <a:lnTo>
                    <a:pt x="18923" y="119253"/>
                  </a:lnTo>
                  <a:lnTo>
                    <a:pt x="18034" y="118110"/>
                  </a:lnTo>
                  <a:lnTo>
                    <a:pt x="17538" y="116459"/>
                  </a:lnTo>
                  <a:lnTo>
                    <a:pt x="17665" y="110363"/>
                  </a:lnTo>
                  <a:lnTo>
                    <a:pt x="18923" y="103124"/>
                  </a:lnTo>
                  <a:lnTo>
                    <a:pt x="19824" y="99441"/>
                  </a:lnTo>
                  <a:lnTo>
                    <a:pt x="33667" y="37465"/>
                  </a:lnTo>
                  <a:lnTo>
                    <a:pt x="29083" y="37465"/>
                  </a:lnTo>
                  <a:lnTo>
                    <a:pt x="2044" y="38608"/>
                  </a:lnTo>
                  <a:lnTo>
                    <a:pt x="901" y="44831"/>
                  </a:lnTo>
                  <a:lnTo>
                    <a:pt x="4965" y="44958"/>
                  </a:lnTo>
                  <a:lnTo>
                    <a:pt x="7747" y="45593"/>
                  </a:lnTo>
                  <a:lnTo>
                    <a:pt x="9398" y="46736"/>
                  </a:lnTo>
                  <a:lnTo>
                    <a:pt x="10922" y="47879"/>
                  </a:lnTo>
                  <a:lnTo>
                    <a:pt x="11823" y="49657"/>
                  </a:lnTo>
                  <a:lnTo>
                    <a:pt x="11950" y="53721"/>
                  </a:lnTo>
                  <a:lnTo>
                    <a:pt x="11684" y="54737"/>
                  </a:lnTo>
                  <a:lnTo>
                    <a:pt x="11442" y="57658"/>
                  </a:lnTo>
                  <a:lnTo>
                    <a:pt x="10922" y="60833"/>
                  </a:lnTo>
                  <a:lnTo>
                    <a:pt x="10160" y="64389"/>
                  </a:lnTo>
                  <a:lnTo>
                    <a:pt x="9537" y="68072"/>
                  </a:lnTo>
                  <a:lnTo>
                    <a:pt x="8648" y="71755"/>
                  </a:lnTo>
                  <a:lnTo>
                    <a:pt x="6858" y="79375"/>
                  </a:lnTo>
                  <a:lnTo>
                    <a:pt x="5092" y="87249"/>
                  </a:lnTo>
                  <a:lnTo>
                    <a:pt x="4076" y="91059"/>
                  </a:lnTo>
                  <a:lnTo>
                    <a:pt x="3314" y="94869"/>
                  </a:lnTo>
                  <a:lnTo>
                    <a:pt x="2552" y="98425"/>
                  </a:lnTo>
                  <a:lnTo>
                    <a:pt x="1663" y="101981"/>
                  </a:lnTo>
                  <a:lnTo>
                    <a:pt x="1028" y="105283"/>
                  </a:lnTo>
                  <a:lnTo>
                    <a:pt x="635" y="108331"/>
                  </a:lnTo>
                  <a:lnTo>
                    <a:pt x="139" y="111379"/>
                  </a:lnTo>
                  <a:lnTo>
                    <a:pt x="25" y="112395"/>
                  </a:lnTo>
                  <a:lnTo>
                    <a:pt x="12966" y="133223"/>
                  </a:lnTo>
                  <a:lnTo>
                    <a:pt x="17919" y="133223"/>
                  </a:lnTo>
                  <a:lnTo>
                    <a:pt x="36969" y="123698"/>
                  </a:lnTo>
                  <a:lnTo>
                    <a:pt x="39636" y="121412"/>
                  </a:lnTo>
                  <a:lnTo>
                    <a:pt x="40297" y="120777"/>
                  </a:lnTo>
                  <a:lnTo>
                    <a:pt x="42672" y="118491"/>
                  </a:lnTo>
                  <a:lnTo>
                    <a:pt x="45732" y="115316"/>
                  </a:lnTo>
                  <a:close/>
                </a:path>
                <a:path extrusionOk="0" h="133350" w="184150">
                  <a:moveTo>
                    <a:pt x="183527" y="90297"/>
                  </a:moveTo>
                  <a:lnTo>
                    <a:pt x="76339" y="90297"/>
                  </a:lnTo>
                  <a:lnTo>
                    <a:pt x="76339" y="104521"/>
                  </a:lnTo>
                  <a:lnTo>
                    <a:pt x="183527" y="104521"/>
                  </a:lnTo>
                  <a:lnTo>
                    <a:pt x="183527" y="90297"/>
                  </a:lnTo>
                  <a:close/>
                </a:path>
                <a:path extrusionOk="0" h="133350" w="184150">
                  <a:moveTo>
                    <a:pt x="183527" y="49784"/>
                  </a:moveTo>
                  <a:lnTo>
                    <a:pt x="76339" y="49784"/>
                  </a:lnTo>
                  <a:lnTo>
                    <a:pt x="76339" y="64008"/>
                  </a:lnTo>
                  <a:lnTo>
                    <a:pt x="183527" y="64008"/>
                  </a:lnTo>
                  <a:lnTo>
                    <a:pt x="183527" y="49784"/>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49" name="Google Shape;2049;p42"/>
            <p:cNvPicPr preferRelativeResize="0"/>
            <p:nvPr/>
          </p:nvPicPr>
          <p:blipFill rotWithShape="1">
            <a:blip r:embed="rId27">
              <a:alphaModFix/>
            </a:blip>
            <a:srcRect b="0" l="0" r="0" t="0"/>
            <a:stretch/>
          </p:blipFill>
          <p:spPr>
            <a:xfrm>
              <a:off x="3481705" y="1635633"/>
              <a:ext cx="78867" cy="119761"/>
            </a:xfrm>
            <a:prstGeom prst="rect">
              <a:avLst/>
            </a:prstGeom>
            <a:noFill/>
            <a:ln>
              <a:noFill/>
            </a:ln>
          </p:spPr>
        </p:pic>
        <p:pic>
          <p:nvPicPr>
            <p:cNvPr id="2050" name="Google Shape;2050;p42"/>
            <p:cNvPicPr preferRelativeResize="0"/>
            <p:nvPr/>
          </p:nvPicPr>
          <p:blipFill rotWithShape="1">
            <a:blip r:embed="rId28">
              <a:alphaModFix/>
            </a:blip>
            <a:srcRect b="0" l="0" r="0" t="0"/>
            <a:stretch/>
          </p:blipFill>
          <p:spPr>
            <a:xfrm>
              <a:off x="3592068" y="1130046"/>
              <a:ext cx="2061337" cy="384301"/>
            </a:xfrm>
            <a:prstGeom prst="rect">
              <a:avLst/>
            </a:prstGeom>
            <a:noFill/>
            <a:ln>
              <a:noFill/>
            </a:ln>
          </p:spPr>
        </p:pic>
        <p:pic>
          <p:nvPicPr>
            <p:cNvPr id="2051" name="Google Shape;2051;p42"/>
            <p:cNvPicPr preferRelativeResize="0"/>
            <p:nvPr/>
          </p:nvPicPr>
          <p:blipFill rotWithShape="1">
            <a:blip r:embed="rId29">
              <a:alphaModFix/>
            </a:blip>
            <a:srcRect b="0" l="0" r="0" t="0"/>
            <a:stretch/>
          </p:blipFill>
          <p:spPr>
            <a:xfrm>
              <a:off x="2963164" y="1067562"/>
              <a:ext cx="99949" cy="173482"/>
            </a:xfrm>
            <a:prstGeom prst="rect">
              <a:avLst/>
            </a:prstGeom>
            <a:noFill/>
            <a:ln>
              <a:noFill/>
            </a:ln>
          </p:spPr>
        </p:pic>
        <p:pic>
          <p:nvPicPr>
            <p:cNvPr id="2052" name="Google Shape;2052;p42"/>
            <p:cNvPicPr preferRelativeResize="0"/>
            <p:nvPr/>
          </p:nvPicPr>
          <p:blipFill rotWithShape="1">
            <a:blip r:embed="rId10">
              <a:alphaModFix/>
            </a:blip>
            <a:srcRect b="0" l="0" r="0" t="0"/>
            <a:stretch/>
          </p:blipFill>
          <p:spPr>
            <a:xfrm>
              <a:off x="2852293" y="1429512"/>
              <a:ext cx="105409" cy="173482"/>
            </a:xfrm>
            <a:prstGeom prst="rect">
              <a:avLst/>
            </a:prstGeom>
            <a:noFill/>
            <a:ln>
              <a:noFill/>
            </a:ln>
          </p:spPr>
        </p:pic>
        <p:pic>
          <p:nvPicPr>
            <p:cNvPr id="2053" name="Google Shape;2053;p42"/>
            <p:cNvPicPr preferRelativeResize="0"/>
            <p:nvPr/>
          </p:nvPicPr>
          <p:blipFill rotWithShape="1">
            <a:blip r:embed="rId30">
              <a:alphaModFix/>
            </a:blip>
            <a:srcRect b="0" l="0" r="0" t="0"/>
            <a:stretch/>
          </p:blipFill>
          <p:spPr>
            <a:xfrm>
              <a:off x="2981960" y="1480820"/>
              <a:ext cx="209550" cy="124205"/>
            </a:xfrm>
            <a:prstGeom prst="rect">
              <a:avLst/>
            </a:prstGeom>
            <a:noFill/>
            <a:ln>
              <a:noFill/>
            </a:ln>
          </p:spPr>
        </p:pic>
        <p:pic>
          <p:nvPicPr>
            <p:cNvPr id="2054" name="Google Shape;2054;p42"/>
            <p:cNvPicPr preferRelativeResize="0"/>
            <p:nvPr/>
          </p:nvPicPr>
          <p:blipFill rotWithShape="1">
            <a:blip r:embed="rId31">
              <a:alphaModFix/>
            </a:blip>
            <a:srcRect b="0" l="0" r="0" t="0"/>
            <a:stretch/>
          </p:blipFill>
          <p:spPr>
            <a:xfrm>
              <a:off x="2380959" y="1145032"/>
              <a:ext cx="362404" cy="431926"/>
            </a:xfrm>
            <a:prstGeom prst="rect">
              <a:avLst/>
            </a:prstGeom>
            <a:noFill/>
            <a:ln>
              <a:noFill/>
            </a:ln>
          </p:spPr>
        </p:pic>
        <p:pic>
          <p:nvPicPr>
            <p:cNvPr id="2055" name="Google Shape;2055;p42"/>
            <p:cNvPicPr preferRelativeResize="0"/>
            <p:nvPr/>
          </p:nvPicPr>
          <p:blipFill rotWithShape="1">
            <a:blip r:embed="rId32">
              <a:alphaModFix/>
            </a:blip>
            <a:srcRect b="0" l="0" r="0" t="0"/>
            <a:stretch/>
          </p:blipFill>
          <p:spPr>
            <a:xfrm>
              <a:off x="2782697" y="946785"/>
              <a:ext cx="265302" cy="977264"/>
            </a:xfrm>
            <a:prstGeom prst="rect">
              <a:avLst/>
            </a:prstGeom>
            <a:noFill/>
            <a:ln>
              <a:noFill/>
            </a:ln>
          </p:spPr>
        </p:pic>
      </p:grpSp>
      <p:grpSp>
        <p:nvGrpSpPr>
          <p:cNvPr id="2056" name="Google Shape;2056;p42"/>
          <p:cNvGrpSpPr/>
          <p:nvPr/>
        </p:nvGrpSpPr>
        <p:grpSpPr>
          <a:xfrm>
            <a:off x="876604" y="2262251"/>
            <a:ext cx="6430975" cy="2091689"/>
            <a:chOff x="876604" y="2262251"/>
            <a:chExt cx="6430975" cy="2091689"/>
          </a:xfrm>
        </p:grpSpPr>
        <p:sp>
          <p:nvSpPr>
            <p:cNvPr id="2057" name="Google Shape;2057;p42"/>
            <p:cNvSpPr/>
            <p:nvPr/>
          </p:nvSpPr>
          <p:spPr>
            <a:xfrm>
              <a:off x="4082542" y="2892551"/>
              <a:ext cx="191770" cy="993140"/>
            </a:xfrm>
            <a:custGeom>
              <a:rect b="b" l="l" r="r" t="t"/>
              <a:pathLst>
                <a:path extrusionOk="0" h="993139" w="191770">
                  <a:moveTo>
                    <a:pt x="154813" y="52070"/>
                  </a:moveTo>
                  <a:lnTo>
                    <a:pt x="0" y="52070"/>
                  </a:lnTo>
                  <a:lnTo>
                    <a:pt x="0" y="68834"/>
                  </a:lnTo>
                  <a:lnTo>
                    <a:pt x="154813" y="68834"/>
                  </a:lnTo>
                  <a:lnTo>
                    <a:pt x="154813" y="52070"/>
                  </a:lnTo>
                  <a:close/>
                </a:path>
                <a:path extrusionOk="0" h="993139" w="191770">
                  <a:moveTo>
                    <a:pt x="154813" y="0"/>
                  </a:moveTo>
                  <a:lnTo>
                    <a:pt x="0" y="0"/>
                  </a:lnTo>
                  <a:lnTo>
                    <a:pt x="0" y="16637"/>
                  </a:lnTo>
                  <a:lnTo>
                    <a:pt x="154813" y="16637"/>
                  </a:lnTo>
                  <a:lnTo>
                    <a:pt x="154813" y="0"/>
                  </a:lnTo>
                  <a:close/>
                </a:path>
                <a:path extrusionOk="0" h="993139" w="191770">
                  <a:moveTo>
                    <a:pt x="191643" y="975868"/>
                  </a:moveTo>
                  <a:lnTo>
                    <a:pt x="36957" y="975868"/>
                  </a:lnTo>
                  <a:lnTo>
                    <a:pt x="36957" y="992619"/>
                  </a:lnTo>
                  <a:lnTo>
                    <a:pt x="191643" y="992619"/>
                  </a:lnTo>
                  <a:lnTo>
                    <a:pt x="191643" y="975868"/>
                  </a:lnTo>
                  <a:close/>
                </a:path>
                <a:path extrusionOk="0" h="993139" w="191770">
                  <a:moveTo>
                    <a:pt x="191643" y="923798"/>
                  </a:moveTo>
                  <a:lnTo>
                    <a:pt x="36957" y="923798"/>
                  </a:lnTo>
                  <a:lnTo>
                    <a:pt x="36957" y="940562"/>
                  </a:lnTo>
                  <a:lnTo>
                    <a:pt x="191643" y="940562"/>
                  </a:lnTo>
                  <a:lnTo>
                    <a:pt x="191643" y="9237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8" name="Google Shape;2058;p42"/>
            <p:cNvSpPr/>
            <p:nvPr/>
          </p:nvSpPr>
          <p:spPr>
            <a:xfrm>
              <a:off x="3538601" y="2262251"/>
              <a:ext cx="0" cy="2091689"/>
            </a:xfrm>
            <a:custGeom>
              <a:rect b="b" l="l" r="r" t="t"/>
              <a:pathLst>
                <a:path extrusionOk="0" h="2091689" w="120000">
                  <a:moveTo>
                    <a:pt x="0" y="0"/>
                  </a:moveTo>
                  <a:lnTo>
                    <a:pt x="0" y="2091283"/>
                  </a:lnTo>
                </a:path>
              </a:pathLst>
            </a:custGeom>
            <a:noFill/>
            <a:ln cap="flat" cmpd="sng" w="25400">
              <a:solidFill>
                <a:srgbClr val="58585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59" name="Google Shape;2059;p42"/>
            <p:cNvPicPr preferRelativeResize="0"/>
            <p:nvPr/>
          </p:nvPicPr>
          <p:blipFill rotWithShape="1">
            <a:blip r:embed="rId33">
              <a:alphaModFix/>
            </a:blip>
            <a:srcRect b="0" l="0" r="0" t="0"/>
            <a:stretch/>
          </p:blipFill>
          <p:spPr>
            <a:xfrm>
              <a:off x="876604" y="2441829"/>
              <a:ext cx="3233301" cy="1658848"/>
            </a:xfrm>
            <a:prstGeom prst="rect">
              <a:avLst/>
            </a:prstGeom>
            <a:noFill/>
            <a:ln>
              <a:noFill/>
            </a:ln>
          </p:spPr>
        </p:pic>
        <p:sp>
          <p:nvSpPr>
            <p:cNvPr id="2060" name="Google Shape;2060;p42"/>
            <p:cNvSpPr/>
            <p:nvPr/>
          </p:nvSpPr>
          <p:spPr>
            <a:xfrm>
              <a:off x="4321048" y="2681477"/>
              <a:ext cx="575945" cy="491490"/>
            </a:xfrm>
            <a:custGeom>
              <a:rect b="b" l="l" r="r" t="t"/>
              <a:pathLst>
                <a:path extrusionOk="0" h="491489" w="575945">
                  <a:moveTo>
                    <a:pt x="219075" y="233172"/>
                  </a:moveTo>
                  <a:lnTo>
                    <a:pt x="0" y="233172"/>
                  </a:lnTo>
                  <a:lnTo>
                    <a:pt x="0" y="252222"/>
                  </a:lnTo>
                  <a:lnTo>
                    <a:pt x="219075" y="252222"/>
                  </a:lnTo>
                  <a:lnTo>
                    <a:pt x="219075" y="233172"/>
                  </a:lnTo>
                  <a:close/>
                </a:path>
                <a:path extrusionOk="0" h="491489" w="575945">
                  <a:moveTo>
                    <a:pt x="575691" y="398907"/>
                  </a:moveTo>
                  <a:lnTo>
                    <a:pt x="557022" y="398907"/>
                  </a:lnTo>
                  <a:lnTo>
                    <a:pt x="554126" y="414985"/>
                  </a:lnTo>
                  <a:lnTo>
                    <a:pt x="550989" y="427926"/>
                  </a:lnTo>
                  <a:lnTo>
                    <a:pt x="547547" y="437743"/>
                  </a:lnTo>
                  <a:lnTo>
                    <a:pt x="543814" y="444373"/>
                  </a:lnTo>
                  <a:lnTo>
                    <a:pt x="538734" y="451104"/>
                  </a:lnTo>
                  <a:lnTo>
                    <a:pt x="531368" y="454533"/>
                  </a:lnTo>
                  <a:lnTo>
                    <a:pt x="303911" y="454533"/>
                  </a:lnTo>
                  <a:lnTo>
                    <a:pt x="465582" y="235077"/>
                  </a:lnTo>
                  <a:lnTo>
                    <a:pt x="465582" y="219837"/>
                  </a:lnTo>
                  <a:lnTo>
                    <a:pt x="315849" y="16383"/>
                  </a:lnTo>
                  <a:lnTo>
                    <a:pt x="513969" y="16383"/>
                  </a:lnTo>
                  <a:lnTo>
                    <a:pt x="544652" y="40513"/>
                  </a:lnTo>
                  <a:lnTo>
                    <a:pt x="552323" y="74295"/>
                  </a:lnTo>
                  <a:lnTo>
                    <a:pt x="568833" y="74295"/>
                  </a:lnTo>
                  <a:lnTo>
                    <a:pt x="568833" y="0"/>
                  </a:lnTo>
                  <a:lnTo>
                    <a:pt x="265557" y="0"/>
                  </a:lnTo>
                  <a:lnTo>
                    <a:pt x="265557" y="11938"/>
                  </a:lnTo>
                  <a:lnTo>
                    <a:pt x="436372" y="240030"/>
                  </a:lnTo>
                  <a:lnTo>
                    <a:pt x="260477" y="478536"/>
                  </a:lnTo>
                  <a:lnTo>
                    <a:pt x="260477" y="490982"/>
                  </a:lnTo>
                  <a:lnTo>
                    <a:pt x="569214" y="490982"/>
                  </a:lnTo>
                  <a:lnTo>
                    <a:pt x="575691" y="39890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61" name="Google Shape;2061;p42"/>
            <p:cNvSpPr/>
            <p:nvPr/>
          </p:nvSpPr>
          <p:spPr>
            <a:xfrm>
              <a:off x="4603318" y="3192779"/>
              <a:ext cx="184150" cy="133350"/>
            </a:xfrm>
            <a:custGeom>
              <a:rect b="b" l="l" r="r" t="t"/>
              <a:pathLst>
                <a:path extrusionOk="0" h="133350" w="184150">
                  <a:moveTo>
                    <a:pt x="42341" y="0"/>
                  </a:moveTo>
                  <a:lnTo>
                    <a:pt x="23672" y="0"/>
                  </a:lnTo>
                  <a:lnTo>
                    <a:pt x="19354" y="19939"/>
                  </a:lnTo>
                  <a:lnTo>
                    <a:pt x="37769" y="19939"/>
                  </a:lnTo>
                  <a:lnTo>
                    <a:pt x="42341" y="0"/>
                  </a:lnTo>
                  <a:close/>
                </a:path>
                <a:path extrusionOk="0" h="133350" w="184150">
                  <a:moveTo>
                    <a:pt x="45897" y="115316"/>
                  </a:moveTo>
                  <a:lnTo>
                    <a:pt x="39547" y="109220"/>
                  </a:lnTo>
                  <a:lnTo>
                    <a:pt x="37642" y="111252"/>
                  </a:lnTo>
                  <a:lnTo>
                    <a:pt x="34467" y="114427"/>
                  </a:lnTo>
                  <a:lnTo>
                    <a:pt x="31546" y="117094"/>
                  </a:lnTo>
                  <a:lnTo>
                    <a:pt x="29006" y="118872"/>
                  </a:lnTo>
                  <a:lnTo>
                    <a:pt x="27736" y="119634"/>
                  </a:lnTo>
                  <a:lnTo>
                    <a:pt x="26720" y="120015"/>
                  </a:lnTo>
                  <a:lnTo>
                    <a:pt x="25577" y="120523"/>
                  </a:lnTo>
                  <a:lnTo>
                    <a:pt x="24434" y="120650"/>
                  </a:lnTo>
                  <a:lnTo>
                    <a:pt x="21386" y="120650"/>
                  </a:lnTo>
                  <a:lnTo>
                    <a:pt x="19989" y="120142"/>
                  </a:lnTo>
                  <a:lnTo>
                    <a:pt x="18973" y="119126"/>
                  </a:lnTo>
                  <a:lnTo>
                    <a:pt x="18084" y="118110"/>
                  </a:lnTo>
                  <a:lnTo>
                    <a:pt x="17576" y="116332"/>
                  </a:lnTo>
                  <a:lnTo>
                    <a:pt x="17703" y="110363"/>
                  </a:lnTo>
                  <a:lnTo>
                    <a:pt x="18084" y="108077"/>
                  </a:lnTo>
                  <a:lnTo>
                    <a:pt x="18973" y="102997"/>
                  </a:lnTo>
                  <a:lnTo>
                    <a:pt x="19862" y="99441"/>
                  </a:lnTo>
                  <a:lnTo>
                    <a:pt x="33705" y="37465"/>
                  </a:lnTo>
                  <a:lnTo>
                    <a:pt x="29133" y="37465"/>
                  </a:lnTo>
                  <a:lnTo>
                    <a:pt x="2082" y="38481"/>
                  </a:lnTo>
                  <a:lnTo>
                    <a:pt x="939" y="44831"/>
                  </a:lnTo>
                  <a:lnTo>
                    <a:pt x="5003" y="44958"/>
                  </a:lnTo>
                  <a:lnTo>
                    <a:pt x="7797" y="45593"/>
                  </a:lnTo>
                  <a:lnTo>
                    <a:pt x="9448" y="46609"/>
                  </a:lnTo>
                  <a:lnTo>
                    <a:pt x="10972" y="47752"/>
                  </a:lnTo>
                  <a:lnTo>
                    <a:pt x="11861" y="49530"/>
                  </a:lnTo>
                  <a:lnTo>
                    <a:pt x="11988" y="51943"/>
                  </a:lnTo>
                  <a:lnTo>
                    <a:pt x="11988" y="53721"/>
                  </a:lnTo>
                  <a:lnTo>
                    <a:pt x="11861" y="54102"/>
                  </a:lnTo>
                  <a:lnTo>
                    <a:pt x="11734" y="54610"/>
                  </a:lnTo>
                  <a:lnTo>
                    <a:pt x="11480" y="57531"/>
                  </a:lnTo>
                  <a:lnTo>
                    <a:pt x="10972" y="60833"/>
                  </a:lnTo>
                  <a:lnTo>
                    <a:pt x="10210" y="64389"/>
                  </a:lnTo>
                  <a:lnTo>
                    <a:pt x="9575" y="67945"/>
                  </a:lnTo>
                  <a:lnTo>
                    <a:pt x="8686" y="71628"/>
                  </a:lnTo>
                  <a:lnTo>
                    <a:pt x="7797" y="75438"/>
                  </a:lnTo>
                  <a:lnTo>
                    <a:pt x="6908" y="79375"/>
                  </a:lnTo>
                  <a:lnTo>
                    <a:pt x="6019" y="83185"/>
                  </a:lnTo>
                  <a:lnTo>
                    <a:pt x="5130" y="87122"/>
                  </a:lnTo>
                  <a:lnTo>
                    <a:pt x="4114" y="91059"/>
                  </a:lnTo>
                  <a:lnTo>
                    <a:pt x="3352" y="94742"/>
                  </a:lnTo>
                  <a:lnTo>
                    <a:pt x="2590" y="98298"/>
                  </a:lnTo>
                  <a:lnTo>
                    <a:pt x="1701" y="101854"/>
                  </a:lnTo>
                  <a:lnTo>
                    <a:pt x="1066" y="105156"/>
                  </a:lnTo>
                  <a:lnTo>
                    <a:pt x="685" y="108204"/>
                  </a:lnTo>
                  <a:lnTo>
                    <a:pt x="177" y="111252"/>
                  </a:lnTo>
                  <a:lnTo>
                    <a:pt x="76" y="112268"/>
                  </a:lnTo>
                  <a:lnTo>
                    <a:pt x="13004" y="133096"/>
                  </a:lnTo>
                  <a:lnTo>
                    <a:pt x="17957" y="133096"/>
                  </a:lnTo>
                  <a:lnTo>
                    <a:pt x="20370" y="132842"/>
                  </a:lnTo>
                  <a:lnTo>
                    <a:pt x="24942" y="131572"/>
                  </a:lnTo>
                  <a:lnTo>
                    <a:pt x="27228" y="130556"/>
                  </a:lnTo>
                  <a:lnTo>
                    <a:pt x="29514" y="129159"/>
                  </a:lnTo>
                  <a:lnTo>
                    <a:pt x="31927" y="127762"/>
                  </a:lnTo>
                  <a:lnTo>
                    <a:pt x="34467" y="125857"/>
                  </a:lnTo>
                  <a:lnTo>
                    <a:pt x="37007" y="123571"/>
                  </a:lnTo>
                  <a:lnTo>
                    <a:pt x="39674" y="121412"/>
                  </a:lnTo>
                  <a:lnTo>
                    <a:pt x="40462" y="120650"/>
                  </a:lnTo>
                  <a:lnTo>
                    <a:pt x="42595" y="118618"/>
                  </a:lnTo>
                  <a:lnTo>
                    <a:pt x="45897" y="115316"/>
                  </a:lnTo>
                  <a:close/>
                </a:path>
                <a:path extrusionOk="0" h="133350" w="184150">
                  <a:moveTo>
                    <a:pt x="183565" y="90170"/>
                  </a:moveTo>
                  <a:lnTo>
                    <a:pt x="76377" y="90170"/>
                  </a:lnTo>
                  <a:lnTo>
                    <a:pt x="76377" y="104394"/>
                  </a:lnTo>
                  <a:lnTo>
                    <a:pt x="183565" y="104394"/>
                  </a:lnTo>
                  <a:lnTo>
                    <a:pt x="183565" y="90170"/>
                  </a:lnTo>
                  <a:close/>
                </a:path>
                <a:path extrusionOk="0" h="133350" w="184150">
                  <a:moveTo>
                    <a:pt x="183565" y="49657"/>
                  </a:moveTo>
                  <a:lnTo>
                    <a:pt x="76377" y="49657"/>
                  </a:lnTo>
                  <a:lnTo>
                    <a:pt x="76377" y="64008"/>
                  </a:lnTo>
                  <a:lnTo>
                    <a:pt x="183565" y="64008"/>
                  </a:lnTo>
                  <a:lnTo>
                    <a:pt x="183565" y="49657"/>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62" name="Google Shape;2062;p42"/>
            <p:cNvPicPr preferRelativeResize="0"/>
            <p:nvPr/>
          </p:nvPicPr>
          <p:blipFill rotWithShape="1">
            <a:blip r:embed="rId34">
              <a:alphaModFix/>
            </a:blip>
            <a:srcRect b="0" l="0" r="0" t="0"/>
            <a:stretch/>
          </p:blipFill>
          <p:spPr>
            <a:xfrm>
              <a:off x="4823841" y="3204464"/>
              <a:ext cx="78867" cy="119761"/>
            </a:xfrm>
            <a:prstGeom prst="rect">
              <a:avLst/>
            </a:prstGeom>
            <a:noFill/>
            <a:ln>
              <a:noFill/>
            </a:ln>
          </p:spPr>
        </p:pic>
        <p:pic>
          <p:nvPicPr>
            <p:cNvPr id="2063" name="Google Shape;2063;p42"/>
            <p:cNvPicPr preferRelativeResize="0"/>
            <p:nvPr/>
          </p:nvPicPr>
          <p:blipFill rotWithShape="1">
            <a:blip r:embed="rId35">
              <a:alphaModFix/>
            </a:blip>
            <a:srcRect b="0" l="0" r="0" t="0"/>
            <a:stretch/>
          </p:blipFill>
          <p:spPr>
            <a:xfrm>
              <a:off x="4943734" y="2732659"/>
              <a:ext cx="2363845" cy="390652"/>
            </a:xfrm>
            <a:prstGeom prst="rect">
              <a:avLst/>
            </a:prstGeom>
            <a:noFill/>
            <a:ln>
              <a:noFill/>
            </a:ln>
          </p:spPr>
        </p:pic>
        <p:pic>
          <p:nvPicPr>
            <p:cNvPr id="2064" name="Google Shape;2064;p42"/>
            <p:cNvPicPr preferRelativeResize="0"/>
            <p:nvPr/>
          </p:nvPicPr>
          <p:blipFill rotWithShape="1">
            <a:blip r:embed="rId36">
              <a:alphaModFix/>
            </a:blip>
            <a:srcRect b="0" l="0" r="0" t="0"/>
            <a:stretch/>
          </p:blipFill>
          <p:spPr>
            <a:xfrm>
              <a:off x="4324095" y="3049651"/>
              <a:ext cx="209550" cy="124206"/>
            </a:xfrm>
            <a:prstGeom prst="rect">
              <a:avLst/>
            </a:prstGeom>
            <a:noFill/>
            <a:ln>
              <a:noFill/>
            </a:ln>
          </p:spPr>
        </p:pic>
      </p:grpSp>
      <p:sp>
        <p:nvSpPr>
          <p:cNvPr id="2065" name="Google Shape;2065;p42"/>
          <p:cNvSpPr txBox="1"/>
          <p:nvPr/>
        </p:nvSpPr>
        <p:spPr>
          <a:xfrm>
            <a:off x="428625" y="4008120"/>
            <a:ext cx="2373630" cy="3352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 </a:t>
            </a:r>
            <a:r>
              <a:rPr baseline="30000" lang="en-US" sz="2325">
                <a:latin typeface="Verdana"/>
                <a:ea typeface="Verdana"/>
                <a:cs typeface="Verdana"/>
                <a:sym typeface="Verdana"/>
              </a:rPr>
              <a:t>simultaneous update</a:t>
            </a:r>
            <a:endParaRPr baseline="30000" sz="2325">
              <a:latin typeface="Verdana"/>
              <a:ea typeface="Verdana"/>
              <a:cs typeface="Verdana"/>
              <a:sym typeface="Verdana"/>
            </a:endParaRPr>
          </a:p>
        </p:txBody>
      </p:sp>
      <p:pic>
        <p:nvPicPr>
          <p:cNvPr id="2066" name="Google Shape;2066;p42"/>
          <p:cNvPicPr preferRelativeResize="0"/>
          <p:nvPr/>
        </p:nvPicPr>
        <p:blipFill rotWithShape="1">
          <a:blip r:embed="rId37">
            <a:alphaModFix/>
          </a:blip>
          <a:srcRect b="0" l="0" r="0" t="0"/>
          <a:stretch/>
        </p:blipFill>
        <p:spPr>
          <a:xfrm>
            <a:off x="759599" y="1152016"/>
            <a:ext cx="423330" cy="483997"/>
          </a:xfrm>
          <a:prstGeom prst="rect">
            <a:avLst/>
          </a:prstGeom>
          <a:noFill/>
          <a:ln>
            <a:noFill/>
          </a:ln>
        </p:spPr>
      </p:pic>
      <p:pic>
        <p:nvPicPr>
          <p:cNvPr id="2067" name="Google Shape;2067;p42"/>
          <p:cNvPicPr preferRelativeResize="0"/>
          <p:nvPr/>
        </p:nvPicPr>
        <p:blipFill rotWithShape="1">
          <a:blip r:embed="rId38">
            <a:alphaModFix/>
          </a:blip>
          <a:srcRect b="0" l="0" r="0" t="0"/>
          <a:stretch/>
        </p:blipFill>
        <p:spPr>
          <a:xfrm>
            <a:off x="707021" y="3238245"/>
            <a:ext cx="91605" cy="182118"/>
          </a:xfrm>
          <a:prstGeom prst="rect">
            <a:avLst/>
          </a:prstGeom>
          <a:noFill/>
          <a:ln>
            <a:noFill/>
          </a:ln>
        </p:spPr>
      </p:pic>
      <p:sp>
        <p:nvSpPr>
          <p:cNvPr id="2068" name="Google Shape;2068;p42"/>
          <p:cNvSpPr/>
          <p:nvPr/>
        </p:nvSpPr>
        <p:spPr>
          <a:xfrm>
            <a:off x="751903" y="3143630"/>
            <a:ext cx="19685" cy="19685"/>
          </a:xfrm>
          <a:custGeom>
            <a:rect b="b" l="l" r="r" t="t"/>
            <a:pathLst>
              <a:path extrusionOk="0" h="19685" w="19684">
                <a:moveTo>
                  <a:pt x="14960" y="0"/>
                </a:moveTo>
                <a:lnTo>
                  <a:pt x="4318" y="0"/>
                </a:lnTo>
                <a:lnTo>
                  <a:pt x="0" y="4191"/>
                </a:lnTo>
                <a:lnTo>
                  <a:pt x="0" y="14858"/>
                </a:lnTo>
                <a:lnTo>
                  <a:pt x="4318" y="19176"/>
                </a:lnTo>
                <a:lnTo>
                  <a:pt x="14960" y="19176"/>
                </a:lnTo>
                <a:lnTo>
                  <a:pt x="19278" y="14858"/>
                </a:lnTo>
                <a:lnTo>
                  <a:pt x="19278" y="9525"/>
                </a:lnTo>
                <a:lnTo>
                  <a:pt x="19278" y="4191"/>
                </a:lnTo>
                <a:lnTo>
                  <a:pt x="14960"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69" name="Google Shape;2069;p42"/>
          <p:cNvPicPr preferRelativeResize="0"/>
          <p:nvPr/>
        </p:nvPicPr>
        <p:blipFill rotWithShape="1">
          <a:blip r:embed="rId39">
            <a:alphaModFix/>
          </a:blip>
          <a:srcRect b="0" l="0" r="0" t="0"/>
          <a:stretch/>
        </p:blipFill>
        <p:spPr>
          <a:xfrm>
            <a:off x="6010275" y="1914525"/>
            <a:ext cx="133350" cy="123825"/>
          </a:xfrm>
          <a:prstGeom prst="rect">
            <a:avLst/>
          </a:prstGeom>
          <a:noFill/>
          <a:ln>
            <a:noFill/>
          </a:ln>
        </p:spPr>
      </p:pic>
      <p:pic>
        <p:nvPicPr>
          <p:cNvPr id="2070" name="Google Shape;2070;p42"/>
          <p:cNvPicPr preferRelativeResize="0"/>
          <p:nvPr/>
        </p:nvPicPr>
        <p:blipFill rotWithShape="1">
          <a:blip r:embed="rId40">
            <a:alphaModFix/>
          </a:blip>
          <a:srcRect b="0" l="0" r="0" t="0"/>
          <a:stretch/>
        </p:blipFill>
        <p:spPr>
          <a:xfrm>
            <a:off x="504825" y="3857625"/>
            <a:ext cx="133350" cy="123825"/>
          </a:xfrm>
          <a:prstGeom prst="rect">
            <a:avLst/>
          </a:prstGeom>
          <a:noFill/>
          <a:ln>
            <a:noFill/>
          </a:ln>
        </p:spPr>
      </p:pic>
      <p:pic>
        <p:nvPicPr>
          <p:cNvPr id="2071" name="Google Shape;2071;p42"/>
          <p:cNvPicPr preferRelativeResize="0"/>
          <p:nvPr/>
        </p:nvPicPr>
        <p:blipFill rotWithShape="1">
          <a:blip r:embed="rId41">
            <a:alphaModFix/>
          </a:blip>
          <a:srcRect b="0" l="0" r="0" t="0"/>
          <a:stretch/>
        </p:blipFill>
        <p:spPr>
          <a:xfrm>
            <a:off x="304800" y="2581275"/>
            <a:ext cx="142875" cy="133350"/>
          </a:xfrm>
          <a:prstGeom prst="rect">
            <a:avLst/>
          </a:prstGeom>
          <a:noFill/>
          <a:ln>
            <a:noFill/>
          </a:ln>
        </p:spPr>
      </p:pic>
      <p:pic>
        <p:nvPicPr>
          <p:cNvPr id="2072" name="Google Shape;2072;p42"/>
          <p:cNvPicPr preferRelativeResize="0"/>
          <p:nvPr/>
        </p:nvPicPr>
        <p:blipFill rotWithShape="1">
          <a:blip r:embed="rId42">
            <a:alphaModFix/>
          </a:blip>
          <a:srcRect b="0" l="0" r="0" t="0"/>
          <a:stretch/>
        </p:blipFill>
        <p:spPr>
          <a:xfrm>
            <a:off x="1266825" y="1590675"/>
            <a:ext cx="133350" cy="133350"/>
          </a:xfrm>
          <a:prstGeom prst="rect">
            <a:avLst/>
          </a:prstGeom>
          <a:noFill/>
          <a:ln>
            <a:noFill/>
          </a:ln>
        </p:spPr>
      </p:pic>
      <p:pic>
        <p:nvPicPr>
          <p:cNvPr id="2073" name="Google Shape;2073;p42"/>
          <p:cNvPicPr preferRelativeResize="0"/>
          <p:nvPr/>
        </p:nvPicPr>
        <p:blipFill rotWithShape="1">
          <a:blip r:embed="rId43">
            <a:alphaModFix/>
          </a:blip>
          <a:srcRect b="0" l="0" r="0" t="0"/>
          <a:stretch/>
        </p:blipFill>
        <p:spPr>
          <a:xfrm>
            <a:off x="5781675" y="1714500"/>
            <a:ext cx="142875" cy="123825"/>
          </a:xfrm>
          <a:prstGeom prst="rect">
            <a:avLst/>
          </a:prstGeom>
          <a:noFill/>
          <a:ln>
            <a:noFill/>
          </a:ln>
        </p:spPr>
      </p:pic>
      <p:grpSp>
        <p:nvGrpSpPr>
          <p:cNvPr id="2074" name="Google Shape;2074;p42"/>
          <p:cNvGrpSpPr/>
          <p:nvPr/>
        </p:nvGrpSpPr>
        <p:grpSpPr>
          <a:xfrm>
            <a:off x="4181475" y="2638425"/>
            <a:ext cx="190500" cy="685800"/>
            <a:chOff x="4181475" y="2638425"/>
            <a:chExt cx="190500" cy="685800"/>
          </a:xfrm>
        </p:grpSpPr>
        <p:pic>
          <p:nvPicPr>
            <p:cNvPr id="2075" name="Google Shape;2075;p42"/>
            <p:cNvPicPr preferRelativeResize="0"/>
            <p:nvPr/>
          </p:nvPicPr>
          <p:blipFill rotWithShape="1">
            <a:blip r:embed="rId39">
              <a:alphaModFix/>
            </a:blip>
            <a:srcRect b="0" l="0" r="0" t="0"/>
            <a:stretch/>
          </p:blipFill>
          <p:spPr>
            <a:xfrm>
              <a:off x="4238625" y="3200400"/>
              <a:ext cx="133350" cy="123825"/>
            </a:xfrm>
            <a:prstGeom prst="rect">
              <a:avLst/>
            </a:prstGeom>
            <a:noFill/>
            <a:ln>
              <a:noFill/>
            </a:ln>
          </p:spPr>
        </p:pic>
        <p:pic>
          <p:nvPicPr>
            <p:cNvPr id="2076" name="Google Shape;2076;p42"/>
            <p:cNvPicPr preferRelativeResize="0"/>
            <p:nvPr/>
          </p:nvPicPr>
          <p:blipFill rotWithShape="1">
            <a:blip r:embed="rId43">
              <a:alphaModFix/>
            </a:blip>
            <a:srcRect b="0" l="0" r="0" t="0"/>
            <a:stretch/>
          </p:blipFill>
          <p:spPr>
            <a:xfrm>
              <a:off x="4181475" y="2638425"/>
              <a:ext cx="142875" cy="123825"/>
            </a:xfrm>
            <a:prstGeom prst="rect">
              <a:avLst/>
            </a:prstGeom>
            <a:noFill/>
            <a:ln>
              <a:noFill/>
            </a:ln>
          </p:spPr>
        </p:pic>
      </p:grpSp>
      <p:sp>
        <p:nvSpPr>
          <p:cNvPr id="2077" name="Google Shape;2077;p42"/>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pic>
        <p:nvPicPr>
          <p:cNvPr id="2082" name="Google Shape;2082;p43"/>
          <p:cNvPicPr preferRelativeResize="0"/>
          <p:nvPr/>
        </p:nvPicPr>
        <p:blipFill rotWithShape="1">
          <a:blip r:embed="rId3">
            <a:alphaModFix/>
          </a:blip>
          <a:srcRect b="0" l="0" r="0" t="0"/>
          <a:stretch/>
        </p:blipFill>
        <p:spPr>
          <a:xfrm>
            <a:off x="740638" y="1290827"/>
            <a:ext cx="237718" cy="214375"/>
          </a:xfrm>
          <a:prstGeom prst="rect">
            <a:avLst/>
          </a:prstGeom>
          <a:noFill/>
          <a:ln>
            <a:noFill/>
          </a:ln>
        </p:spPr>
      </p:pic>
      <p:sp>
        <p:nvSpPr>
          <p:cNvPr id="2083" name="Google Shape;2083;p43"/>
          <p:cNvSpPr/>
          <p:nvPr/>
        </p:nvSpPr>
        <p:spPr>
          <a:xfrm>
            <a:off x="1085824" y="1303019"/>
            <a:ext cx="154940" cy="69215"/>
          </a:xfrm>
          <a:custGeom>
            <a:rect b="b" l="l" r="r" t="t"/>
            <a:pathLst>
              <a:path extrusionOk="0" h="69215" w="154940">
                <a:moveTo>
                  <a:pt x="154711" y="52070"/>
                </a:moveTo>
                <a:lnTo>
                  <a:pt x="0" y="52070"/>
                </a:lnTo>
                <a:lnTo>
                  <a:pt x="0" y="68834"/>
                </a:lnTo>
                <a:lnTo>
                  <a:pt x="154711" y="68834"/>
                </a:lnTo>
                <a:lnTo>
                  <a:pt x="154711" y="52070"/>
                </a:lnTo>
                <a:close/>
              </a:path>
              <a:path extrusionOk="0" h="69215" w="154940">
                <a:moveTo>
                  <a:pt x="154711" y="0"/>
                </a:moveTo>
                <a:lnTo>
                  <a:pt x="0" y="0"/>
                </a:lnTo>
                <a:lnTo>
                  <a:pt x="0" y="16764"/>
                </a:lnTo>
                <a:lnTo>
                  <a:pt x="154711" y="16764"/>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84" name="Google Shape;2084;p43"/>
          <p:cNvPicPr preferRelativeResize="0"/>
          <p:nvPr/>
        </p:nvPicPr>
        <p:blipFill rotWithShape="1">
          <a:blip r:embed="rId4">
            <a:alphaModFix/>
          </a:blip>
          <a:srcRect b="0" l="0" r="0" t="0"/>
          <a:stretch/>
        </p:blipFill>
        <p:spPr>
          <a:xfrm>
            <a:off x="1331213" y="1290827"/>
            <a:ext cx="237744" cy="214375"/>
          </a:xfrm>
          <a:prstGeom prst="rect">
            <a:avLst/>
          </a:prstGeom>
          <a:noFill/>
          <a:ln>
            <a:noFill/>
          </a:ln>
        </p:spPr>
      </p:pic>
      <p:sp>
        <p:nvSpPr>
          <p:cNvPr id="2085" name="Google Shape;2085;p43"/>
          <p:cNvSpPr/>
          <p:nvPr/>
        </p:nvSpPr>
        <p:spPr>
          <a:xfrm>
            <a:off x="1657350" y="1328990"/>
            <a:ext cx="154940" cy="17145"/>
          </a:xfrm>
          <a:custGeom>
            <a:rect b="b" l="l" r="r" t="t"/>
            <a:pathLst>
              <a:path extrusionOk="0" h="17144" w="154939">
                <a:moveTo>
                  <a:pt x="154711" y="0"/>
                </a:moveTo>
                <a:lnTo>
                  <a:pt x="0" y="0"/>
                </a:lnTo>
                <a:lnTo>
                  <a:pt x="0" y="16701"/>
                </a:lnTo>
                <a:lnTo>
                  <a:pt x="154711" y="16701"/>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86" name="Google Shape;2086;p43"/>
          <p:cNvPicPr preferRelativeResize="0"/>
          <p:nvPr/>
        </p:nvPicPr>
        <p:blipFill rotWithShape="1">
          <a:blip r:embed="rId5">
            <a:alphaModFix/>
          </a:blip>
          <a:srcRect b="0" l="0" r="0" t="0"/>
          <a:stretch/>
        </p:blipFill>
        <p:spPr>
          <a:xfrm>
            <a:off x="1899411" y="1288796"/>
            <a:ext cx="136651" cy="124078"/>
          </a:xfrm>
          <a:prstGeom prst="rect">
            <a:avLst/>
          </a:prstGeom>
          <a:noFill/>
          <a:ln>
            <a:noFill/>
          </a:ln>
        </p:spPr>
      </p:pic>
      <p:grpSp>
        <p:nvGrpSpPr>
          <p:cNvPr id="2087" name="Google Shape;2087;p43"/>
          <p:cNvGrpSpPr/>
          <p:nvPr/>
        </p:nvGrpSpPr>
        <p:grpSpPr>
          <a:xfrm>
            <a:off x="5960364" y="956309"/>
            <a:ext cx="334010" cy="762000"/>
            <a:chOff x="5960364" y="956309"/>
            <a:chExt cx="334010" cy="762000"/>
          </a:xfrm>
        </p:grpSpPr>
        <p:sp>
          <p:nvSpPr>
            <p:cNvPr id="2088" name="Google Shape;2088;p43"/>
            <p:cNvSpPr/>
            <p:nvPr/>
          </p:nvSpPr>
          <p:spPr>
            <a:xfrm>
              <a:off x="6225794" y="956309"/>
              <a:ext cx="68580" cy="762000"/>
            </a:xfrm>
            <a:custGeom>
              <a:rect b="b" l="l" r="r" t="t"/>
              <a:pathLst>
                <a:path extrusionOk="0" h="762000" w="68579">
                  <a:moveTo>
                    <a:pt x="68326" y="0"/>
                  </a:moveTo>
                  <a:lnTo>
                    <a:pt x="0" y="0"/>
                  </a:lnTo>
                  <a:lnTo>
                    <a:pt x="0" y="12700"/>
                  </a:lnTo>
                  <a:lnTo>
                    <a:pt x="42418" y="12700"/>
                  </a:lnTo>
                  <a:lnTo>
                    <a:pt x="42418" y="750570"/>
                  </a:lnTo>
                  <a:lnTo>
                    <a:pt x="0" y="750570"/>
                  </a:lnTo>
                  <a:lnTo>
                    <a:pt x="0" y="762000"/>
                  </a:lnTo>
                  <a:lnTo>
                    <a:pt x="68326" y="762000"/>
                  </a:lnTo>
                  <a:lnTo>
                    <a:pt x="68326" y="750570"/>
                  </a:lnTo>
                  <a:lnTo>
                    <a:pt x="68326" y="12700"/>
                  </a:lnTo>
                  <a:lnTo>
                    <a:pt x="68326" y="0"/>
                  </a:lnTo>
                  <a:close/>
                </a:path>
              </a:pathLst>
            </a:custGeom>
            <a:solidFill>
              <a:srgbClr val="C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89" name="Google Shape;2089;p43"/>
            <p:cNvPicPr preferRelativeResize="0"/>
            <p:nvPr/>
          </p:nvPicPr>
          <p:blipFill rotWithShape="1">
            <a:blip r:embed="rId6">
              <a:alphaModFix/>
            </a:blip>
            <a:srcRect b="0" l="0" r="0" t="0"/>
            <a:stretch/>
          </p:blipFill>
          <p:spPr>
            <a:xfrm>
              <a:off x="5960364" y="1290828"/>
              <a:ext cx="237744" cy="214375"/>
            </a:xfrm>
            <a:prstGeom prst="rect">
              <a:avLst/>
            </a:prstGeom>
            <a:noFill/>
            <a:ln>
              <a:noFill/>
            </a:ln>
          </p:spPr>
        </p:pic>
      </p:grpSp>
      <p:grpSp>
        <p:nvGrpSpPr>
          <p:cNvPr id="2090" name="Google Shape;2090;p43"/>
          <p:cNvGrpSpPr/>
          <p:nvPr/>
        </p:nvGrpSpPr>
        <p:grpSpPr>
          <a:xfrm>
            <a:off x="2124456" y="925449"/>
            <a:ext cx="648334" cy="811148"/>
            <a:chOff x="2124456" y="925449"/>
            <a:chExt cx="648334" cy="811148"/>
          </a:xfrm>
        </p:grpSpPr>
        <p:sp>
          <p:nvSpPr>
            <p:cNvPr id="2091" name="Google Shape;2091;p43"/>
            <p:cNvSpPr/>
            <p:nvPr/>
          </p:nvSpPr>
          <p:spPr>
            <a:xfrm>
              <a:off x="2124456" y="956309"/>
              <a:ext cx="68580" cy="762000"/>
            </a:xfrm>
            <a:custGeom>
              <a:rect b="b" l="l" r="r" t="t"/>
              <a:pathLst>
                <a:path extrusionOk="0" h="762000" w="68580">
                  <a:moveTo>
                    <a:pt x="68326" y="0"/>
                  </a:moveTo>
                  <a:lnTo>
                    <a:pt x="0" y="0"/>
                  </a:lnTo>
                  <a:lnTo>
                    <a:pt x="0" y="12700"/>
                  </a:lnTo>
                  <a:lnTo>
                    <a:pt x="0" y="750570"/>
                  </a:lnTo>
                  <a:lnTo>
                    <a:pt x="0" y="762000"/>
                  </a:lnTo>
                  <a:lnTo>
                    <a:pt x="68326" y="762000"/>
                  </a:lnTo>
                  <a:lnTo>
                    <a:pt x="68326" y="750570"/>
                  </a:lnTo>
                  <a:lnTo>
                    <a:pt x="25908" y="750570"/>
                  </a:lnTo>
                  <a:lnTo>
                    <a:pt x="25908" y="12700"/>
                  </a:lnTo>
                  <a:lnTo>
                    <a:pt x="68326" y="12700"/>
                  </a:lnTo>
                  <a:lnTo>
                    <a:pt x="68326" y="0"/>
                  </a:lnTo>
                  <a:close/>
                </a:path>
              </a:pathLst>
            </a:custGeom>
            <a:solidFill>
              <a:srgbClr val="C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92" name="Google Shape;2092;p43"/>
            <p:cNvSpPr/>
            <p:nvPr/>
          </p:nvSpPr>
          <p:spPr>
            <a:xfrm>
              <a:off x="2200528" y="1325118"/>
              <a:ext cx="219075" cy="19050"/>
            </a:xfrm>
            <a:custGeom>
              <a:rect b="b" l="l" r="r" t="t"/>
              <a:pathLst>
                <a:path extrusionOk="0" h="19050" w="219075">
                  <a:moveTo>
                    <a:pt x="219075" y="0"/>
                  </a:moveTo>
                  <a:lnTo>
                    <a:pt x="0" y="0"/>
                  </a:lnTo>
                  <a:lnTo>
                    <a:pt x="0" y="19050"/>
                  </a:lnTo>
                  <a:lnTo>
                    <a:pt x="219075" y="19050"/>
                  </a:lnTo>
                  <a:lnTo>
                    <a:pt x="2190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93" name="Google Shape;2093;p43"/>
            <p:cNvPicPr preferRelativeResize="0"/>
            <p:nvPr/>
          </p:nvPicPr>
          <p:blipFill rotWithShape="1">
            <a:blip r:embed="rId7">
              <a:alphaModFix/>
            </a:blip>
            <a:srcRect b="0" l="0" r="0" t="0"/>
            <a:stretch/>
          </p:blipFill>
          <p:spPr>
            <a:xfrm>
              <a:off x="2260980" y="1046988"/>
              <a:ext cx="100075" cy="173354"/>
            </a:xfrm>
            <a:prstGeom prst="rect">
              <a:avLst/>
            </a:prstGeom>
            <a:noFill/>
            <a:ln>
              <a:noFill/>
            </a:ln>
          </p:spPr>
        </p:pic>
        <p:pic>
          <p:nvPicPr>
            <p:cNvPr id="2094" name="Google Shape;2094;p43"/>
            <p:cNvPicPr preferRelativeResize="0"/>
            <p:nvPr/>
          </p:nvPicPr>
          <p:blipFill rotWithShape="1">
            <a:blip r:embed="rId8">
              <a:alphaModFix/>
            </a:blip>
            <a:srcRect b="0" l="0" r="0" t="0"/>
            <a:stretch/>
          </p:blipFill>
          <p:spPr>
            <a:xfrm>
              <a:off x="2203576" y="1460119"/>
              <a:ext cx="209550" cy="124205"/>
            </a:xfrm>
            <a:prstGeom prst="rect">
              <a:avLst/>
            </a:prstGeom>
            <a:noFill/>
            <a:ln>
              <a:noFill/>
            </a:ln>
          </p:spPr>
        </p:pic>
        <p:sp>
          <p:nvSpPr>
            <p:cNvPr id="2095" name="Google Shape;2095;p43"/>
            <p:cNvSpPr/>
            <p:nvPr/>
          </p:nvSpPr>
          <p:spPr>
            <a:xfrm>
              <a:off x="2451480" y="1091946"/>
              <a:ext cx="315595" cy="491490"/>
            </a:xfrm>
            <a:custGeom>
              <a:rect b="b" l="l" r="r" t="t"/>
              <a:pathLst>
                <a:path extrusionOk="0" h="491490" w="315594">
                  <a:moveTo>
                    <a:pt x="308482" y="0"/>
                  </a:moveTo>
                  <a:lnTo>
                    <a:pt x="5206" y="0"/>
                  </a:lnTo>
                  <a:lnTo>
                    <a:pt x="5206" y="11937"/>
                  </a:lnTo>
                  <a:lnTo>
                    <a:pt x="175894" y="240029"/>
                  </a:lnTo>
                  <a:lnTo>
                    <a:pt x="0" y="478536"/>
                  </a:lnTo>
                  <a:lnTo>
                    <a:pt x="0" y="490981"/>
                  </a:lnTo>
                  <a:lnTo>
                    <a:pt x="308863" y="490981"/>
                  </a:lnTo>
                  <a:lnTo>
                    <a:pt x="315213" y="398906"/>
                  </a:lnTo>
                  <a:lnTo>
                    <a:pt x="296671" y="398906"/>
                  </a:lnTo>
                  <a:lnTo>
                    <a:pt x="293768" y="414976"/>
                  </a:lnTo>
                  <a:lnTo>
                    <a:pt x="290591" y="427926"/>
                  </a:lnTo>
                  <a:lnTo>
                    <a:pt x="287152" y="437733"/>
                  </a:lnTo>
                  <a:lnTo>
                    <a:pt x="283463" y="444373"/>
                  </a:lnTo>
                  <a:lnTo>
                    <a:pt x="278383" y="451230"/>
                  </a:lnTo>
                  <a:lnTo>
                    <a:pt x="271018" y="454532"/>
                  </a:lnTo>
                  <a:lnTo>
                    <a:pt x="43433" y="454532"/>
                  </a:lnTo>
                  <a:lnTo>
                    <a:pt x="205231" y="235076"/>
                  </a:lnTo>
                  <a:lnTo>
                    <a:pt x="205231" y="219837"/>
                  </a:lnTo>
                  <a:lnTo>
                    <a:pt x="55371" y="16382"/>
                  </a:lnTo>
                  <a:lnTo>
                    <a:pt x="253492" y="16382"/>
                  </a:lnTo>
                  <a:lnTo>
                    <a:pt x="284184" y="40505"/>
                  </a:lnTo>
                  <a:lnTo>
                    <a:pt x="291845" y="74294"/>
                  </a:lnTo>
                  <a:lnTo>
                    <a:pt x="308482" y="74294"/>
                  </a:lnTo>
                  <a:lnTo>
                    <a:pt x="30848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96" name="Google Shape;2096;p43"/>
            <p:cNvSpPr/>
            <p:nvPr/>
          </p:nvSpPr>
          <p:spPr>
            <a:xfrm>
              <a:off x="2473286" y="1603247"/>
              <a:ext cx="184150" cy="133350"/>
            </a:xfrm>
            <a:custGeom>
              <a:rect b="b" l="l" r="r" t="t"/>
              <a:pathLst>
                <a:path extrusionOk="0" h="133350" w="184150">
                  <a:moveTo>
                    <a:pt x="42329" y="0"/>
                  </a:moveTo>
                  <a:lnTo>
                    <a:pt x="23787" y="0"/>
                  </a:lnTo>
                  <a:lnTo>
                    <a:pt x="19342" y="19939"/>
                  </a:lnTo>
                  <a:lnTo>
                    <a:pt x="37757" y="19939"/>
                  </a:lnTo>
                  <a:lnTo>
                    <a:pt x="42329" y="0"/>
                  </a:lnTo>
                  <a:close/>
                </a:path>
                <a:path extrusionOk="0" h="133350" w="184150">
                  <a:moveTo>
                    <a:pt x="45885" y="115316"/>
                  </a:moveTo>
                  <a:lnTo>
                    <a:pt x="39535" y="109220"/>
                  </a:lnTo>
                  <a:lnTo>
                    <a:pt x="35979" y="113030"/>
                  </a:lnTo>
                  <a:lnTo>
                    <a:pt x="31534" y="117094"/>
                  </a:lnTo>
                  <a:lnTo>
                    <a:pt x="30264" y="117983"/>
                  </a:lnTo>
                  <a:lnTo>
                    <a:pt x="28994" y="118999"/>
                  </a:lnTo>
                  <a:lnTo>
                    <a:pt x="27851" y="119634"/>
                  </a:lnTo>
                  <a:lnTo>
                    <a:pt x="26708" y="120015"/>
                  </a:lnTo>
                  <a:lnTo>
                    <a:pt x="25565" y="120523"/>
                  </a:lnTo>
                  <a:lnTo>
                    <a:pt x="24422" y="120650"/>
                  </a:lnTo>
                  <a:lnTo>
                    <a:pt x="21374" y="120650"/>
                  </a:lnTo>
                  <a:lnTo>
                    <a:pt x="19977" y="120142"/>
                  </a:lnTo>
                  <a:lnTo>
                    <a:pt x="18961" y="118999"/>
                  </a:lnTo>
                  <a:lnTo>
                    <a:pt x="18072" y="118110"/>
                  </a:lnTo>
                  <a:lnTo>
                    <a:pt x="17564" y="116332"/>
                  </a:lnTo>
                  <a:lnTo>
                    <a:pt x="17564" y="112268"/>
                  </a:lnTo>
                  <a:lnTo>
                    <a:pt x="18072" y="108204"/>
                  </a:lnTo>
                  <a:lnTo>
                    <a:pt x="18453" y="105918"/>
                  </a:lnTo>
                  <a:lnTo>
                    <a:pt x="19088" y="103124"/>
                  </a:lnTo>
                  <a:lnTo>
                    <a:pt x="19977" y="99441"/>
                  </a:lnTo>
                  <a:lnTo>
                    <a:pt x="33693" y="37465"/>
                  </a:lnTo>
                  <a:lnTo>
                    <a:pt x="29121" y="37465"/>
                  </a:lnTo>
                  <a:lnTo>
                    <a:pt x="2197" y="38481"/>
                  </a:lnTo>
                  <a:lnTo>
                    <a:pt x="1054" y="44831"/>
                  </a:lnTo>
                  <a:lnTo>
                    <a:pt x="5118" y="44958"/>
                  </a:lnTo>
                  <a:lnTo>
                    <a:pt x="7912" y="45593"/>
                  </a:lnTo>
                  <a:lnTo>
                    <a:pt x="9436" y="46609"/>
                  </a:lnTo>
                  <a:lnTo>
                    <a:pt x="11087" y="47752"/>
                  </a:lnTo>
                  <a:lnTo>
                    <a:pt x="11849" y="49530"/>
                  </a:lnTo>
                  <a:lnTo>
                    <a:pt x="11849" y="54610"/>
                  </a:lnTo>
                  <a:lnTo>
                    <a:pt x="11468" y="57531"/>
                  </a:lnTo>
                  <a:lnTo>
                    <a:pt x="10960" y="60833"/>
                  </a:lnTo>
                  <a:lnTo>
                    <a:pt x="10325" y="64389"/>
                  </a:lnTo>
                  <a:lnTo>
                    <a:pt x="9563" y="67945"/>
                  </a:lnTo>
                  <a:lnTo>
                    <a:pt x="8801" y="71628"/>
                  </a:lnTo>
                  <a:lnTo>
                    <a:pt x="7912" y="75565"/>
                  </a:lnTo>
                  <a:lnTo>
                    <a:pt x="7023" y="79375"/>
                  </a:lnTo>
                  <a:lnTo>
                    <a:pt x="6007" y="83185"/>
                  </a:lnTo>
                  <a:lnTo>
                    <a:pt x="4229" y="91059"/>
                  </a:lnTo>
                  <a:lnTo>
                    <a:pt x="0" y="118999"/>
                  </a:lnTo>
                  <a:lnTo>
                    <a:pt x="292" y="120777"/>
                  </a:lnTo>
                  <a:lnTo>
                    <a:pt x="1054" y="122809"/>
                  </a:lnTo>
                  <a:lnTo>
                    <a:pt x="1816" y="124968"/>
                  </a:lnTo>
                  <a:lnTo>
                    <a:pt x="2832" y="126746"/>
                  </a:lnTo>
                  <a:lnTo>
                    <a:pt x="4229" y="128270"/>
                  </a:lnTo>
                  <a:lnTo>
                    <a:pt x="5499" y="129794"/>
                  </a:lnTo>
                  <a:lnTo>
                    <a:pt x="7150" y="131064"/>
                  </a:lnTo>
                  <a:lnTo>
                    <a:pt x="9055" y="131826"/>
                  </a:lnTo>
                  <a:lnTo>
                    <a:pt x="10960" y="132715"/>
                  </a:lnTo>
                  <a:lnTo>
                    <a:pt x="13119" y="133223"/>
                  </a:lnTo>
                  <a:lnTo>
                    <a:pt x="17945" y="133223"/>
                  </a:lnTo>
                  <a:lnTo>
                    <a:pt x="40449" y="120650"/>
                  </a:lnTo>
                  <a:lnTo>
                    <a:pt x="42583" y="118618"/>
                  </a:lnTo>
                  <a:lnTo>
                    <a:pt x="45885" y="115316"/>
                  </a:lnTo>
                  <a:close/>
                </a:path>
                <a:path extrusionOk="0" h="133350" w="184150">
                  <a:moveTo>
                    <a:pt x="183553" y="90170"/>
                  </a:moveTo>
                  <a:lnTo>
                    <a:pt x="76365" y="90170"/>
                  </a:lnTo>
                  <a:lnTo>
                    <a:pt x="76365" y="104394"/>
                  </a:lnTo>
                  <a:lnTo>
                    <a:pt x="183553" y="104394"/>
                  </a:lnTo>
                  <a:lnTo>
                    <a:pt x="183553" y="90170"/>
                  </a:lnTo>
                  <a:close/>
                </a:path>
                <a:path extrusionOk="0" h="133350" w="184150">
                  <a:moveTo>
                    <a:pt x="183553" y="49784"/>
                  </a:moveTo>
                  <a:lnTo>
                    <a:pt x="76365" y="49784"/>
                  </a:lnTo>
                  <a:lnTo>
                    <a:pt x="76365" y="64008"/>
                  </a:lnTo>
                  <a:lnTo>
                    <a:pt x="183553" y="64008"/>
                  </a:lnTo>
                  <a:lnTo>
                    <a:pt x="183553" y="49784"/>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97" name="Google Shape;2097;p43"/>
            <p:cNvPicPr preferRelativeResize="0"/>
            <p:nvPr/>
          </p:nvPicPr>
          <p:blipFill rotWithShape="1">
            <a:blip r:embed="rId9">
              <a:alphaModFix/>
            </a:blip>
            <a:srcRect b="0" l="0" r="0" t="0"/>
            <a:stretch/>
          </p:blipFill>
          <p:spPr>
            <a:xfrm>
              <a:off x="2693797" y="1614932"/>
              <a:ext cx="78993" cy="119760"/>
            </a:xfrm>
            <a:prstGeom prst="rect">
              <a:avLst/>
            </a:prstGeom>
            <a:noFill/>
            <a:ln>
              <a:noFill/>
            </a:ln>
          </p:spPr>
        </p:pic>
        <p:pic>
          <p:nvPicPr>
            <p:cNvPr id="2098" name="Google Shape;2098;p43"/>
            <p:cNvPicPr preferRelativeResize="0"/>
            <p:nvPr/>
          </p:nvPicPr>
          <p:blipFill rotWithShape="1">
            <a:blip r:embed="rId10">
              <a:alphaModFix/>
            </a:blip>
            <a:srcRect b="0" l="0" r="0" t="0"/>
            <a:stretch/>
          </p:blipFill>
          <p:spPr>
            <a:xfrm>
              <a:off x="2528188" y="925449"/>
              <a:ext cx="171069" cy="96647"/>
            </a:xfrm>
            <a:prstGeom prst="rect">
              <a:avLst/>
            </a:prstGeom>
            <a:noFill/>
            <a:ln>
              <a:noFill/>
            </a:ln>
          </p:spPr>
        </p:pic>
      </p:grpSp>
      <p:grpSp>
        <p:nvGrpSpPr>
          <p:cNvPr id="2099" name="Google Shape;2099;p43"/>
          <p:cNvGrpSpPr/>
          <p:nvPr/>
        </p:nvGrpSpPr>
        <p:grpSpPr>
          <a:xfrm>
            <a:off x="2857754" y="1126489"/>
            <a:ext cx="2513457" cy="421640"/>
            <a:chOff x="2857754" y="1126489"/>
            <a:chExt cx="2513457" cy="421640"/>
          </a:xfrm>
        </p:grpSpPr>
        <p:sp>
          <p:nvSpPr>
            <p:cNvPr id="2100" name="Google Shape;2100;p43"/>
            <p:cNvSpPr/>
            <p:nvPr/>
          </p:nvSpPr>
          <p:spPr>
            <a:xfrm>
              <a:off x="2857754" y="1126489"/>
              <a:ext cx="60325" cy="421640"/>
            </a:xfrm>
            <a:custGeom>
              <a:rect b="b" l="l" r="r" t="t"/>
              <a:pathLst>
                <a:path extrusionOk="0" h="421640" w="60325">
                  <a:moveTo>
                    <a:pt x="59817" y="0"/>
                  </a:moveTo>
                  <a:lnTo>
                    <a:pt x="0" y="0"/>
                  </a:lnTo>
                  <a:lnTo>
                    <a:pt x="0" y="11430"/>
                  </a:lnTo>
                  <a:lnTo>
                    <a:pt x="0" y="411480"/>
                  </a:lnTo>
                  <a:lnTo>
                    <a:pt x="0" y="421640"/>
                  </a:lnTo>
                  <a:lnTo>
                    <a:pt x="59817" y="421640"/>
                  </a:lnTo>
                  <a:lnTo>
                    <a:pt x="59817" y="411480"/>
                  </a:lnTo>
                  <a:lnTo>
                    <a:pt x="23241" y="411480"/>
                  </a:lnTo>
                  <a:lnTo>
                    <a:pt x="23241" y="11430"/>
                  </a:lnTo>
                  <a:lnTo>
                    <a:pt x="59817" y="11430"/>
                  </a:lnTo>
                  <a:lnTo>
                    <a:pt x="59817" y="0"/>
                  </a:lnTo>
                  <a:close/>
                </a:path>
              </a:pathLst>
            </a:custGeom>
            <a:solidFill>
              <a:srgbClr val="FF40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01" name="Google Shape;2101;p43"/>
            <p:cNvPicPr preferRelativeResize="0"/>
            <p:nvPr/>
          </p:nvPicPr>
          <p:blipFill rotWithShape="1">
            <a:blip r:embed="rId11">
              <a:alphaModFix/>
            </a:blip>
            <a:srcRect b="0" l="0" r="0" t="0"/>
            <a:stretch/>
          </p:blipFill>
          <p:spPr>
            <a:xfrm>
              <a:off x="2947041" y="1126489"/>
              <a:ext cx="2424170" cy="421639"/>
            </a:xfrm>
            <a:prstGeom prst="rect">
              <a:avLst/>
            </a:prstGeom>
            <a:noFill/>
            <a:ln>
              <a:noFill/>
            </a:ln>
          </p:spPr>
        </p:pic>
      </p:grpSp>
      <p:sp>
        <p:nvSpPr>
          <p:cNvPr id="2102" name="Google Shape;2102;p43"/>
          <p:cNvSpPr/>
          <p:nvPr/>
        </p:nvSpPr>
        <p:spPr>
          <a:xfrm>
            <a:off x="5467350" y="1257299"/>
            <a:ext cx="154940" cy="161290"/>
          </a:xfrm>
          <a:custGeom>
            <a:rect b="b" l="l" r="r" t="t"/>
            <a:pathLst>
              <a:path extrusionOk="0" h="161290" w="154939">
                <a:moveTo>
                  <a:pt x="154686" y="72390"/>
                </a:moveTo>
                <a:lnTo>
                  <a:pt x="86233" y="72390"/>
                </a:lnTo>
                <a:lnTo>
                  <a:pt x="86233" y="0"/>
                </a:lnTo>
                <a:lnTo>
                  <a:pt x="68453" y="0"/>
                </a:lnTo>
                <a:lnTo>
                  <a:pt x="68453" y="72390"/>
                </a:lnTo>
                <a:lnTo>
                  <a:pt x="0" y="72390"/>
                </a:lnTo>
                <a:lnTo>
                  <a:pt x="0" y="88900"/>
                </a:lnTo>
                <a:lnTo>
                  <a:pt x="68453" y="88900"/>
                </a:lnTo>
                <a:lnTo>
                  <a:pt x="68453" y="161290"/>
                </a:lnTo>
                <a:lnTo>
                  <a:pt x="86233" y="161290"/>
                </a:lnTo>
                <a:lnTo>
                  <a:pt x="86233" y="88900"/>
                </a:lnTo>
                <a:lnTo>
                  <a:pt x="154686" y="88900"/>
                </a:lnTo>
                <a:lnTo>
                  <a:pt x="154686" y="7239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03" name="Google Shape;2103;p43"/>
          <p:cNvSpPr/>
          <p:nvPr/>
        </p:nvSpPr>
        <p:spPr>
          <a:xfrm>
            <a:off x="5686678" y="1325117"/>
            <a:ext cx="219075" cy="19050"/>
          </a:xfrm>
          <a:custGeom>
            <a:rect b="b" l="l" r="r" t="t"/>
            <a:pathLst>
              <a:path extrusionOk="0" h="19050" w="219075">
                <a:moveTo>
                  <a:pt x="219075" y="0"/>
                </a:moveTo>
                <a:lnTo>
                  <a:pt x="0" y="0"/>
                </a:lnTo>
                <a:lnTo>
                  <a:pt x="0" y="19050"/>
                </a:lnTo>
                <a:lnTo>
                  <a:pt x="219075" y="19050"/>
                </a:lnTo>
                <a:lnTo>
                  <a:pt x="2190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04" name="Google Shape;2104;p43"/>
          <p:cNvPicPr preferRelativeResize="0"/>
          <p:nvPr/>
        </p:nvPicPr>
        <p:blipFill rotWithShape="1">
          <a:blip r:embed="rId12">
            <a:alphaModFix/>
          </a:blip>
          <a:srcRect b="0" l="0" r="0" t="0"/>
          <a:stretch/>
        </p:blipFill>
        <p:spPr>
          <a:xfrm>
            <a:off x="5726684" y="1040638"/>
            <a:ext cx="129412" cy="181737"/>
          </a:xfrm>
          <a:prstGeom prst="rect">
            <a:avLst/>
          </a:prstGeom>
          <a:noFill/>
          <a:ln>
            <a:noFill/>
          </a:ln>
        </p:spPr>
      </p:pic>
      <p:pic>
        <p:nvPicPr>
          <p:cNvPr id="2105" name="Google Shape;2105;p43"/>
          <p:cNvPicPr preferRelativeResize="0"/>
          <p:nvPr/>
        </p:nvPicPr>
        <p:blipFill rotWithShape="1">
          <a:blip r:embed="rId13">
            <a:alphaModFix/>
          </a:blip>
          <a:srcRect b="0" l="0" r="0" t="0"/>
          <a:stretch/>
        </p:blipFill>
        <p:spPr>
          <a:xfrm>
            <a:off x="5689727" y="1460119"/>
            <a:ext cx="209550" cy="124205"/>
          </a:xfrm>
          <a:prstGeom prst="rect">
            <a:avLst/>
          </a:prstGeom>
          <a:noFill/>
          <a:ln>
            <a:noFill/>
          </a:ln>
        </p:spPr>
      </p:pic>
      <p:pic>
        <p:nvPicPr>
          <p:cNvPr id="2106" name="Google Shape;2106;p43"/>
          <p:cNvPicPr preferRelativeResize="0"/>
          <p:nvPr/>
        </p:nvPicPr>
        <p:blipFill rotWithShape="1">
          <a:blip r:embed="rId14">
            <a:alphaModFix/>
          </a:blip>
          <a:srcRect b="0" l="0" r="0" t="0"/>
          <a:stretch/>
        </p:blipFill>
        <p:spPr>
          <a:xfrm>
            <a:off x="791578" y="2124710"/>
            <a:ext cx="113893" cy="181609"/>
          </a:xfrm>
          <a:prstGeom prst="rect">
            <a:avLst/>
          </a:prstGeom>
          <a:noFill/>
          <a:ln>
            <a:noFill/>
          </a:ln>
        </p:spPr>
      </p:pic>
      <p:sp>
        <p:nvSpPr>
          <p:cNvPr id="2107" name="Google Shape;2107;p43"/>
          <p:cNvSpPr/>
          <p:nvPr/>
        </p:nvSpPr>
        <p:spPr>
          <a:xfrm>
            <a:off x="1008278" y="2196464"/>
            <a:ext cx="154940" cy="69215"/>
          </a:xfrm>
          <a:custGeom>
            <a:rect b="b" l="l" r="r" t="t"/>
            <a:pathLst>
              <a:path extrusionOk="0" h="69214" w="154940">
                <a:moveTo>
                  <a:pt x="154711" y="52070"/>
                </a:moveTo>
                <a:lnTo>
                  <a:pt x="0" y="52070"/>
                </a:lnTo>
                <a:lnTo>
                  <a:pt x="0" y="68834"/>
                </a:lnTo>
                <a:lnTo>
                  <a:pt x="154711" y="68834"/>
                </a:lnTo>
                <a:lnTo>
                  <a:pt x="154711" y="52070"/>
                </a:lnTo>
                <a:close/>
              </a:path>
              <a:path extrusionOk="0" h="69214" w="154940">
                <a:moveTo>
                  <a:pt x="154711" y="0"/>
                </a:moveTo>
                <a:lnTo>
                  <a:pt x="0" y="0"/>
                </a:lnTo>
                <a:lnTo>
                  <a:pt x="0" y="16637"/>
                </a:lnTo>
                <a:lnTo>
                  <a:pt x="154711" y="16637"/>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08" name="Google Shape;2108;p43"/>
          <p:cNvPicPr preferRelativeResize="0"/>
          <p:nvPr/>
        </p:nvPicPr>
        <p:blipFill rotWithShape="1">
          <a:blip r:embed="rId15">
            <a:alphaModFix/>
          </a:blip>
          <a:srcRect b="0" l="0" r="0" t="0"/>
          <a:stretch/>
        </p:blipFill>
        <p:spPr>
          <a:xfrm>
            <a:off x="1267828" y="2124710"/>
            <a:ext cx="113931" cy="181609"/>
          </a:xfrm>
          <a:prstGeom prst="rect">
            <a:avLst/>
          </a:prstGeom>
          <a:noFill/>
          <a:ln>
            <a:noFill/>
          </a:ln>
        </p:spPr>
      </p:pic>
      <p:sp>
        <p:nvSpPr>
          <p:cNvPr id="2109" name="Google Shape;2109;p43"/>
          <p:cNvSpPr/>
          <p:nvPr/>
        </p:nvSpPr>
        <p:spPr>
          <a:xfrm>
            <a:off x="1474977" y="2222435"/>
            <a:ext cx="154940" cy="17145"/>
          </a:xfrm>
          <a:custGeom>
            <a:rect b="b" l="l" r="r" t="t"/>
            <a:pathLst>
              <a:path extrusionOk="0" h="17144" w="154939">
                <a:moveTo>
                  <a:pt x="154711" y="0"/>
                </a:moveTo>
                <a:lnTo>
                  <a:pt x="0" y="0"/>
                </a:lnTo>
                <a:lnTo>
                  <a:pt x="0" y="16701"/>
                </a:lnTo>
                <a:lnTo>
                  <a:pt x="154711" y="16701"/>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10" name="Google Shape;2110;p43"/>
          <p:cNvPicPr preferRelativeResize="0"/>
          <p:nvPr/>
        </p:nvPicPr>
        <p:blipFill rotWithShape="1">
          <a:blip r:embed="rId16">
            <a:alphaModFix/>
          </a:blip>
          <a:srcRect b="0" l="0" r="0" t="0"/>
          <a:stretch/>
        </p:blipFill>
        <p:spPr>
          <a:xfrm>
            <a:off x="1717167" y="2182241"/>
            <a:ext cx="136525" cy="124078"/>
          </a:xfrm>
          <a:prstGeom prst="rect">
            <a:avLst/>
          </a:prstGeom>
          <a:noFill/>
          <a:ln>
            <a:noFill/>
          </a:ln>
        </p:spPr>
      </p:pic>
      <p:grpSp>
        <p:nvGrpSpPr>
          <p:cNvPr id="2111" name="Google Shape;2111;p43"/>
          <p:cNvGrpSpPr/>
          <p:nvPr/>
        </p:nvGrpSpPr>
        <p:grpSpPr>
          <a:xfrm>
            <a:off x="1903984" y="1985390"/>
            <a:ext cx="2559938" cy="644652"/>
            <a:chOff x="1903984" y="1985390"/>
            <a:chExt cx="2559938" cy="644652"/>
          </a:xfrm>
        </p:grpSpPr>
        <p:sp>
          <p:nvSpPr>
            <p:cNvPr id="2112" name="Google Shape;2112;p43"/>
            <p:cNvSpPr/>
            <p:nvPr/>
          </p:nvSpPr>
          <p:spPr>
            <a:xfrm>
              <a:off x="1903984" y="1985390"/>
              <a:ext cx="575945" cy="491490"/>
            </a:xfrm>
            <a:custGeom>
              <a:rect b="b" l="l" r="r" t="t"/>
              <a:pathLst>
                <a:path extrusionOk="0" h="491489" w="575944">
                  <a:moveTo>
                    <a:pt x="219075" y="233172"/>
                  </a:moveTo>
                  <a:lnTo>
                    <a:pt x="0" y="233172"/>
                  </a:lnTo>
                  <a:lnTo>
                    <a:pt x="0" y="252222"/>
                  </a:lnTo>
                  <a:lnTo>
                    <a:pt x="219075" y="252222"/>
                  </a:lnTo>
                  <a:lnTo>
                    <a:pt x="219075" y="233172"/>
                  </a:lnTo>
                  <a:close/>
                </a:path>
                <a:path extrusionOk="0" h="491489" w="575944">
                  <a:moveTo>
                    <a:pt x="575564" y="398907"/>
                  </a:moveTo>
                  <a:lnTo>
                    <a:pt x="557022" y="398907"/>
                  </a:lnTo>
                  <a:lnTo>
                    <a:pt x="554113" y="414985"/>
                  </a:lnTo>
                  <a:lnTo>
                    <a:pt x="550938" y="427926"/>
                  </a:lnTo>
                  <a:lnTo>
                    <a:pt x="547497" y="437743"/>
                  </a:lnTo>
                  <a:lnTo>
                    <a:pt x="543814" y="444373"/>
                  </a:lnTo>
                  <a:lnTo>
                    <a:pt x="538734" y="451104"/>
                  </a:lnTo>
                  <a:lnTo>
                    <a:pt x="531368" y="454533"/>
                  </a:lnTo>
                  <a:lnTo>
                    <a:pt x="303911" y="454533"/>
                  </a:lnTo>
                  <a:lnTo>
                    <a:pt x="465582" y="235077"/>
                  </a:lnTo>
                  <a:lnTo>
                    <a:pt x="465582" y="219837"/>
                  </a:lnTo>
                  <a:lnTo>
                    <a:pt x="315849" y="16383"/>
                  </a:lnTo>
                  <a:lnTo>
                    <a:pt x="513969" y="16383"/>
                  </a:lnTo>
                  <a:lnTo>
                    <a:pt x="544639" y="40513"/>
                  </a:lnTo>
                  <a:lnTo>
                    <a:pt x="552196" y="74295"/>
                  </a:lnTo>
                  <a:lnTo>
                    <a:pt x="568833" y="74295"/>
                  </a:lnTo>
                  <a:lnTo>
                    <a:pt x="568833" y="0"/>
                  </a:lnTo>
                  <a:lnTo>
                    <a:pt x="265557" y="0"/>
                  </a:lnTo>
                  <a:lnTo>
                    <a:pt x="265557" y="11938"/>
                  </a:lnTo>
                  <a:lnTo>
                    <a:pt x="436372" y="240030"/>
                  </a:lnTo>
                  <a:lnTo>
                    <a:pt x="260477" y="478536"/>
                  </a:lnTo>
                  <a:lnTo>
                    <a:pt x="260477" y="490982"/>
                  </a:lnTo>
                  <a:lnTo>
                    <a:pt x="569214" y="490982"/>
                  </a:lnTo>
                  <a:lnTo>
                    <a:pt x="575564" y="39890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13" name="Google Shape;2113;p43"/>
            <p:cNvSpPr/>
            <p:nvPr/>
          </p:nvSpPr>
          <p:spPr>
            <a:xfrm>
              <a:off x="2186127" y="2496692"/>
              <a:ext cx="184150" cy="133350"/>
            </a:xfrm>
            <a:custGeom>
              <a:rect b="b" l="l" r="r" t="t"/>
              <a:pathLst>
                <a:path extrusionOk="0" h="133350" w="184150">
                  <a:moveTo>
                    <a:pt x="42341" y="0"/>
                  </a:moveTo>
                  <a:lnTo>
                    <a:pt x="23799" y="0"/>
                  </a:lnTo>
                  <a:lnTo>
                    <a:pt x="19481" y="19939"/>
                  </a:lnTo>
                  <a:lnTo>
                    <a:pt x="37896" y="19939"/>
                  </a:lnTo>
                  <a:lnTo>
                    <a:pt x="42341" y="0"/>
                  </a:lnTo>
                  <a:close/>
                </a:path>
                <a:path extrusionOk="0" h="133350" w="184150">
                  <a:moveTo>
                    <a:pt x="45897" y="115316"/>
                  </a:moveTo>
                  <a:lnTo>
                    <a:pt x="39547" y="109093"/>
                  </a:lnTo>
                  <a:lnTo>
                    <a:pt x="37769" y="111252"/>
                  </a:lnTo>
                  <a:lnTo>
                    <a:pt x="34594" y="114427"/>
                  </a:lnTo>
                  <a:lnTo>
                    <a:pt x="31673" y="117094"/>
                  </a:lnTo>
                  <a:lnTo>
                    <a:pt x="29133" y="118872"/>
                  </a:lnTo>
                  <a:lnTo>
                    <a:pt x="27863" y="119634"/>
                  </a:lnTo>
                  <a:lnTo>
                    <a:pt x="26720" y="120015"/>
                  </a:lnTo>
                  <a:lnTo>
                    <a:pt x="25704" y="120523"/>
                  </a:lnTo>
                  <a:lnTo>
                    <a:pt x="24561" y="120650"/>
                  </a:lnTo>
                  <a:lnTo>
                    <a:pt x="21513" y="120650"/>
                  </a:lnTo>
                  <a:lnTo>
                    <a:pt x="20116" y="120142"/>
                  </a:lnTo>
                  <a:lnTo>
                    <a:pt x="19100" y="119126"/>
                  </a:lnTo>
                  <a:lnTo>
                    <a:pt x="18084" y="117983"/>
                  </a:lnTo>
                  <a:lnTo>
                    <a:pt x="17703" y="116332"/>
                  </a:lnTo>
                  <a:lnTo>
                    <a:pt x="17830" y="110236"/>
                  </a:lnTo>
                  <a:lnTo>
                    <a:pt x="18211" y="108077"/>
                  </a:lnTo>
                  <a:lnTo>
                    <a:pt x="18465" y="105918"/>
                  </a:lnTo>
                  <a:lnTo>
                    <a:pt x="19100" y="102997"/>
                  </a:lnTo>
                  <a:lnTo>
                    <a:pt x="19989" y="99441"/>
                  </a:lnTo>
                  <a:lnTo>
                    <a:pt x="33705" y="37465"/>
                  </a:lnTo>
                  <a:lnTo>
                    <a:pt x="29133" y="37465"/>
                  </a:lnTo>
                  <a:lnTo>
                    <a:pt x="2209" y="38481"/>
                  </a:lnTo>
                  <a:lnTo>
                    <a:pt x="1066" y="44831"/>
                  </a:lnTo>
                  <a:lnTo>
                    <a:pt x="5130" y="44958"/>
                  </a:lnTo>
                  <a:lnTo>
                    <a:pt x="7924" y="45466"/>
                  </a:lnTo>
                  <a:lnTo>
                    <a:pt x="9575" y="46609"/>
                  </a:lnTo>
                  <a:lnTo>
                    <a:pt x="11099" y="47752"/>
                  </a:lnTo>
                  <a:lnTo>
                    <a:pt x="11988" y="49530"/>
                  </a:lnTo>
                  <a:lnTo>
                    <a:pt x="11988" y="54102"/>
                  </a:lnTo>
                  <a:lnTo>
                    <a:pt x="11861" y="54610"/>
                  </a:lnTo>
                  <a:lnTo>
                    <a:pt x="11607" y="57531"/>
                  </a:lnTo>
                  <a:lnTo>
                    <a:pt x="11099" y="60833"/>
                  </a:lnTo>
                  <a:lnTo>
                    <a:pt x="10337" y="64389"/>
                  </a:lnTo>
                  <a:lnTo>
                    <a:pt x="9702" y="67945"/>
                  </a:lnTo>
                  <a:lnTo>
                    <a:pt x="8813" y="71628"/>
                  </a:lnTo>
                  <a:lnTo>
                    <a:pt x="7924" y="75438"/>
                  </a:lnTo>
                  <a:lnTo>
                    <a:pt x="7035" y="79375"/>
                  </a:lnTo>
                  <a:lnTo>
                    <a:pt x="6146" y="83185"/>
                  </a:lnTo>
                  <a:lnTo>
                    <a:pt x="5130" y="87122"/>
                  </a:lnTo>
                  <a:lnTo>
                    <a:pt x="4241" y="91059"/>
                  </a:lnTo>
                  <a:lnTo>
                    <a:pt x="3352" y="94742"/>
                  </a:lnTo>
                  <a:lnTo>
                    <a:pt x="0" y="118872"/>
                  </a:lnTo>
                  <a:lnTo>
                    <a:pt x="304" y="120650"/>
                  </a:lnTo>
                  <a:lnTo>
                    <a:pt x="13131" y="133096"/>
                  </a:lnTo>
                  <a:lnTo>
                    <a:pt x="18084" y="133096"/>
                  </a:lnTo>
                  <a:lnTo>
                    <a:pt x="29641" y="129159"/>
                  </a:lnTo>
                  <a:lnTo>
                    <a:pt x="32054" y="127762"/>
                  </a:lnTo>
                  <a:lnTo>
                    <a:pt x="34467" y="125857"/>
                  </a:lnTo>
                  <a:lnTo>
                    <a:pt x="39801" y="121285"/>
                  </a:lnTo>
                  <a:lnTo>
                    <a:pt x="40487" y="120650"/>
                  </a:lnTo>
                  <a:lnTo>
                    <a:pt x="42722" y="118618"/>
                  </a:lnTo>
                  <a:lnTo>
                    <a:pt x="45897" y="115316"/>
                  </a:lnTo>
                  <a:close/>
                </a:path>
                <a:path extrusionOk="0" h="133350" w="184150">
                  <a:moveTo>
                    <a:pt x="183565" y="90170"/>
                  </a:moveTo>
                  <a:lnTo>
                    <a:pt x="76504" y="90170"/>
                  </a:lnTo>
                  <a:lnTo>
                    <a:pt x="76504" y="104394"/>
                  </a:lnTo>
                  <a:lnTo>
                    <a:pt x="183565" y="104394"/>
                  </a:lnTo>
                  <a:lnTo>
                    <a:pt x="183565" y="90170"/>
                  </a:lnTo>
                  <a:close/>
                </a:path>
                <a:path extrusionOk="0" h="133350" w="184150">
                  <a:moveTo>
                    <a:pt x="183565" y="49657"/>
                  </a:moveTo>
                  <a:lnTo>
                    <a:pt x="76504" y="49657"/>
                  </a:lnTo>
                  <a:lnTo>
                    <a:pt x="76504" y="63881"/>
                  </a:lnTo>
                  <a:lnTo>
                    <a:pt x="183565" y="63881"/>
                  </a:lnTo>
                  <a:lnTo>
                    <a:pt x="183565" y="49657"/>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14" name="Google Shape;2114;p43"/>
            <p:cNvPicPr preferRelativeResize="0"/>
            <p:nvPr/>
          </p:nvPicPr>
          <p:blipFill rotWithShape="1">
            <a:blip r:embed="rId17">
              <a:alphaModFix/>
            </a:blip>
            <a:srcRect b="0" l="0" r="0" t="0"/>
            <a:stretch/>
          </p:blipFill>
          <p:spPr>
            <a:xfrm>
              <a:off x="2406776" y="2508377"/>
              <a:ext cx="78867" cy="119761"/>
            </a:xfrm>
            <a:prstGeom prst="rect">
              <a:avLst/>
            </a:prstGeom>
            <a:noFill/>
            <a:ln>
              <a:noFill/>
            </a:ln>
          </p:spPr>
        </p:pic>
        <p:pic>
          <p:nvPicPr>
            <p:cNvPr id="2115" name="Google Shape;2115;p43"/>
            <p:cNvPicPr preferRelativeResize="0"/>
            <p:nvPr/>
          </p:nvPicPr>
          <p:blipFill rotWithShape="1">
            <a:blip r:embed="rId18">
              <a:alphaModFix/>
            </a:blip>
            <a:srcRect b="0" l="0" r="0" t="0"/>
            <a:stretch/>
          </p:blipFill>
          <p:spPr>
            <a:xfrm>
              <a:off x="2517145" y="2065147"/>
              <a:ext cx="1946777" cy="321944"/>
            </a:xfrm>
            <a:prstGeom prst="rect">
              <a:avLst/>
            </a:prstGeom>
            <a:noFill/>
            <a:ln>
              <a:noFill/>
            </a:ln>
          </p:spPr>
        </p:pic>
      </p:grpSp>
      <p:pic>
        <p:nvPicPr>
          <p:cNvPr id="2116" name="Google Shape;2116;p43"/>
          <p:cNvPicPr preferRelativeResize="0"/>
          <p:nvPr/>
        </p:nvPicPr>
        <p:blipFill rotWithShape="1">
          <a:blip r:embed="rId19">
            <a:alphaModFix/>
          </a:blip>
          <a:srcRect b="0" l="0" r="0" t="0"/>
          <a:stretch/>
        </p:blipFill>
        <p:spPr>
          <a:xfrm>
            <a:off x="1964435" y="1940432"/>
            <a:ext cx="99949" cy="173355"/>
          </a:xfrm>
          <a:prstGeom prst="rect">
            <a:avLst/>
          </a:prstGeom>
          <a:noFill/>
          <a:ln>
            <a:noFill/>
          </a:ln>
        </p:spPr>
      </p:pic>
      <p:pic>
        <p:nvPicPr>
          <p:cNvPr id="2117" name="Google Shape;2117;p43"/>
          <p:cNvPicPr preferRelativeResize="0"/>
          <p:nvPr/>
        </p:nvPicPr>
        <p:blipFill rotWithShape="1">
          <a:blip r:embed="rId20">
            <a:alphaModFix/>
          </a:blip>
          <a:srcRect b="0" l="0" r="0" t="0"/>
          <a:stretch/>
        </p:blipFill>
        <p:spPr>
          <a:xfrm>
            <a:off x="1907032" y="2353564"/>
            <a:ext cx="209550" cy="124206"/>
          </a:xfrm>
          <a:prstGeom prst="rect">
            <a:avLst/>
          </a:prstGeom>
          <a:noFill/>
          <a:ln>
            <a:noFill/>
          </a:ln>
        </p:spPr>
      </p:pic>
      <p:pic>
        <p:nvPicPr>
          <p:cNvPr id="2118" name="Google Shape;2118;p43"/>
          <p:cNvPicPr preferRelativeResize="0"/>
          <p:nvPr/>
        </p:nvPicPr>
        <p:blipFill rotWithShape="1">
          <a:blip r:embed="rId21">
            <a:alphaModFix/>
          </a:blip>
          <a:srcRect b="0" l="0" r="0" t="0"/>
          <a:stretch/>
        </p:blipFill>
        <p:spPr>
          <a:xfrm>
            <a:off x="2241169" y="1818767"/>
            <a:ext cx="170942" cy="96647"/>
          </a:xfrm>
          <a:prstGeom prst="rect">
            <a:avLst/>
          </a:prstGeom>
          <a:noFill/>
          <a:ln>
            <a:noFill/>
          </a:ln>
        </p:spPr>
      </p:pic>
      <p:sp>
        <p:nvSpPr>
          <p:cNvPr id="2119" name="Google Shape;2119;p43"/>
          <p:cNvSpPr txBox="1"/>
          <p:nvPr/>
        </p:nvSpPr>
        <p:spPr>
          <a:xfrm>
            <a:off x="606107" y="697547"/>
            <a:ext cx="101854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repeat </a:t>
            </a:r>
            <a:r>
              <a:rPr lang="en-US" sz="2000">
                <a:latin typeface="Verdana"/>
                <a:ea typeface="Verdana"/>
                <a:cs typeface="Verdana"/>
                <a:sym typeface="Verdana"/>
              </a:rPr>
              <a:t>{</a:t>
            </a:r>
            <a:endParaRPr sz="2000">
              <a:latin typeface="Verdana"/>
              <a:ea typeface="Verdana"/>
              <a:cs typeface="Verdana"/>
              <a:sym typeface="Verdana"/>
            </a:endParaRPr>
          </a:p>
        </p:txBody>
      </p:sp>
      <p:sp>
        <p:nvSpPr>
          <p:cNvPr id="2120" name="Google Shape;2120;p43"/>
          <p:cNvSpPr txBox="1"/>
          <p:nvPr/>
        </p:nvSpPr>
        <p:spPr>
          <a:xfrm>
            <a:off x="710565" y="2556827"/>
            <a:ext cx="233489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 </a:t>
            </a:r>
            <a:r>
              <a:rPr lang="en-US" sz="1550">
                <a:latin typeface="Verdana"/>
                <a:ea typeface="Verdana"/>
                <a:cs typeface="Verdana"/>
                <a:sym typeface="Verdana"/>
              </a:rPr>
              <a:t>simultaneous update</a:t>
            </a:r>
            <a:endParaRPr sz="1550">
              <a:latin typeface="Verdana"/>
              <a:ea typeface="Verdana"/>
              <a:cs typeface="Verdana"/>
              <a:sym typeface="Verdana"/>
            </a:endParaRPr>
          </a:p>
        </p:txBody>
      </p:sp>
      <p:sp>
        <p:nvSpPr>
          <p:cNvPr id="2121" name="Google Shape;2121;p43"/>
          <p:cNvSpPr txBox="1"/>
          <p:nvPr>
            <p:ph type="title"/>
          </p:nvPr>
        </p:nvSpPr>
        <p:spPr>
          <a:xfrm>
            <a:off x="392429" y="213613"/>
            <a:ext cx="6043930" cy="48387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Implementing gradient descent</a:t>
            </a:r>
            <a:endParaRPr/>
          </a:p>
        </p:txBody>
      </p:sp>
      <p:grpSp>
        <p:nvGrpSpPr>
          <p:cNvPr id="2122" name="Google Shape;2122;p43"/>
          <p:cNvGrpSpPr/>
          <p:nvPr/>
        </p:nvGrpSpPr>
        <p:grpSpPr>
          <a:xfrm>
            <a:off x="3154172" y="2630423"/>
            <a:ext cx="696855" cy="236981"/>
            <a:chOff x="3154172" y="2630423"/>
            <a:chExt cx="696855" cy="236981"/>
          </a:xfrm>
        </p:grpSpPr>
        <p:pic>
          <p:nvPicPr>
            <p:cNvPr id="2123" name="Google Shape;2123;p43"/>
            <p:cNvPicPr preferRelativeResize="0"/>
            <p:nvPr/>
          </p:nvPicPr>
          <p:blipFill rotWithShape="1">
            <a:blip r:embed="rId22">
              <a:alphaModFix/>
            </a:blip>
            <a:srcRect b="0" l="0" r="0" t="0"/>
            <a:stretch/>
          </p:blipFill>
          <p:spPr>
            <a:xfrm>
              <a:off x="3154172" y="2630423"/>
              <a:ext cx="78866" cy="236981"/>
            </a:xfrm>
            <a:prstGeom prst="rect">
              <a:avLst/>
            </a:prstGeom>
            <a:noFill/>
            <a:ln>
              <a:noFill/>
            </a:ln>
          </p:spPr>
        </p:pic>
        <p:pic>
          <p:nvPicPr>
            <p:cNvPr id="2124" name="Google Shape;2124;p43"/>
            <p:cNvPicPr preferRelativeResize="0"/>
            <p:nvPr/>
          </p:nvPicPr>
          <p:blipFill rotWithShape="1">
            <a:blip r:embed="rId23">
              <a:alphaModFix/>
            </a:blip>
            <a:srcRect b="0" l="0" r="0" t="0"/>
            <a:stretch/>
          </p:blipFill>
          <p:spPr>
            <a:xfrm>
              <a:off x="3300349" y="2653283"/>
              <a:ext cx="550678" cy="159131"/>
            </a:xfrm>
            <a:prstGeom prst="rect">
              <a:avLst/>
            </a:prstGeom>
            <a:noFill/>
            <a:ln>
              <a:noFill/>
            </a:ln>
          </p:spPr>
        </p:pic>
      </p:grpSp>
      <p:pic>
        <p:nvPicPr>
          <p:cNvPr id="2125" name="Google Shape;2125;p43"/>
          <p:cNvPicPr preferRelativeResize="0"/>
          <p:nvPr/>
        </p:nvPicPr>
        <p:blipFill rotWithShape="1">
          <a:blip r:embed="rId24">
            <a:alphaModFix/>
          </a:blip>
          <a:srcRect b="0" l="0" r="0" t="0"/>
          <a:stretch/>
        </p:blipFill>
        <p:spPr>
          <a:xfrm>
            <a:off x="438150" y="1304925"/>
            <a:ext cx="133350" cy="133350"/>
          </a:xfrm>
          <a:prstGeom prst="rect">
            <a:avLst/>
          </a:prstGeom>
          <a:noFill/>
          <a:ln>
            <a:noFill/>
          </a:ln>
        </p:spPr>
      </p:pic>
      <p:sp>
        <p:nvSpPr>
          <p:cNvPr id="2126" name="Google Shape;2126;p43"/>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pic>
        <p:nvPicPr>
          <p:cNvPr id="2131" name="Google Shape;2131;p44"/>
          <p:cNvPicPr preferRelativeResize="0"/>
          <p:nvPr/>
        </p:nvPicPr>
        <p:blipFill rotWithShape="1">
          <a:blip r:embed="rId3">
            <a:alphaModFix/>
          </a:blip>
          <a:srcRect b="0" l="0" r="0" t="0"/>
          <a:stretch/>
        </p:blipFill>
        <p:spPr>
          <a:xfrm>
            <a:off x="740638" y="1290827"/>
            <a:ext cx="237718" cy="214375"/>
          </a:xfrm>
          <a:prstGeom prst="rect">
            <a:avLst/>
          </a:prstGeom>
          <a:noFill/>
          <a:ln>
            <a:noFill/>
          </a:ln>
        </p:spPr>
      </p:pic>
      <p:sp>
        <p:nvSpPr>
          <p:cNvPr id="2132" name="Google Shape;2132;p44"/>
          <p:cNvSpPr/>
          <p:nvPr/>
        </p:nvSpPr>
        <p:spPr>
          <a:xfrm>
            <a:off x="1085824" y="1303019"/>
            <a:ext cx="154940" cy="69215"/>
          </a:xfrm>
          <a:custGeom>
            <a:rect b="b" l="l" r="r" t="t"/>
            <a:pathLst>
              <a:path extrusionOk="0" h="69215" w="154940">
                <a:moveTo>
                  <a:pt x="154711" y="52070"/>
                </a:moveTo>
                <a:lnTo>
                  <a:pt x="0" y="52070"/>
                </a:lnTo>
                <a:lnTo>
                  <a:pt x="0" y="68834"/>
                </a:lnTo>
                <a:lnTo>
                  <a:pt x="154711" y="68834"/>
                </a:lnTo>
                <a:lnTo>
                  <a:pt x="154711" y="52070"/>
                </a:lnTo>
                <a:close/>
              </a:path>
              <a:path extrusionOk="0" h="69215" w="154940">
                <a:moveTo>
                  <a:pt x="154711" y="0"/>
                </a:moveTo>
                <a:lnTo>
                  <a:pt x="0" y="0"/>
                </a:lnTo>
                <a:lnTo>
                  <a:pt x="0" y="16764"/>
                </a:lnTo>
                <a:lnTo>
                  <a:pt x="154711" y="16764"/>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33" name="Google Shape;2133;p44"/>
          <p:cNvPicPr preferRelativeResize="0"/>
          <p:nvPr/>
        </p:nvPicPr>
        <p:blipFill rotWithShape="1">
          <a:blip r:embed="rId4">
            <a:alphaModFix/>
          </a:blip>
          <a:srcRect b="0" l="0" r="0" t="0"/>
          <a:stretch/>
        </p:blipFill>
        <p:spPr>
          <a:xfrm>
            <a:off x="1331213" y="1290827"/>
            <a:ext cx="237744" cy="214375"/>
          </a:xfrm>
          <a:prstGeom prst="rect">
            <a:avLst/>
          </a:prstGeom>
          <a:noFill/>
          <a:ln>
            <a:noFill/>
          </a:ln>
        </p:spPr>
      </p:pic>
      <p:sp>
        <p:nvSpPr>
          <p:cNvPr id="2134" name="Google Shape;2134;p44"/>
          <p:cNvSpPr/>
          <p:nvPr/>
        </p:nvSpPr>
        <p:spPr>
          <a:xfrm>
            <a:off x="1657350" y="1328990"/>
            <a:ext cx="154940" cy="17145"/>
          </a:xfrm>
          <a:custGeom>
            <a:rect b="b" l="l" r="r" t="t"/>
            <a:pathLst>
              <a:path extrusionOk="0" h="17144" w="154939">
                <a:moveTo>
                  <a:pt x="154711" y="0"/>
                </a:moveTo>
                <a:lnTo>
                  <a:pt x="0" y="0"/>
                </a:lnTo>
                <a:lnTo>
                  <a:pt x="0" y="16701"/>
                </a:lnTo>
                <a:lnTo>
                  <a:pt x="154711" y="16701"/>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35" name="Google Shape;2135;p44"/>
          <p:cNvPicPr preferRelativeResize="0"/>
          <p:nvPr/>
        </p:nvPicPr>
        <p:blipFill rotWithShape="1">
          <a:blip r:embed="rId5">
            <a:alphaModFix/>
          </a:blip>
          <a:srcRect b="0" l="0" r="0" t="0"/>
          <a:stretch/>
        </p:blipFill>
        <p:spPr>
          <a:xfrm>
            <a:off x="1899411" y="1288796"/>
            <a:ext cx="136651" cy="124078"/>
          </a:xfrm>
          <a:prstGeom prst="rect">
            <a:avLst/>
          </a:prstGeom>
          <a:noFill/>
          <a:ln>
            <a:noFill/>
          </a:ln>
        </p:spPr>
      </p:pic>
      <p:grpSp>
        <p:nvGrpSpPr>
          <p:cNvPr id="2136" name="Google Shape;2136;p44"/>
          <p:cNvGrpSpPr/>
          <p:nvPr/>
        </p:nvGrpSpPr>
        <p:grpSpPr>
          <a:xfrm>
            <a:off x="5960364" y="956309"/>
            <a:ext cx="334010" cy="762000"/>
            <a:chOff x="5960364" y="956309"/>
            <a:chExt cx="334010" cy="762000"/>
          </a:xfrm>
        </p:grpSpPr>
        <p:sp>
          <p:nvSpPr>
            <p:cNvPr id="2137" name="Google Shape;2137;p44"/>
            <p:cNvSpPr/>
            <p:nvPr/>
          </p:nvSpPr>
          <p:spPr>
            <a:xfrm>
              <a:off x="6225794" y="956309"/>
              <a:ext cx="68580" cy="762000"/>
            </a:xfrm>
            <a:custGeom>
              <a:rect b="b" l="l" r="r" t="t"/>
              <a:pathLst>
                <a:path extrusionOk="0" h="762000" w="68579">
                  <a:moveTo>
                    <a:pt x="68326" y="0"/>
                  </a:moveTo>
                  <a:lnTo>
                    <a:pt x="0" y="0"/>
                  </a:lnTo>
                  <a:lnTo>
                    <a:pt x="0" y="12700"/>
                  </a:lnTo>
                  <a:lnTo>
                    <a:pt x="42418" y="12700"/>
                  </a:lnTo>
                  <a:lnTo>
                    <a:pt x="42418" y="750570"/>
                  </a:lnTo>
                  <a:lnTo>
                    <a:pt x="0" y="750570"/>
                  </a:lnTo>
                  <a:lnTo>
                    <a:pt x="0" y="762000"/>
                  </a:lnTo>
                  <a:lnTo>
                    <a:pt x="68326" y="762000"/>
                  </a:lnTo>
                  <a:lnTo>
                    <a:pt x="68326" y="750570"/>
                  </a:lnTo>
                  <a:lnTo>
                    <a:pt x="68326" y="12700"/>
                  </a:lnTo>
                  <a:lnTo>
                    <a:pt x="68326" y="0"/>
                  </a:lnTo>
                  <a:close/>
                </a:path>
              </a:pathLst>
            </a:custGeom>
            <a:solidFill>
              <a:srgbClr val="C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38" name="Google Shape;2138;p44"/>
            <p:cNvPicPr preferRelativeResize="0"/>
            <p:nvPr/>
          </p:nvPicPr>
          <p:blipFill rotWithShape="1">
            <a:blip r:embed="rId6">
              <a:alphaModFix/>
            </a:blip>
            <a:srcRect b="0" l="0" r="0" t="0"/>
            <a:stretch/>
          </p:blipFill>
          <p:spPr>
            <a:xfrm>
              <a:off x="5960364" y="1290828"/>
              <a:ext cx="237744" cy="214375"/>
            </a:xfrm>
            <a:prstGeom prst="rect">
              <a:avLst/>
            </a:prstGeom>
            <a:noFill/>
            <a:ln>
              <a:noFill/>
            </a:ln>
          </p:spPr>
        </p:pic>
      </p:grpSp>
      <p:grpSp>
        <p:nvGrpSpPr>
          <p:cNvPr id="2139" name="Google Shape;2139;p44"/>
          <p:cNvGrpSpPr/>
          <p:nvPr/>
        </p:nvGrpSpPr>
        <p:grpSpPr>
          <a:xfrm>
            <a:off x="2124456" y="925449"/>
            <a:ext cx="648334" cy="811148"/>
            <a:chOff x="2124456" y="925449"/>
            <a:chExt cx="648334" cy="811148"/>
          </a:xfrm>
        </p:grpSpPr>
        <p:sp>
          <p:nvSpPr>
            <p:cNvPr id="2140" name="Google Shape;2140;p44"/>
            <p:cNvSpPr/>
            <p:nvPr/>
          </p:nvSpPr>
          <p:spPr>
            <a:xfrm>
              <a:off x="2124456" y="956309"/>
              <a:ext cx="68580" cy="762000"/>
            </a:xfrm>
            <a:custGeom>
              <a:rect b="b" l="l" r="r" t="t"/>
              <a:pathLst>
                <a:path extrusionOk="0" h="762000" w="68580">
                  <a:moveTo>
                    <a:pt x="68326" y="0"/>
                  </a:moveTo>
                  <a:lnTo>
                    <a:pt x="0" y="0"/>
                  </a:lnTo>
                  <a:lnTo>
                    <a:pt x="0" y="12700"/>
                  </a:lnTo>
                  <a:lnTo>
                    <a:pt x="0" y="750570"/>
                  </a:lnTo>
                  <a:lnTo>
                    <a:pt x="0" y="762000"/>
                  </a:lnTo>
                  <a:lnTo>
                    <a:pt x="68326" y="762000"/>
                  </a:lnTo>
                  <a:lnTo>
                    <a:pt x="68326" y="750570"/>
                  </a:lnTo>
                  <a:lnTo>
                    <a:pt x="25908" y="750570"/>
                  </a:lnTo>
                  <a:lnTo>
                    <a:pt x="25908" y="12700"/>
                  </a:lnTo>
                  <a:lnTo>
                    <a:pt x="68326" y="12700"/>
                  </a:lnTo>
                  <a:lnTo>
                    <a:pt x="68326" y="0"/>
                  </a:lnTo>
                  <a:close/>
                </a:path>
              </a:pathLst>
            </a:custGeom>
            <a:solidFill>
              <a:srgbClr val="C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41" name="Google Shape;2141;p44"/>
            <p:cNvSpPr/>
            <p:nvPr/>
          </p:nvSpPr>
          <p:spPr>
            <a:xfrm>
              <a:off x="2200528" y="1325118"/>
              <a:ext cx="219075" cy="19050"/>
            </a:xfrm>
            <a:custGeom>
              <a:rect b="b" l="l" r="r" t="t"/>
              <a:pathLst>
                <a:path extrusionOk="0" h="19050" w="219075">
                  <a:moveTo>
                    <a:pt x="219075" y="0"/>
                  </a:moveTo>
                  <a:lnTo>
                    <a:pt x="0" y="0"/>
                  </a:lnTo>
                  <a:lnTo>
                    <a:pt x="0" y="19050"/>
                  </a:lnTo>
                  <a:lnTo>
                    <a:pt x="219075" y="19050"/>
                  </a:lnTo>
                  <a:lnTo>
                    <a:pt x="2190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42" name="Google Shape;2142;p44"/>
            <p:cNvPicPr preferRelativeResize="0"/>
            <p:nvPr/>
          </p:nvPicPr>
          <p:blipFill rotWithShape="1">
            <a:blip r:embed="rId7">
              <a:alphaModFix/>
            </a:blip>
            <a:srcRect b="0" l="0" r="0" t="0"/>
            <a:stretch/>
          </p:blipFill>
          <p:spPr>
            <a:xfrm>
              <a:off x="2260980" y="1046988"/>
              <a:ext cx="100075" cy="173354"/>
            </a:xfrm>
            <a:prstGeom prst="rect">
              <a:avLst/>
            </a:prstGeom>
            <a:noFill/>
            <a:ln>
              <a:noFill/>
            </a:ln>
          </p:spPr>
        </p:pic>
        <p:pic>
          <p:nvPicPr>
            <p:cNvPr id="2143" name="Google Shape;2143;p44"/>
            <p:cNvPicPr preferRelativeResize="0"/>
            <p:nvPr/>
          </p:nvPicPr>
          <p:blipFill rotWithShape="1">
            <a:blip r:embed="rId8">
              <a:alphaModFix/>
            </a:blip>
            <a:srcRect b="0" l="0" r="0" t="0"/>
            <a:stretch/>
          </p:blipFill>
          <p:spPr>
            <a:xfrm>
              <a:off x="2203576" y="1460119"/>
              <a:ext cx="209550" cy="124205"/>
            </a:xfrm>
            <a:prstGeom prst="rect">
              <a:avLst/>
            </a:prstGeom>
            <a:noFill/>
            <a:ln>
              <a:noFill/>
            </a:ln>
          </p:spPr>
        </p:pic>
        <p:sp>
          <p:nvSpPr>
            <p:cNvPr id="2144" name="Google Shape;2144;p44"/>
            <p:cNvSpPr/>
            <p:nvPr/>
          </p:nvSpPr>
          <p:spPr>
            <a:xfrm>
              <a:off x="2451480" y="1091946"/>
              <a:ext cx="315595" cy="491490"/>
            </a:xfrm>
            <a:custGeom>
              <a:rect b="b" l="l" r="r" t="t"/>
              <a:pathLst>
                <a:path extrusionOk="0" h="491490" w="315594">
                  <a:moveTo>
                    <a:pt x="308482" y="0"/>
                  </a:moveTo>
                  <a:lnTo>
                    <a:pt x="5206" y="0"/>
                  </a:lnTo>
                  <a:lnTo>
                    <a:pt x="5206" y="11937"/>
                  </a:lnTo>
                  <a:lnTo>
                    <a:pt x="175894" y="240029"/>
                  </a:lnTo>
                  <a:lnTo>
                    <a:pt x="0" y="478536"/>
                  </a:lnTo>
                  <a:lnTo>
                    <a:pt x="0" y="490981"/>
                  </a:lnTo>
                  <a:lnTo>
                    <a:pt x="308863" y="490981"/>
                  </a:lnTo>
                  <a:lnTo>
                    <a:pt x="315213" y="398906"/>
                  </a:lnTo>
                  <a:lnTo>
                    <a:pt x="296671" y="398906"/>
                  </a:lnTo>
                  <a:lnTo>
                    <a:pt x="293768" y="414976"/>
                  </a:lnTo>
                  <a:lnTo>
                    <a:pt x="290591" y="427926"/>
                  </a:lnTo>
                  <a:lnTo>
                    <a:pt x="287152" y="437733"/>
                  </a:lnTo>
                  <a:lnTo>
                    <a:pt x="283463" y="444373"/>
                  </a:lnTo>
                  <a:lnTo>
                    <a:pt x="278383" y="451230"/>
                  </a:lnTo>
                  <a:lnTo>
                    <a:pt x="271018" y="454532"/>
                  </a:lnTo>
                  <a:lnTo>
                    <a:pt x="43433" y="454532"/>
                  </a:lnTo>
                  <a:lnTo>
                    <a:pt x="205231" y="235076"/>
                  </a:lnTo>
                  <a:lnTo>
                    <a:pt x="205231" y="219837"/>
                  </a:lnTo>
                  <a:lnTo>
                    <a:pt x="55371" y="16382"/>
                  </a:lnTo>
                  <a:lnTo>
                    <a:pt x="253492" y="16382"/>
                  </a:lnTo>
                  <a:lnTo>
                    <a:pt x="284184" y="40505"/>
                  </a:lnTo>
                  <a:lnTo>
                    <a:pt x="291845" y="74294"/>
                  </a:lnTo>
                  <a:lnTo>
                    <a:pt x="308482" y="74294"/>
                  </a:lnTo>
                  <a:lnTo>
                    <a:pt x="30848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45" name="Google Shape;2145;p44"/>
            <p:cNvSpPr/>
            <p:nvPr/>
          </p:nvSpPr>
          <p:spPr>
            <a:xfrm>
              <a:off x="2473286" y="1603247"/>
              <a:ext cx="184150" cy="133350"/>
            </a:xfrm>
            <a:custGeom>
              <a:rect b="b" l="l" r="r" t="t"/>
              <a:pathLst>
                <a:path extrusionOk="0" h="133350" w="184150">
                  <a:moveTo>
                    <a:pt x="42329" y="0"/>
                  </a:moveTo>
                  <a:lnTo>
                    <a:pt x="23787" y="0"/>
                  </a:lnTo>
                  <a:lnTo>
                    <a:pt x="19342" y="19939"/>
                  </a:lnTo>
                  <a:lnTo>
                    <a:pt x="37757" y="19939"/>
                  </a:lnTo>
                  <a:lnTo>
                    <a:pt x="42329" y="0"/>
                  </a:lnTo>
                  <a:close/>
                </a:path>
                <a:path extrusionOk="0" h="133350" w="184150">
                  <a:moveTo>
                    <a:pt x="45885" y="115316"/>
                  </a:moveTo>
                  <a:lnTo>
                    <a:pt x="39535" y="109220"/>
                  </a:lnTo>
                  <a:lnTo>
                    <a:pt x="35979" y="113030"/>
                  </a:lnTo>
                  <a:lnTo>
                    <a:pt x="31534" y="117094"/>
                  </a:lnTo>
                  <a:lnTo>
                    <a:pt x="30264" y="117983"/>
                  </a:lnTo>
                  <a:lnTo>
                    <a:pt x="28994" y="118999"/>
                  </a:lnTo>
                  <a:lnTo>
                    <a:pt x="27851" y="119634"/>
                  </a:lnTo>
                  <a:lnTo>
                    <a:pt x="26708" y="120015"/>
                  </a:lnTo>
                  <a:lnTo>
                    <a:pt x="25565" y="120523"/>
                  </a:lnTo>
                  <a:lnTo>
                    <a:pt x="24422" y="120650"/>
                  </a:lnTo>
                  <a:lnTo>
                    <a:pt x="21374" y="120650"/>
                  </a:lnTo>
                  <a:lnTo>
                    <a:pt x="19977" y="120142"/>
                  </a:lnTo>
                  <a:lnTo>
                    <a:pt x="18961" y="118999"/>
                  </a:lnTo>
                  <a:lnTo>
                    <a:pt x="18072" y="118110"/>
                  </a:lnTo>
                  <a:lnTo>
                    <a:pt x="17564" y="116332"/>
                  </a:lnTo>
                  <a:lnTo>
                    <a:pt x="17564" y="112268"/>
                  </a:lnTo>
                  <a:lnTo>
                    <a:pt x="18072" y="108204"/>
                  </a:lnTo>
                  <a:lnTo>
                    <a:pt x="18453" y="105918"/>
                  </a:lnTo>
                  <a:lnTo>
                    <a:pt x="19088" y="103124"/>
                  </a:lnTo>
                  <a:lnTo>
                    <a:pt x="19977" y="99441"/>
                  </a:lnTo>
                  <a:lnTo>
                    <a:pt x="33693" y="37465"/>
                  </a:lnTo>
                  <a:lnTo>
                    <a:pt x="29121" y="37465"/>
                  </a:lnTo>
                  <a:lnTo>
                    <a:pt x="2197" y="38481"/>
                  </a:lnTo>
                  <a:lnTo>
                    <a:pt x="1054" y="44831"/>
                  </a:lnTo>
                  <a:lnTo>
                    <a:pt x="5118" y="44958"/>
                  </a:lnTo>
                  <a:lnTo>
                    <a:pt x="7912" y="45593"/>
                  </a:lnTo>
                  <a:lnTo>
                    <a:pt x="9436" y="46609"/>
                  </a:lnTo>
                  <a:lnTo>
                    <a:pt x="11087" y="47752"/>
                  </a:lnTo>
                  <a:lnTo>
                    <a:pt x="11849" y="49530"/>
                  </a:lnTo>
                  <a:lnTo>
                    <a:pt x="11849" y="54610"/>
                  </a:lnTo>
                  <a:lnTo>
                    <a:pt x="11468" y="57531"/>
                  </a:lnTo>
                  <a:lnTo>
                    <a:pt x="10960" y="60833"/>
                  </a:lnTo>
                  <a:lnTo>
                    <a:pt x="10325" y="64389"/>
                  </a:lnTo>
                  <a:lnTo>
                    <a:pt x="9563" y="67945"/>
                  </a:lnTo>
                  <a:lnTo>
                    <a:pt x="8801" y="71628"/>
                  </a:lnTo>
                  <a:lnTo>
                    <a:pt x="7912" y="75565"/>
                  </a:lnTo>
                  <a:lnTo>
                    <a:pt x="7023" y="79375"/>
                  </a:lnTo>
                  <a:lnTo>
                    <a:pt x="6007" y="83185"/>
                  </a:lnTo>
                  <a:lnTo>
                    <a:pt x="4229" y="91059"/>
                  </a:lnTo>
                  <a:lnTo>
                    <a:pt x="0" y="118999"/>
                  </a:lnTo>
                  <a:lnTo>
                    <a:pt x="292" y="120777"/>
                  </a:lnTo>
                  <a:lnTo>
                    <a:pt x="1054" y="122809"/>
                  </a:lnTo>
                  <a:lnTo>
                    <a:pt x="1816" y="124968"/>
                  </a:lnTo>
                  <a:lnTo>
                    <a:pt x="2832" y="126746"/>
                  </a:lnTo>
                  <a:lnTo>
                    <a:pt x="4229" y="128270"/>
                  </a:lnTo>
                  <a:lnTo>
                    <a:pt x="5499" y="129794"/>
                  </a:lnTo>
                  <a:lnTo>
                    <a:pt x="7150" y="131064"/>
                  </a:lnTo>
                  <a:lnTo>
                    <a:pt x="9055" y="131826"/>
                  </a:lnTo>
                  <a:lnTo>
                    <a:pt x="10960" y="132715"/>
                  </a:lnTo>
                  <a:lnTo>
                    <a:pt x="13119" y="133223"/>
                  </a:lnTo>
                  <a:lnTo>
                    <a:pt x="17945" y="133223"/>
                  </a:lnTo>
                  <a:lnTo>
                    <a:pt x="40449" y="120650"/>
                  </a:lnTo>
                  <a:lnTo>
                    <a:pt x="42583" y="118618"/>
                  </a:lnTo>
                  <a:lnTo>
                    <a:pt x="45885" y="115316"/>
                  </a:lnTo>
                  <a:close/>
                </a:path>
                <a:path extrusionOk="0" h="133350" w="184150">
                  <a:moveTo>
                    <a:pt x="183553" y="90170"/>
                  </a:moveTo>
                  <a:lnTo>
                    <a:pt x="76365" y="90170"/>
                  </a:lnTo>
                  <a:lnTo>
                    <a:pt x="76365" y="104394"/>
                  </a:lnTo>
                  <a:lnTo>
                    <a:pt x="183553" y="104394"/>
                  </a:lnTo>
                  <a:lnTo>
                    <a:pt x="183553" y="90170"/>
                  </a:lnTo>
                  <a:close/>
                </a:path>
                <a:path extrusionOk="0" h="133350" w="184150">
                  <a:moveTo>
                    <a:pt x="183553" y="49784"/>
                  </a:moveTo>
                  <a:lnTo>
                    <a:pt x="76365" y="49784"/>
                  </a:lnTo>
                  <a:lnTo>
                    <a:pt x="76365" y="64008"/>
                  </a:lnTo>
                  <a:lnTo>
                    <a:pt x="183553" y="64008"/>
                  </a:lnTo>
                  <a:lnTo>
                    <a:pt x="183553" y="49784"/>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46" name="Google Shape;2146;p44"/>
            <p:cNvPicPr preferRelativeResize="0"/>
            <p:nvPr/>
          </p:nvPicPr>
          <p:blipFill rotWithShape="1">
            <a:blip r:embed="rId9">
              <a:alphaModFix/>
            </a:blip>
            <a:srcRect b="0" l="0" r="0" t="0"/>
            <a:stretch/>
          </p:blipFill>
          <p:spPr>
            <a:xfrm>
              <a:off x="2693797" y="1614932"/>
              <a:ext cx="78993" cy="119760"/>
            </a:xfrm>
            <a:prstGeom prst="rect">
              <a:avLst/>
            </a:prstGeom>
            <a:noFill/>
            <a:ln>
              <a:noFill/>
            </a:ln>
          </p:spPr>
        </p:pic>
        <p:pic>
          <p:nvPicPr>
            <p:cNvPr id="2147" name="Google Shape;2147;p44"/>
            <p:cNvPicPr preferRelativeResize="0"/>
            <p:nvPr/>
          </p:nvPicPr>
          <p:blipFill rotWithShape="1">
            <a:blip r:embed="rId10">
              <a:alphaModFix/>
            </a:blip>
            <a:srcRect b="0" l="0" r="0" t="0"/>
            <a:stretch/>
          </p:blipFill>
          <p:spPr>
            <a:xfrm>
              <a:off x="2528188" y="925449"/>
              <a:ext cx="171069" cy="96647"/>
            </a:xfrm>
            <a:prstGeom prst="rect">
              <a:avLst/>
            </a:prstGeom>
            <a:noFill/>
            <a:ln>
              <a:noFill/>
            </a:ln>
          </p:spPr>
        </p:pic>
      </p:grpSp>
      <p:grpSp>
        <p:nvGrpSpPr>
          <p:cNvPr id="2148" name="Google Shape;2148;p44"/>
          <p:cNvGrpSpPr/>
          <p:nvPr/>
        </p:nvGrpSpPr>
        <p:grpSpPr>
          <a:xfrm>
            <a:off x="2857754" y="1126489"/>
            <a:ext cx="2513457" cy="421640"/>
            <a:chOff x="2857754" y="1126489"/>
            <a:chExt cx="2513457" cy="421640"/>
          </a:xfrm>
        </p:grpSpPr>
        <p:sp>
          <p:nvSpPr>
            <p:cNvPr id="2149" name="Google Shape;2149;p44"/>
            <p:cNvSpPr/>
            <p:nvPr/>
          </p:nvSpPr>
          <p:spPr>
            <a:xfrm>
              <a:off x="2857754" y="1126489"/>
              <a:ext cx="60325" cy="421640"/>
            </a:xfrm>
            <a:custGeom>
              <a:rect b="b" l="l" r="r" t="t"/>
              <a:pathLst>
                <a:path extrusionOk="0" h="421640" w="60325">
                  <a:moveTo>
                    <a:pt x="59817" y="0"/>
                  </a:moveTo>
                  <a:lnTo>
                    <a:pt x="0" y="0"/>
                  </a:lnTo>
                  <a:lnTo>
                    <a:pt x="0" y="11430"/>
                  </a:lnTo>
                  <a:lnTo>
                    <a:pt x="0" y="411480"/>
                  </a:lnTo>
                  <a:lnTo>
                    <a:pt x="0" y="421640"/>
                  </a:lnTo>
                  <a:lnTo>
                    <a:pt x="59817" y="421640"/>
                  </a:lnTo>
                  <a:lnTo>
                    <a:pt x="59817" y="411480"/>
                  </a:lnTo>
                  <a:lnTo>
                    <a:pt x="23241" y="411480"/>
                  </a:lnTo>
                  <a:lnTo>
                    <a:pt x="23241" y="11430"/>
                  </a:lnTo>
                  <a:lnTo>
                    <a:pt x="59817" y="11430"/>
                  </a:lnTo>
                  <a:lnTo>
                    <a:pt x="59817" y="0"/>
                  </a:lnTo>
                  <a:close/>
                </a:path>
              </a:pathLst>
            </a:custGeom>
            <a:solidFill>
              <a:srgbClr val="FF40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50" name="Google Shape;2150;p44"/>
            <p:cNvPicPr preferRelativeResize="0"/>
            <p:nvPr/>
          </p:nvPicPr>
          <p:blipFill rotWithShape="1">
            <a:blip r:embed="rId11">
              <a:alphaModFix/>
            </a:blip>
            <a:srcRect b="0" l="0" r="0" t="0"/>
            <a:stretch/>
          </p:blipFill>
          <p:spPr>
            <a:xfrm>
              <a:off x="2947041" y="1126489"/>
              <a:ext cx="2424170" cy="421639"/>
            </a:xfrm>
            <a:prstGeom prst="rect">
              <a:avLst/>
            </a:prstGeom>
            <a:noFill/>
            <a:ln>
              <a:noFill/>
            </a:ln>
          </p:spPr>
        </p:pic>
      </p:grpSp>
      <p:sp>
        <p:nvSpPr>
          <p:cNvPr id="2151" name="Google Shape;2151;p44"/>
          <p:cNvSpPr/>
          <p:nvPr/>
        </p:nvSpPr>
        <p:spPr>
          <a:xfrm>
            <a:off x="5467350" y="1257299"/>
            <a:ext cx="154940" cy="161290"/>
          </a:xfrm>
          <a:custGeom>
            <a:rect b="b" l="l" r="r" t="t"/>
            <a:pathLst>
              <a:path extrusionOk="0" h="161290" w="154939">
                <a:moveTo>
                  <a:pt x="154686" y="72390"/>
                </a:moveTo>
                <a:lnTo>
                  <a:pt x="86233" y="72390"/>
                </a:lnTo>
                <a:lnTo>
                  <a:pt x="86233" y="0"/>
                </a:lnTo>
                <a:lnTo>
                  <a:pt x="68453" y="0"/>
                </a:lnTo>
                <a:lnTo>
                  <a:pt x="68453" y="72390"/>
                </a:lnTo>
                <a:lnTo>
                  <a:pt x="0" y="72390"/>
                </a:lnTo>
                <a:lnTo>
                  <a:pt x="0" y="88900"/>
                </a:lnTo>
                <a:lnTo>
                  <a:pt x="68453" y="88900"/>
                </a:lnTo>
                <a:lnTo>
                  <a:pt x="68453" y="161290"/>
                </a:lnTo>
                <a:lnTo>
                  <a:pt x="86233" y="161290"/>
                </a:lnTo>
                <a:lnTo>
                  <a:pt x="86233" y="88900"/>
                </a:lnTo>
                <a:lnTo>
                  <a:pt x="154686" y="88900"/>
                </a:lnTo>
                <a:lnTo>
                  <a:pt x="154686" y="7239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52" name="Google Shape;2152;p44"/>
          <p:cNvSpPr/>
          <p:nvPr/>
        </p:nvSpPr>
        <p:spPr>
          <a:xfrm>
            <a:off x="5686678" y="1325117"/>
            <a:ext cx="219075" cy="19050"/>
          </a:xfrm>
          <a:custGeom>
            <a:rect b="b" l="l" r="r" t="t"/>
            <a:pathLst>
              <a:path extrusionOk="0" h="19050" w="219075">
                <a:moveTo>
                  <a:pt x="219075" y="0"/>
                </a:moveTo>
                <a:lnTo>
                  <a:pt x="0" y="0"/>
                </a:lnTo>
                <a:lnTo>
                  <a:pt x="0" y="19050"/>
                </a:lnTo>
                <a:lnTo>
                  <a:pt x="219075" y="19050"/>
                </a:lnTo>
                <a:lnTo>
                  <a:pt x="2190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53" name="Google Shape;2153;p44"/>
          <p:cNvPicPr preferRelativeResize="0"/>
          <p:nvPr/>
        </p:nvPicPr>
        <p:blipFill rotWithShape="1">
          <a:blip r:embed="rId12">
            <a:alphaModFix/>
          </a:blip>
          <a:srcRect b="0" l="0" r="0" t="0"/>
          <a:stretch/>
        </p:blipFill>
        <p:spPr>
          <a:xfrm>
            <a:off x="5726684" y="1040638"/>
            <a:ext cx="129412" cy="181737"/>
          </a:xfrm>
          <a:prstGeom prst="rect">
            <a:avLst/>
          </a:prstGeom>
          <a:noFill/>
          <a:ln>
            <a:noFill/>
          </a:ln>
        </p:spPr>
      </p:pic>
      <p:pic>
        <p:nvPicPr>
          <p:cNvPr id="2154" name="Google Shape;2154;p44"/>
          <p:cNvPicPr preferRelativeResize="0"/>
          <p:nvPr/>
        </p:nvPicPr>
        <p:blipFill rotWithShape="1">
          <a:blip r:embed="rId13">
            <a:alphaModFix/>
          </a:blip>
          <a:srcRect b="0" l="0" r="0" t="0"/>
          <a:stretch/>
        </p:blipFill>
        <p:spPr>
          <a:xfrm>
            <a:off x="5689727" y="1460119"/>
            <a:ext cx="209550" cy="124205"/>
          </a:xfrm>
          <a:prstGeom prst="rect">
            <a:avLst/>
          </a:prstGeom>
          <a:noFill/>
          <a:ln>
            <a:noFill/>
          </a:ln>
        </p:spPr>
      </p:pic>
      <p:pic>
        <p:nvPicPr>
          <p:cNvPr id="2155" name="Google Shape;2155;p44"/>
          <p:cNvPicPr preferRelativeResize="0"/>
          <p:nvPr/>
        </p:nvPicPr>
        <p:blipFill rotWithShape="1">
          <a:blip r:embed="rId14">
            <a:alphaModFix/>
          </a:blip>
          <a:srcRect b="0" l="0" r="0" t="0"/>
          <a:stretch/>
        </p:blipFill>
        <p:spPr>
          <a:xfrm>
            <a:off x="791578" y="2124710"/>
            <a:ext cx="113893" cy="181609"/>
          </a:xfrm>
          <a:prstGeom prst="rect">
            <a:avLst/>
          </a:prstGeom>
          <a:noFill/>
          <a:ln>
            <a:noFill/>
          </a:ln>
        </p:spPr>
      </p:pic>
      <p:sp>
        <p:nvSpPr>
          <p:cNvPr id="2156" name="Google Shape;2156;p44"/>
          <p:cNvSpPr/>
          <p:nvPr/>
        </p:nvSpPr>
        <p:spPr>
          <a:xfrm>
            <a:off x="1008278" y="2196464"/>
            <a:ext cx="154940" cy="69215"/>
          </a:xfrm>
          <a:custGeom>
            <a:rect b="b" l="l" r="r" t="t"/>
            <a:pathLst>
              <a:path extrusionOk="0" h="69214" w="154940">
                <a:moveTo>
                  <a:pt x="154711" y="52070"/>
                </a:moveTo>
                <a:lnTo>
                  <a:pt x="0" y="52070"/>
                </a:lnTo>
                <a:lnTo>
                  <a:pt x="0" y="68834"/>
                </a:lnTo>
                <a:lnTo>
                  <a:pt x="154711" y="68834"/>
                </a:lnTo>
                <a:lnTo>
                  <a:pt x="154711" y="52070"/>
                </a:lnTo>
                <a:close/>
              </a:path>
              <a:path extrusionOk="0" h="69214" w="154940">
                <a:moveTo>
                  <a:pt x="154711" y="0"/>
                </a:moveTo>
                <a:lnTo>
                  <a:pt x="0" y="0"/>
                </a:lnTo>
                <a:lnTo>
                  <a:pt x="0" y="16637"/>
                </a:lnTo>
                <a:lnTo>
                  <a:pt x="154711" y="16637"/>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57" name="Google Shape;2157;p44"/>
          <p:cNvPicPr preferRelativeResize="0"/>
          <p:nvPr/>
        </p:nvPicPr>
        <p:blipFill rotWithShape="1">
          <a:blip r:embed="rId15">
            <a:alphaModFix/>
          </a:blip>
          <a:srcRect b="0" l="0" r="0" t="0"/>
          <a:stretch/>
        </p:blipFill>
        <p:spPr>
          <a:xfrm>
            <a:off x="1267828" y="2124710"/>
            <a:ext cx="113931" cy="181609"/>
          </a:xfrm>
          <a:prstGeom prst="rect">
            <a:avLst/>
          </a:prstGeom>
          <a:noFill/>
          <a:ln>
            <a:noFill/>
          </a:ln>
        </p:spPr>
      </p:pic>
      <p:sp>
        <p:nvSpPr>
          <p:cNvPr id="2158" name="Google Shape;2158;p44"/>
          <p:cNvSpPr/>
          <p:nvPr/>
        </p:nvSpPr>
        <p:spPr>
          <a:xfrm>
            <a:off x="1474977" y="2222435"/>
            <a:ext cx="154940" cy="17145"/>
          </a:xfrm>
          <a:custGeom>
            <a:rect b="b" l="l" r="r" t="t"/>
            <a:pathLst>
              <a:path extrusionOk="0" h="17144" w="154939">
                <a:moveTo>
                  <a:pt x="154711" y="0"/>
                </a:moveTo>
                <a:lnTo>
                  <a:pt x="0" y="0"/>
                </a:lnTo>
                <a:lnTo>
                  <a:pt x="0" y="16701"/>
                </a:lnTo>
                <a:lnTo>
                  <a:pt x="154711" y="16701"/>
                </a:lnTo>
                <a:lnTo>
                  <a:pt x="1547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59" name="Google Shape;2159;p44"/>
          <p:cNvPicPr preferRelativeResize="0"/>
          <p:nvPr/>
        </p:nvPicPr>
        <p:blipFill rotWithShape="1">
          <a:blip r:embed="rId16">
            <a:alphaModFix/>
          </a:blip>
          <a:srcRect b="0" l="0" r="0" t="0"/>
          <a:stretch/>
        </p:blipFill>
        <p:spPr>
          <a:xfrm>
            <a:off x="1717167" y="2182241"/>
            <a:ext cx="136525" cy="124078"/>
          </a:xfrm>
          <a:prstGeom prst="rect">
            <a:avLst/>
          </a:prstGeom>
          <a:noFill/>
          <a:ln>
            <a:noFill/>
          </a:ln>
        </p:spPr>
      </p:pic>
      <p:grpSp>
        <p:nvGrpSpPr>
          <p:cNvPr id="2160" name="Google Shape;2160;p44"/>
          <p:cNvGrpSpPr/>
          <p:nvPr/>
        </p:nvGrpSpPr>
        <p:grpSpPr>
          <a:xfrm>
            <a:off x="1903984" y="1985390"/>
            <a:ext cx="4711573" cy="2045132"/>
            <a:chOff x="1903984" y="1985390"/>
            <a:chExt cx="4711573" cy="2045132"/>
          </a:xfrm>
        </p:grpSpPr>
        <p:sp>
          <p:nvSpPr>
            <p:cNvPr id="2161" name="Google Shape;2161;p44"/>
            <p:cNvSpPr/>
            <p:nvPr/>
          </p:nvSpPr>
          <p:spPr>
            <a:xfrm>
              <a:off x="1903984" y="1985390"/>
              <a:ext cx="575945" cy="491490"/>
            </a:xfrm>
            <a:custGeom>
              <a:rect b="b" l="l" r="r" t="t"/>
              <a:pathLst>
                <a:path extrusionOk="0" h="491489" w="575944">
                  <a:moveTo>
                    <a:pt x="219075" y="233172"/>
                  </a:moveTo>
                  <a:lnTo>
                    <a:pt x="0" y="233172"/>
                  </a:lnTo>
                  <a:lnTo>
                    <a:pt x="0" y="252222"/>
                  </a:lnTo>
                  <a:lnTo>
                    <a:pt x="219075" y="252222"/>
                  </a:lnTo>
                  <a:lnTo>
                    <a:pt x="219075" y="233172"/>
                  </a:lnTo>
                  <a:close/>
                </a:path>
                <a:path extrusionOk="0" h="491489" w="575944">
                  <a:moveTo>
                    <a:pt x="575564" y="398907"/>
                  </a:moveTo>
                  <a:lnTo>
                    <a:pt x="557022" y="398907"/>
                  </a:lnTo>
                  <a:lnTo>
                    <a:pt x="554113" y="414985"/>
                  </a:lnTo>
                  <a:lnTo>
                    <a:pt x="550938" y="427926"/>
                  </a:lnTo>
                  <a:lnTo>
                    <a:pt x="547497" y="437743"/>
                  </a:lnTo>
                  <a:lnTo>
                    <a:pt x="543814" y="444373"/>
                  </a:lnTo>
                  <a:lnTo>
                    <a:pt x="538734" y="451104"/>
                  </a:lnTo>
                  <a:lnTo>
                    <a:pt x="531368" y="454533"/>
                  </a:lnTo>
                  <a:lnTo>
                    <a:pt x="303911" y="454533"/>
                  </a:lnTo>
                  <a:lnTo>
                    <a:pt x="465582" y="235077"/>
                  </a:lnTo>
                  <a:lnTo>
                    <a:pt x="465582" y="219837"/>
                  </a:lnTo>
                  <a:lnTo>
                    <a:pt x="315849" y="16383"/>
                  </a:lnTo>
                  <a:lnTo>
                    <a:pt x="513969" y="16383"/>
                  </a:lnTo>
                  <a:lnTo>
                    <a:pt x="544639" y="40513"/>
                  </a:lnTo>
                  <a:lnTo>
                    <a:pt x="552196" y="74295"/>
                  </a:lnTo>
                  <a:lnTo>
                    <a:pt x="568833" y="74295"/>
                  </a:lnTo>
                  <a:lnTo>
                    <a:pt x="568833" y="0"/>
                  </a:lnTo>
                  <a:lnTo>
                    <a:pt x="265557" y="0"/>
                  </a:lnTo>
                  <a:lnTo>
                    <a:pt x="265557" y="11938"/>
                  </a:lnTo>
                  <a:lnTo>
                    <a:pt x="436372" y="240030"/>
                  </a:lnTo>
                  <a:lnTo>
                    <a:pt x="260477" y="478536"/>
                  </a:lnTo>
                  <a:lnTo>
                    <a:pt x="260477" y="490982"/>
                  </a:lnTo>
                  <a:lnTo>
                    <a:pt x="569214" y="490982"/>
                  </a:lnTo>
                  <a:lnTo>
                    <a:pt x="575564" y="39890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2" name="Google Shape;2162;p44"/>
            <p:cNvSpPr/>
            <p:nvPr/>
          </p:nvSpPr>
          <p:spPr>
            <a:xfrm>
              <a:off x="2186127" y="2496692"/>
              <a:ext cx="184150" cy="133350"/>
            </a:xfrm>
            <a:custGeom>
              <a:rect b="b" l="l" r="r" t="t"/>
              <a:pathLst>
                <a:path extrusionOk="0" h="133350" w="184150">
                  <a:moveTo>
                    <a:pt x="42341" y="0"/>
                  </a:moveTo>
                  <a:lnTo>
                    <a:pt x="23799" y="0"/>
                  </a:lnTo>
                  <a:lnTo>
                    <a:pt x="19481" y="19939"/>
                  </a:lnTo>
                  <a:lnTo>
                    <a:pt x="37896" y="19939"/>
                  </a:lnTo>
                  <a:lnTo>
                    <a:pt x="42341" y="0"/>
                  </a:lnTo>
                  <a:close/>
                </a:path>
                <a:path extrusionOk="0" h="133350" w="184150">
                  <a:moveTo>
                    <a:pt x="45897" y="115316"/>
                  </a:moveTo>
                  <a:lnTo>
                    <a:pt x="39547" y="109093"/>
                  </a:lnTo>
                  <a:lnTo>
                    <a:pt x="37769" y="111252"/>
                  </a:lnTo>
                  <a:lnTo>
                    <a:pt x="34594" y="114427"/>
                  </a:lnTo>
                  <a:lnTo>
                    <a:pt x="31673" y="117094"/>
                  </a:lnTo>
                  <a:lnTo>
                    <a:pt x="29133" y="118872"/>
                  </a:lnTo>
                  <a:lnTo>
                    <a:pt x="27863" y="119634"/>
                  </a:lnTo>
                  <a:lnTo>
                    <a:pt x="26720" y="120015"/>
                  </a:lnTo>
                  <a:lnTo>
                    <a:pt x="25704" y="120523"/>
                  </a:lnTo>
                  <a:lnTo>
                    <a:pt x="24561" y="120650"/>
                  </a:lnTo>
                  <a:lnTo>
                    <a:pt x="21513" y="120650"/>
                  </a:lnTo>
                  <a:lnTo>
                    <a:pt x="20116" y="120142"/>
                  </a:lnTo>
                  <a:lnTo>
                    <a:pt x="19100" y="119126"/>
                  </a:lnTo>
                  <a:lnTo>
                    <a:pt x="18084" y="117983"/>
                  </a:lnTo>
                  <a:lnTo>
                    <a:pt x="17703" y="116332"/>
                  </a:lnTo>
                  <a:lnTo>
                    <a:pt x="17830" y="110236"/>
                  </a:lnTo>
                  <a:lnTo>
                    <a:pt x="18211" y="108077"/>
                  </a:lnTo>
                  <a:lnTo>
                    <a:pt x="18465" y="105918"/>
                  </a:lnTo>
                  <a:lnTo>
                    <a:pt x="19100" y="102997"/>
                  </a:lnTo>
                  <a:lnTo>
                    <a:pt x="19989" y="99441"/>
                  </a:lnTo>
                  <a:lnTo>
                    <a:pt x="33705" y="37465"/>
                  </a:lnTo>
                  <a:lnTo>
                    <a:pt x="29133" y="37465"/>
                  </a:lnTo>
                  <a:lnTo>
                    <a:pt x="2209" y="38481"/>
                  </a:lnTo>
                  <a:lnTo>
                    <a:pt x="1066" y="44831"/>
                  </a:lnTo>
                  <a:lnTo>
                    <a:pt x="5130" y="44958"/>
                  </a:lnTo>
                  <a:lnTo>
                    <a:pt x="7924" y="45466"/>
                  </a:lnTo>
                  <a:lnTo>
                    <a:pt x="9575" y="46609"/>
                  </a:lnTo>
                  <a:lnTo>
                    <a:pt x="11099" y="47752"/>
                  </a:lnTo>
                  <a:lnTo>
                    <a:pt x="11988" y="49530"/>
                  </a:lnTo>
                  <a:lnTo>
                    <a:pt x="11988" y="54102"/>
                  </a:lnTo>
                  <a:lnTo>
                    <a:pt x="11861" y="54610"/>
                  </a:lnTo>
                  <a:lnTo>
                    <a:pt x="11607" y="57531"/>
                  </a:lnTo>
                  <a:lnTo>
                    <a:pt x="11099" y="60833"/>
                  </a:lnTo>
                  <a:lnTo>
                    <a:pt x="10337" y="64389"/>
                  </a:lnTo>
                  <a:lnTo>
                    <a:pt x="9702" y="67945"/>
                  </a:lnTo>
                  <a:lnTo>
                    <a:pt x="8813" y="71628"/>
                  </a:lnTo>
                  <a:lnTo>
                    <a:pt x="7924" y="75438"/>
                  </a:lnTo>
                  <a:lnTo>
                    <a:pt x="7035" y="79375"/>
                  </a:lnTo>
                  <a:lnTo>
                    <a:pt x="6146" y="83185"/>
                  </a:lnTo>
                  <a:lnTo>
                    <a:pt x="5130" y="87122"/>
                  </a:lnTo>
                  <a:lnTo>
                    <a:pt x="4241" y="91059"/>
                  </a:lnTo>
                  <a:lnTo>
                    <a:pt x="3352" y="94742"/>
                  </a:lnTo>
                  <a:lnTo>
                    <a:pt x="0" y="118872"/>
                  </a:lnTo>
                  <a:lnTo>
                    <a:pt x="304" y="120650"/>
                  </a:lnTo>
                  <a:lnTo>
                    <a:pt x="13131" y="133096"/>
                  </a:lnTo>
                  <a:lnTo>
                    <a:pt x="18084" y="133096"/>
                  </a:lnTo>
                  <a:lnTo>
                    <a:pt x="29641" y="129159"/>
                  </a:lnTo>
                  <a:lnTo>
                    <a:pt x="32054" y="127762"/>
                  </a:lnTo>
                  <a:lnTo>
                    <a:pt x="34467" y="125857"/>
                  </a:lnTo>
                  <a:lnTo>
                    <a:pt x="39801" y="121285"/>
                  </a:lnTo>
                  <a:lnTo>
                    <a:pt x="40487" y="120650"/>
                  </a:lnTo>
                  <a:lnTo>
                    <a:pt x="42722" y="118618"/>
                  </a:lnTo>
                  <a:lnTo>
                    <a:pt x="45897" y="115316"/>
                  </a:lnTo>
                  <a:close/>
                </a:path>
                <a:path extrusionOk="0" h="133350" w="184150">
                  <a:moveTo>
                    <a:pt x="183565" y="90170"/>
                  </a:moveTo>
                  <a:lnTo>
                    <a:pt x="76504" y="90170"/>
                  </a:lnTo>
                  <a:lnTo>
                    <a:pt x="76504" y="104394"/>
                  </a:lnTo>
                  <a:lnTo>
                    <a:pt x="183565" y="104394"/>
                  </a:lnTo>
                  <a:lnTo>
                    <a:pt x="183565" y="90170"/>
                  </a:lnTo>
                  <a:close/>
                </a:path>
                <a:path extrusionOk="0" h="133350" w="184150">
                  <a:moveTo>
                    <a:pt x="183565" y="49657"/>
                  </a:moveTo>
                  <a:lnTo>
                    <a:pt x="76504" y="49657"/>
                  </a:lnTo>
                  <a:lnTo>
                    <a:pt x="76504" y="63881"/>
                  </a:lnTo>
                  <a:lnTo>
                    <a:pt x="183565" y="63881"/>
                  </a:lnTo>
                  <a:lnTo>
                    <a:pt x="183565" y="49657"/>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63" name="Google Shape;2163;p44"/>
            <p:cNvPicPr preferRelativeResize="0"/>
            <p:nvPr/>
          </p:nvPicPr>
          <p:blipFill rotWithShape="1">
            <a:blip r:embed="rId17">
              <a:alphaModFix/>
            </a:blip>
            <a:srcRect b="0" l="0" r="0" t="0"/>
            <a:stretch/>
          </p:blipFill>
          <p:spPr>
            <a:xfrm>
              <a:off x="2406776" y="2508377"/>
              <a:ext cx="78867" cy="119761"/>
            </a:xfrm>
            <a:prstGeom prst="rect">
              <a:avLst/>
            </a:prstGeom>
            <a:noFill/>
            <a:ln>
              <a:noFill/>
            </a:ln>
          </p:spPr>
        </p:pic>
        <p:pic>
          <p:nvPicPr>
            <p:cNvPr id="2164" name="Google Shape;2164;p44"/>
            <p:cNvPicPr preferRelativeResize="0"/>
            <p:nvPr/>
          </p:nvPicPr>
          <p:blipFill rotWithShape="1">
            <a:blip r:embed="rId18">
              <a:alphaModFix/>
            </a:blip>
            <a:srcRect b="0" l="0" r="0" t="0"/>
            <a:stretch/>
          </p:blipFill>
          <p:spPr>
            <a:xfrm>
              <a:off x="2517145" y="2065147"/>
              <a:ext cx="1946777" cy="321944"/>
            </a:xfrm>
            <a:prstGeom prst="rect">
              <a:avLst/>
            </a:prstGeom>
            <a:noFill/>
            <a:ln>
              <a:noFill/>
            </a:ln>
          </p:spPr>
        </p:pic>
        <p:pic>
          <p:nvPicPr>
            <p:cNvPr id="2165" name="Google Shape;2165;p44"/>
            <p:cNvPicPr preferRelativeResize="0"/>
            <p:nvPr/>
          </p:nvPicPr>
          <p:blipFill rotWithShape="1">
            <a:blip r:embed="rId19">
              <a:alphaModFix/>
            </a:blip>
            <a:srcRect b="0" l="0" r="0" t="0"/>
            <a:stretch/>
          </p:blipFill>
          <p:spPr>
            <a:xfrm>
              <a:off x="3453002" y="2933191"/>
              <a:ext cx="489076" cy="384428"/>
            </a:xfrm>
            <a:prstGeom prst="rect">
              <a:avLst/>
            </a:prstGeom>
            <a:noFill/>
            <a:ln>
              <a:noFill/>
            </a:ln>
          </p:spPr>
        </p:pic>
        <p:pic>
          <p:nvPicPr>
            <p:cNvPr id="2166" name="Google Shape;2166;p44"/>
            <p:cNvPicPr preferRelativeResize="0"/>
            <p:nvPr/>
          </p:nvPicPr>
          <p:blipFill rotWithShape="1">
            <a:blip r:embed="rId20">
              <a:alphaModFix/>
            </a:blip>
            <a:srcRect b="0" l="0" r="0" t="0"/>
            <a:stretch/>
          </p:blipFill>
          <p:spPr>
            <a:xfrm>
              <a:off x="4338066" y="2948558"/>
              <a:ext cx="1030478" cy="425450"/>
            </a:xfrm>
            <a:prstGeom prst="rect">
              <a:avLst/>
            </a:prstGeom>
            <a:noFill/>
            <a:ln>
              <a:noFill/>
            </a:ln>
          </p:spPr>
        </p:pic>
        <p:pic>
          <p:nvPicPr>
            <p:cNvPr id="2167" name="Google Shape;2167;p44"/>
            <p:cNvPicPr preferRelativeResize="0"/>
            <p:nvPr/>
          </p:nvPicPr>
          <p:blipFill rotWithShape="1">
            <a:blip r:embed="rId21">
              <a:alphaModFix/>
            </a:blip>
            <a:srcRect b="0" l="0" r="0" t="0"/>
            <a:stretch/>
          </p:blipFill>
          <p:spPr>
            <a:xfrm>
              <a:off x="5458968" y="2904998"/>
              <a:ext cx="1156589" cy="486918"/>
            </a:xfrm>
            <a:prstGeom prst="rect">
              <a:avLst/>
            </a:prstGeom>
            <a:noFill/>
            <a:ln>
              <a:noFill/>
            </a:ln>
          </p:spPr>
        </p:pic>
        <p:pic>
          <p:nvPicPr>
            <p:cNvPr id="2168" name="Google Shape;2168;p44"/>
            <p:cNvPicPr preferRelativeResize="0"/>
            <p:nvPr/>
          </p:nvPicPr>
          <p:blipFill rotWithShape="1">
            <a:blip r:embed="rId22">
              <a:alphaModFix/>
            </a:blip>
            <a:srcRect b="0" l="0" r="0" t="0"/>
            <a:stretch/>
          </p:blipFill>
          <p:spPr>
            <a:xfrm>
              <a:off x="3410286" y="2835275"/>
              <a:ext cx="3062014" cy="1195247"/>
            </a:xfrm>
            <a:prstGeom prst="rect">
              <a:avLst/>
            </a:prstGeom>
            <a:noFill/>
            <a:ln>
              <a:noFill/>
            </a:ln>
          </p:spPr>
        </p:pic>
      </p:grpSp>
      <p:pic>
        <p:nvPicPr>
          <p:cNvPr id="2169" name="Google Shape;2169;p44"/>
          <p:cNvPicPr preferRelativeResize="0"/>
          <p:nvPr/>
        </p:nvPicPr>
        <p:blipFill rotWithShape="1">
          <a:blip r:embed="rId23">
            <a:alphaModFix/>
          </a:blip>
          <a:srcRect b="0" l="0" r="0" t="0"/>
          <a:stretch/>
        </p:blipFill>
        <p:spPr>
          <a:xfrm>
            <a:off x="1964435" y="1940432"/>
            <a:ext cx="99949" cy="173355"/>
          </a:xfrm>
          <a:prstGeom prst="rect">
            <a:avLst/>
          </a:prstGeom>
          <a:noFill/>
          <a:ln>
            <a:noFill/>
          </a:ln>
        </p:spPr>
      </p:pic>
      <p:pic>
        <p:nvPicPr>
          <p:cNvPr id="2170" name="Google Shape;2170;p44"/>
          <p:cNvPicPr preferRelativeResize="0"/>
          <p:nvPr/>
        </p:nvPicPr>
        <p:blipFill rotWithShape="1">
          <a:blip r:embed="rId24">
            <a:alphaModFix/>
          </a:blip>
          <a:srcRect b="0" l="0" r="0" t="0"/>
          <a:stretch/>
        </p:blipFill>
        <p:spPr>
          <a:xfrm>
            <a:off x="1907032" y="2353564"/>
            <a:ext cx="209550" cy="124206"/>
          </a:xfrm>
          <a:prstGeom prst="rect">
            <a:avLst/>
          </a:prstGeom>
          <a:noFill/>
          <a:ln>
            <a:noFill/>
          </a:ln>
        </p:spPr>
      </p:pic>
      <p:pic>
        <p:nvPicPr>
          <p:cNvPr id="2171" name="Google Shape;2171;p44"/>
          <p:cNvPicPr preferRelativeResize="0"/>
          <p:nvPr/>
        </p:nvPicPr>
        <p:blipFill rotWithShape="1">
          <a:blip r:embed="rId25">
            <a:alphaModFix/>
          </a:blip>
          <a:srcRect b="0" l="0" r="0" t="0"/>
          <a:stretch/>
        </p:blipFill>
        <p:spPr>
          <a:xfrm>
            <a:off x="2241169" y="1818767"/>
            <a:ext cx="170942" cy="96647"/>
          </a:xfrm>
          <a:prstGeom prst="rect">
            <a:avLst/>
          </a:prstGeom>
          <a:noFill/>
          <a:ln>
            <a:noFill/>
          </a:ln>
        </p:spPr>
      </p:pic>
      <p:sp>
        <p:nvSpPr>
          <p:cNvPr id="2172" name="Google Shape;2172;p44"/>
          <p:cNvSpPr txBox="1"/>
          <p:nvPr/>
        </p:nvSpPr>
        <p:spPr>
          <a:xfrm>
            <a:off x="606107" y="697547"/>
            <a:ext cx="101854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repeat </a:t>
            </a:r>
            <a:r>
              <a:rPr lang="en-US" sz="2000">
                <a:latin typeface="Verdana"/>
                <a:ea typeface="Verdana"/>
                <a:cs typeface="Verdana"/>
                <a:sym typeface="Verdana"/>
              </a:rPr>
              <a:t>{</a:t>
            </a:r>
            <a:endParaRPr sz="2000">
              <a:latin typeface="Verdana"/>
              <a:ea typeface="Verdana"/>
              <a:cs typeface="Verdana"/>
              <a:sym typeface="Verdana"/>
            </a:endParaRPr>
          </a:p>
        </p:txBody>
      </p:sp>
      <p:pic>
        <p:nvPicPr>
          <p:cNvPr id="2173" name="Google Shape;2173;p44"/>
          <p:cNvPicPr preferRelativeResize="0"/>
          <p:nvPr/>
        </p:nvPicPr>
        <p:blipFill rotWithShape="1">
          <a:blip r:embed="rId26">
            <a:alphaModFix/>
          </a:blip>
          <a:srcRect b="0" l="0" r="0" t="0"/>
          <a:stretch/>
        </p:blipFill>
        <p:spPr>
          <a:xfrm>
            <a:off x="1415541" y="2936494"/>
            <a:ext cx="1794637" cy="1575384"/>
          </a:xfrm>
          <a:prstGeom prst="rect">
            <a:avLst/>
          </a:prstGeom>
          <a:noFill/>
          <a:ln>
            <a:noFill/>
          </a:ln>
        </p:spPr>
      </p:pic>
      <p:sp>
        <p:nvSpPr>
          <p:cNvPr id="2174" name="Google Shape;2174;p44"/>
          <p:cNvSpPr txBox="1"/>
          <p:nvPr/>
        </p:nvSpPr>
        <p:spPr>
          <a:xfrm>
            <a:off x="1529714" y="3505517"/>
            <a:ext cx="1401445" cy="525780"/>
          </a:xfrm>
          <a:prstGeom prst="rect">
            <a:avLst/>
          </a:prstGeom>
          <a:noFill/>
          <a:ln>
            <a:noFill/>
          </a:ln>
        </p:spPr>
        <p:txBody>
          <a:bodyPr anchorCtr="0" anchor="t" bIns="0" lIns="0" spcFirstLastPara="1" rIns="0" wrap="square" tIns="15875">
            <a:spAutoFit/>
          </a:bodyPr>
          <a:lstStyle/>
          <a:p>
            <a:pPr indent="0" lvl="0" marL="0" marR="74930" rtl="0" algn="r">
              <a:lnSpc>
                <a:spcPct val="97500"/>
              </a:lnSpc>
              <a:spcBef>
                <a:spcPts val="0"/>
              </a:spcBef>
              <a:spcAft>
                <a:spcPts val="0"/>
              </a:spcAft>
              <a:buNone/>
            </a:pPr>
            <a:r>
              <a:rPr lang="en-US" sz="2000">
                <a:solidFill>
                  <a:srgbClr val="7030A0"/>
                </a:solidFill>
                <a:latin typeface="Cambria Math"/>
                <a:ea typeface="Cambria Math"/>
                <a:cs typeface="Cambria Math"/>
                <a:sym typeface="Cambria Math"/>
              </a:rPr>
              <a:t>𝜆</a:t>
            </a:r>
            <a:endParaRPr sz="2000">
              <a:latin typeface="Cambria Math"/>
              <a:ea typeface="Cambria Math"/>
              <a:cs typeface="Cambria Math"/>
              <a:sym typeface="Cambria Math"/>
            </a:endParaRPr>
          </a:p>
          <a:p>
            <a:pPr indent="0" lvl="0" marL="50800" rtl="0" algn="l">
              <a:lnSpc>
                <a:spcPct val="65000"/>
              </a:lnSpc>
              <a:spcBef>
                <a:spcPts val="0"/>
              </a:spcBef>
              <a:spcAft>
                <a:spcPts val="0"/>
              </a:spcAft>
              <a:buNone/>
            </a:pPr>
            <a:r>
              <a:rPr lang="en-US" sz="2000">
                <a:solidFill>
                  <a:srgbClr val="0096FF"/>
                </a:solidFill>
                <a:latin typeface="Cambria Math"/>
                <a:ea typeface="Cambria Math"/>
                <a:cs typeface="Cambria Math"/>
                <a:sym typeface="Cambria Math"/>
              </a:rPr>
              <a:t>𝑤</a:t>
            </a:r>
            <a:r>
              <a:rPr baseline="-25000" lang="en-US" sz="2250">
                <a:solidFill>
                  <a:srgbClr val="FF9300"/>
                </a:solidFill>
                <a:latin typeface="Cambria Math"/>
                <a:ea typeface="Cambria Math"/>
                <a:cs typeface="Cambria Math"/>
                <a:sym typeface="Cambria Math"/>
              </a:rPr>
              <a:t>𝑗	</a:t>
            </a:r>
            <a:r>
              <a:rPr lang="en-US" sz="2000">
                <a:latin typeface="Cambria Math"/>
                <a:ea typeface="Cambria Math"/>
                <a:cs typeface="Cambria Math"/>
                <a:sym typeface="Cambria Math"/>
              </a:rPr>
              <a:t>1 − </a:t>
            </a:r>
            <a:r>
              <a:rPr lang="en-US" sz="2000">
                <a:solidFill>
                  <a:srgbClr val="C00000"/>
                </a:solidFill>
                <a:latin typeface="Cambria Math"/>
                <a:ea typeface="Cambria Math"/>
                <a:cs typeface="Cambria Math"/>
                <a:sym typeface="Cambria Math"/>
              </a:rPr>
              <a:t>𝛼 </a:t>
            </a:r>
            <a:r>
              <a:rPr baseline="-25000" lang="en-US" sz="3000">
                <a:solidFill>
                  <a:srgbClr val="0096FF"/>
                </a:solidFill>
                <a:latin typeface="Cambria Math"/>
                <a:ea typeface="Cambria Math"/>
                <a:cs typeface="Cambria Math"/>
                <a:sym typeface="Cambria Math"/>
              </a:rPr>
              <a:t>𝑚</a:t>
            </a:r>
            <a:endParaRPr baseline="-25000" sz="3000">
              <a:latin typeface="Cambria Math"/>
              <a:ea typeface="Cambria Math"/>
              <a:cs typeface="Cambria Math"/>
              <a:sym typeface="Cambria Math"/>
            </a:endParaRPr>
          </a:p>
        </p:txBody>
      </p:sp>
      <p:pic>
        <p:nvPicPr>
          <p:cNvPr id="2175" name="Google Shape;2175;p44"/>
          <p:cNvPicPr preferRelativeResize="0"/>
          <p:nvPr/>
        </p:nvPicPr>
        <p:blipFill rotWithShape="1">
          <a:blip r:embed="rId27">
            <a:alphaModFix/>
          </a:blip>
          <a:srcRect b="0" l="0" r="0" t="0"/>
          <a:stretch/>
        </p:blipFill>
        <p:spPr>
          <a:xfrm>
            <a:off x="686117" y="3079242"/>
            <a:ext cx="347970" cy="263144"/>
          </a:xfrm>
          <a:prstGeom prst="rect">
            <a:avLst/>
          </a:prstGeom>
          <a:noFill/>
          <a:ln>
            <a:noFill/>
          </a:ln>
        </p:spPr>
      </p:pic>
      <p:pic>
        <p:nvPicPr>
          <p:cNvPr id="2176" name="Google Shape;2176;p44"/>
          <p:cNvPicPr preferRelativeResize="0"/>
          <p:nvPr/>
        </p:nvPicPr>
        <p:blipFill rotWithShape="1">
          <a:blip r:embed="rId28">
            <a:alphaModFix/>
          </a:blip>
          <a:srcRect b="0" l="0" r="0" t="0"/>
          <a:stretch/>
        </p:blipFill>
        <p:spPr>
          <a:xfrm>
            <a:off x="1169261" y="3108198"/>
            <a:ext cx="125884" cy="109093"/>
          </a:xfrm>
          <a:prstGeom prst="rect">
            <a:avLst/>
          </a:prstGeom>
          <a:noFill/>
          <a:ln>
            <a:noFill/>
          </a:ln>
        </p:spPr>
      </p:pic>
      <p:pic>
        <p:nvPicPr>
          <p:cNvPr id="2177" name="Google Shape;2177;p44"/>
          <p:cNvPicPr preferRelativeResize="0"/>
          <p:nvPr/>
        </p:nvPicPr>
        <p:blipFill rotWithShape="1">
          <a:blip r:embed="rId29">
            <a:alphaModFix/>
          </a:blip>
          <a:srcRect b="0" l="0" r="0" t="0"/>
          <a:stretch/>
        </p:blipFill>
        <p:spPr>
          <a:xfrm>
            <a:off x="3264408" y="3128264"/>
            <a:ext cx="87756" cy="26416"/>
          </a:xfrm>
          <a:prstGeom prst="rect">
            <a:avLst/>
          </a:prstGeom>
          <a:noFill/>
          <a:ln>
            <a:noFill/>
          </a:ln>
        </p:spPr>
      </p:pic>
      <p:grpSp>
        <p:nvGrpSpPr>
          <p:cNvPr id="2178" name="Google Shape;2178;p44"/>
          <p:cNvGrpSpPr/>
          <p:nvPr/>
        </p:nvGrpSpPr>
        <p:grpSpPr>
          <a:xfrm>
            <a:off x="1427352" y="3027679"/>
            <a:ext cx="715773" cy="1134745"/>
            <a:chOff x="1427352" y="3027679"/>
            <a:chExt cx="715773" cy="1134745"/>
          </a:xfrm>
        </p:grpSpPr>
        <p:pic>
          <p:nvPicPr>
            <p:cNvPr id="2179" name="Google Shape;2179;p44"/>
            <p:cNvPicPr preferRelativeResize="0"/>
            <p:nvPr/>
          </p:nvPicPr>
          <p:blipFill rotWithShape="1">
            <a:blip r:embed="rId30">
              <a:alphaModFix/>
            </a:blip>
            <a:srcRect b="0" l="0" r="0" t="0"/>
            <a:stretch/>
          </p:blipFill>
          <p:spPr>
            <a:xfrm>
              <a:off x="1427352" y="3027679"/>
              <a:ext cx="408893" cy="295020"/>
            </a:xfrm>
            <a:prstGeom prst="rect">
              <a:avLst/>
            </a:prstGeom>
            <a:noFill/>
            <a:ln>
              <a:noFill/>
            </a:ln>
          </p:spPr>
        </p:pic>
        <p:pic>
          <p:nvPicPr>
            <p:cNvPr id="2180" name="Google Shape;2180;p44"/>
            <p:cNvPicPr preferRelativeResize="0"/>
            <p:nvPr/>
          </p:nvPicPr>
          <p:blipFill rotWithShape="1">
            <a:blip r:embed="rId31">
              <a:alphaModFix/>
            </a:blip>
            <a:srcRect b="0" l="0" r="0" t="0"/>
            <a:stretch/>
          </p:blipFill>
          <p:spPr>
            <a:xfrm>
              <a:off x="1938063" y="3113785"/>
              <a:ext cx="153372" cy="33400"/>
            </a:xfrm>
            <a:prstGeom prst="rect">
              <a:avLst/>
            </a:prstGeom>
            <a:noFill/>
            <a:ln>
              <a:noFill/>
            </a:ln>
          </p:spPr>
        </p:pic>
        <p:pic>
          <p:nvPicPr>
            <p:cNvPr id="2181" name="Google Shape;2181;p44"/>
            <p:cNvPicPr preferRelativeResize="0"/>
            <p:nvPr/>
          </p:nvPicPr>
          <p:blipFill rotWithShape="1">
            <a:blip r:embed="rId32">
              <a:alphaModFix/>
            </a:blip>
            <a:srcRect b="0" l="0" r="0" t="0"/>
            <a:stretch/>
          </p:blipFill>
          <p:spPr>
            <a:xfrm>
              <a:off x="2000250" y="4029074"/>
              <a:ext cx="142875" cy="133350"/>
            </a:xfrm>
            <a:prstGeom prst="rect">
              <a:avLst/>
            </a:prstGeom>
            <a:noFill/>
            <a:ln>
              <a:noFill/>
            </a:ln>
          </p:spPr>
        </p:pic>
      </p:grpSp>
      <p:sp>
        <p:nvSpPr>
          <p:cNvPr id="2182" name="Google Shape;2182;p44"/>
          <p:cNvSpPr txBox="1"/>
          <p:nvPr/>
        </p:nvSpPr>
        <p:spPr>
          <a:xfrm>
            <a:off x="710565" y="2556827"/>
            <a:ext cx="233489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Verdana"/>
                <a:ea typeface="Verdana"/>
                <a:cs typeface="Verdana"/>
                <a:sym typeface="Verdana"/>
              </a:rPr>
              <a:t>} </a:t>
            </a:r>
            <a:r>
              <a:rPr lang="en-US" sz="1550">
                <a:latin typeface="Verdana"/>
                <a:ea typeface="Verdana"/>
                <a:cs typeface="Verdana"/>
                <a:sym typeface="Verdana"/>
              </a:rPr>
              <a:t>simultaneous update</a:t>
            </a:r>
            <a:endParaRPr sz="1550">
              <a:latin typeface="Verdana"/>
              <a:ea typeface="Verdana"/>
              <a:cs typeface="Verdana"/>
              <a:sym typeface="Verdana"/>
            </a:endParaRPr>
          </a:p>
        </p:txBody>
      </p:sp>
      <p:sp>
        <p:nvSpPr>
          <p:cNvPr id="2183" name="Google Shape;2183;p44"/>
          <p:cNvSpPr/>
          <p:nvPr/>
        </p:nvSpPr>
        <p:spPr>
          <a:xfrm>
            <a:off x="6834251" y="2424176"/>
            <a:ext cx="0" cy="1978025"/>
          </a:xfrm>
          <a:custGeom>
            <a:rect b="b" l="l" r="r" t="t"/>
            <a:pathLst>
              <a:path extrusionOk="0" h="1978025" w="120000">
                <a:moveTo>
                  <a:pt x="0" y="0"/>
                </a:moveTo>
                <a:lnTo>
                  <a:pt x="0" y="1977402"/>
                </a:lnTo>
              </a:path>
            </a:pathLst>
          </a:custGeom>
          <a:noFill/>
          <a:ln cap="flat" cmpd="sng" w="25400">
            <a:solidFill>
              <a:srgbClr val="58585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4" name="Google Shape;2184;p44"/>
          <p:cNvSpPr txBox="1"/>
          <p:nvPr>
            <p:ph type="title"/>
          </p:nvPr>
        </p:nvSpPr>
        <p:spPr>
          <a:xfrm>
            <a:off x="392429" y="213613"/>
            <a:ext cx="6043930" cy="48387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Implementing gradient descent</a:t>
            </a:r>
            <a:endParaRPr/>
          </a:p>
        </p:txBody>
      </p:sp>
      <p:grpSp>
        <p:nvGrpSpPr>
          <p:cNvPr id="2185" name="Google Shape;2185;p44"/>
          <p:cNvGrpSpPr/>
          <p:nvPr/>
        </p:nvGrpSpPr>
        <p:grpSpPr>
          <a:xfrm>
            <a:off x="7133043" y="2384679"/>
            <a:ext cx="984415" cy="810768"/>
            <a:chOff x="7133043" y="2384679"/>
            <a:chExt cx="984415" cy="810768"/>
          </a:xfrm>
        </p:grpSpPr>
        <p:pic>
          <p:nvPicPr>
            <p:cNvPr id="2186" name="Google Shape;2186;p44"/>
            <p:cNvPicPr preferRelativeResize="0"/>
            <p:nvPr/>
          </p:nvPicPr>
          <p:blipFill rotWithShape="1">
            <a:blip r:embed="rId33">
              <a:alphaModFix/>
            </a:blip>
            <a:srcRect b="0" l="0" r="0" t="0"/>
            <a:stretch/>
          </p:blipFill>
          <p:spPr>
            <a:xfrm>
              <a:off x="7460233" y="2384679"/>
              <a:ext cx="657225" cy="810768"/>
            </a:xfrm>
            <a:prstGeom prst="rect">
              <a:avLst/>
            </a:prstGeom>
            <a:noFill/>
            <a:ln>
              <a:noFill/>
            </a:ln>
          </p:spPr>
        </p:pic>
        <p:pic>
          <p:nvPicPr>
            <p:cNvPr id="2187" name="Google Shape;2187;p44"/>
            <p:cNvPicPr preferRelativeResize="0"/>
            <p:nvPr/>
          </p:nvPicPr>
          <p:blipFill rotWithShape="1">
            <a:blip r:embed="rId34">
              <a:alphaModFix/>
            </a:blip>
            <a:srcRect b="0" l="0" r="0" t="0"/>
            <a:stretch/>
          </p:blipFill>
          <p:spPr>
            <a:xfrm>
              <a:off x="7133043" y="2932811"/>
              <a:ext cx="382816" cy="142494"/>
            </a:xfrm>
            <a:prstGeom prst="rect">
              <a:avLst/>
            </a:prstGeom>
            <a:noFill/>
            <a:ln>
              <a:noFill/>
            </a:ln>
          </p:spPr>
        </p:pic>
      </p:grpSp>
      <p:pic>
        <p:nvPicPr>
          <p:cNvPr id="2188" name="Google Shape;2188;p44"/>
          <p:cNvPicPr preferRelativeResize="0"/>
          <p:nvPr/>
        </p:nvPicPr>
        <p:blipFill rotWithShape="1">
          <a:blip r:embed="rId35">
            <a:alphaModFix/>
          </a:blip>
          <a:srcRect b="0" l="0" r="0" t="0"/>
          <a:stretch/>
        </p:blipFill>
        <p:spPr>
          <a:xfrm>
            <a:off x="8185598" y="2925698"/>
            <a:ext cx="666683" cy="138049"/>
          </a:xfrm>
          <a:prstGeom prst="rect">
            <a:avLst/>
          </a:prstGeom>
          <a:noFill/>
          <a:ln>
            <a:noFill/>
          </a:ln>
        </p:spPr>
      </p:pic>
      <p:pic>
        <p:nvPicPr>
          <p:cNvPr id="2189" name="Google Shape;2189;p44"/>
          <p:cNvPicPr preferRelativeResize="0"/>
          <p:nvPr/>
        </p:nvPicPr>
        <p:blipFill rotWithShape="1">
          <a:blip r:embed="rId36">
            <a:alphaModFix/>
          </a:blip>
          <a:srcRect b="0" l="0" r="0" t="0"/>
          <a:stretch/>
        </p:blipFill>
        <p:spPr>
          <a:xfrm>
            <a:off x="7017734" y="3518153"/>
            <a:ext cx="268255" cy="199771"/>
          </a:xfrm>
          <a:prstGeom prst="rect">
            <a:avLst/>
          </a:prstGeom>
          <a:noFill/>
          <a:ln>
            <a:noFill/>
          </a:ln>
        </p:spPr>
      </p:pic>
      <p:pic>
        <p:nvPicPr>
          <p:cNvPr id="2190" name="Google Shape;2190;p44"/>
          <p:cNvPicPr preferRelativeResize="0"/>
          <p:nvPr/>
        </p:nvPicPr>
        <p:blipFill rotWithShape="1">
          <a:blip r:embed="rId37">
            <a:alphaModFix/>
          </a:blip>
          <a:srcRect b="0" l="0" r="0" t="0"/>
          <a:stretch/>
        </p:blipFill>
        <p:spPr>
          <a:xfrm>
            <a:off x="7665846" y="3857739"/>
            <a:ext cx="599058" cy="228003"/>
          </a:xfrm>
          <a:prstGeom prst="rect">
            <a:avLst/>
          </a:prstGeom>
          <a:noFill/>
          <a:ln>
            <a:noFill/>
          </a:ln>
        </p:spPr>
      </p:pic>
      <p:pic>
        <p:nvPicPr>
          <p:cNvPr id="2191" name="Google Shape;2191;p44"/>
          <p:cNvPicPr preferRelativeResize="0"/>
          <p:nvPr/>
        </p:nvPicPr>
        <p:blipFill rotWithShape="1">
          <a:blip r:embed="rId38">
            <a:alphaModFix/>
          </a:blip>
          <a:srcRect b="0" l="0" r="0" t="0"/>
          <a:stretch/>
        </p:blipFill>
        <p:spPr>
          <a:xfrm>
            <a:off x="8336121" y="3861346"/>
            <a:ext cx="82962" cy="187959"/>
          </a:xfrm>
          <a:prstGeom prst="rect">
            <a:avLst/>
          </a:prstGeom>
          <a:noFill/>
          <a:ln>
            <a:noFill/>
          </a:ln>
        </p:spPr>
      </p:pic>
      <p:pic>
        <p:nvPicPr>
          <p:cNvPr id="2192" name="Google Shape;2192;p44"/>
          <p:cNvPicPr preferRelativeResize="0"/>
          <p:nvPr/>
        </p:nvPicPr>
        <p:blipFill rotWithShape="1">
          <a:blip r:embed="rId39">
            <a:alphaModFix/>
          </a:blip>
          <a:srcRect b="0" l="0" r="0" t="0"/>
          <a:stretch/>
        </p:blipFill>
        <p:spPr>
          <a:xfrm>
            <a:off x="7368413" y="3419347"/>
            <a:ext cx="1299209" cy="320039"/>
          </a:xfrm>
          <a:prstGeom prst="rect">
            <a:avLst/>
          </a:prstGeom>
          <a:noFill/>
          <a:ln>
            <a:noFill/>
          </a:ln>
        </p:spPr>
      </p:pic>
      <p:pic>
        <p:nvPicPr>
          <p:cNvPr id="2193" name="Google Shape;2193;p44"/>
          <p:cNvPicPr preferRelativeResize="0"/>
          <p:nvPr/>
        </p:nvPicPr>
        <p:blipFill rotWithShape="1">
          <a:blip r:embed="rId40">
            <a:alphaModFix/>
          </a:blip>
          <a:srcRect b="0" l="0" r="0" t="0"/>
          <a:stretch/>
        </p:blipFill>
        <p:spPr>
          <a:xfrm>
            <a:off x="800100" y="1590675"/>
            <a:ext cx="133350" cy="123825"/>
          </a:xfrm>
          <a:prstGeom prst="rect">
            <a:avLst/>
          </a:prstGeom>
          <a:noFill/>
          <a:ln>
            <a:noFill/>
          </a:ln>
        </p:spPr>
      </p:pic>
      <p:grpSp>
        <p:nvGrpSpPr>
          <p:cNvPr id="2194" name="Google Shape;2194;p44"/>
          <p:cNvGrpSpPr/>
          <p:nvPr/>
        </p:nvGrpSpPr>
        <p:grpSpPr>
          <a:xfrm>
            <a:off x="3154172" y="2630423"/>
            <a:ext cx="696855" cy="998601"/>
            <a:chOff x="3154172" y="2630423"/>
            <a:chExt cx="696855" cy="998601"/>
          </a:xfrm>
        </p:grpSpPr>
        <p:pic>
          <p:nvPicPr>
            <p:cNvPr id="2195" name="Google Shape;2195;p44"/>
            <p:cNvPicPr preferRelativeResize="0"/>
            <p:nvPr/>
          </p:nvPicPr>
          <p:blipFill rotWithShape="1">
            <a:blip r:embed="rId41">
              <a:alphaModFix/>
            </a:blip>
            <a:srcRect b="0" l="0" r="0" t="0"/>
            <a:stretch/>
          </p:blipFill>
          <p:spPr>
            <a:xfrm>
              <a:off x="3154172" y="2630423"/>
              <a:ext cx="78866" cy="236981"/>
            </a:xfrm>
            <a:prstGeom prst="rect">
              <a:avLst/>
            </a:prstGeom>
            <a:noFill/>
            <a:ln>
              <a:noFill/>
            </a:ln>
          </p:spPr>
        </p:pic>
        <p:pic>
          <p:nvPicPr>
            <p:cNvPr id="2196" name="Google Shape;2196;p44"/>
            <p:cNvPicPr preferRelativeResize="0"/>
            <p:nvPr/>
          </p:nvPicPr>
          <p:blipFill rotWithShape="1">
            <a:blip r:embed="rId42">
              <a:alphaModFix/>
            </a:blip>
            <a:srcRect b="0" l="0" r="0" t="0"/>
            <a:stretch/>
          </p:blipFill>
          <p:spPr>
            <a:xfrm>
              <a:off x="3300349" y="2653283"/>
              <a:ext cx="550678" cy="159131"/>
            </a:xfrm>
            <a:prstGeom prst="rect">
              <a:avLst/>
            </a:prstGeom>
            <a:noFill/>
            <a:ln>
              <a:noFill/>
            </a:ln>
          </p:spPr>
        </p:pic>
        <p:pic>
          <p:nvPicPr>
            <p:cNvPr id="2197" name="Google Shape;2197;p44"/>
            <p:cNvPicPr preferRelativeResize="0"/>
            <p:nvPr/>
          </p:nvPicPr>
          <p:blipFill rotWithShape="1">
            <a:blip r:embed="rId43">
              <a:alphaModFix/>
            </a:blip>
            <a:srcRect b="0" l="0" r="0" t="0"/>
            <a:stretch/>
          </p:blipFill>
          <p:spPr>
            <a:xfrm>
              <a:off x="3448050" y="3495674"/>
              <a:ext cx="133350" cy="133350"/>
            </a:xfrm>
            <a:prstGeom prst="rect">
              <a:avLst/>
            </a:prstGeom>
            <a:noFill/>
            <a:ln>
              <a:noFill/>
            </a:ln>
          </p:spPr>
        </p:pic>
      </p:grpSp>
      <p:sp>
        <p:nvSpPr>
          <p:cNvPr id="2198" name="Google Shape;2198;p44"/>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45"/>
          <p:cNvSpPr txBox="1"/>
          <p:nvPr>
            <p:ph type="title"/>
          </p:nvPr>
        </p:nvSpPr>
        <p:spPr>
          <a:xfrm>
            <a:off x="472440" y="194881"/>
            <a:ext cx="8111490" cy="48387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How we get the derivative term (optional)</a:t>
            </a:r>
            <a:endParaRPr/>
          </a:p>
        </p:txBody>
      </p:sp>
      <p:sp>
        <p:nvSpPr>
          <p:cNvPr id="2204" name="Google Shape;2204;p45"/>
          <p:cNvSpPr/>
          <p:nvPr/>
        </p:nvSpPr>
        <p:spPr>
          <a:xfrm>
            <a:off x="795159" y="1153286"/>
            <a:ext cx="409575" cy="19050"/>
          </a:xfrm>
          <a:custGeom>
            <a:rect b="b" l="l" r="r" t="t"/>
            <a:pathLst>
              <a:path extrusionOk="0" h="19050" w="409575">
                <a:moveTo>
                  <a:pt x="409574" y="0"/>
                </a:moveTo>
                <a:lnTo>
                  <a:pt x="0" y="0"/>
                </a:lnTo>
                <a:lnTo>
                  <a:pt x="0" y="19050"/>
                </a:lnTo>
                <a:lnTo>
                  <a:pt x="409574" y="19050"/>
                </a:lnTo>
                <a:lnTo>
                  <a:pt x="409574"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5" name="Google Shape;2205;p45"/>
          <p:cNvSpPr txBox="1"/>
          <p:nvPr/>
        </p:nvSpPr>
        <p:spPr>
          <a:xfrm>
            <a:off x="907097" y="779780"/>
            <a:ext cx="168910" cy="3352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sp>
        <p:nvSpPr>
          <p:cNvPr id="2206" name="Google Shape;2206;p45"/>
          <p:cNvSpPr txBox="1"/>
          <p:nvPr/>
        </p:nvSpPr>
        <p:spPr>
          <a:xfrm>
            <a:off x="757872" y="1142936"/>
            <a:ext cx="480695"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lang="en-US" sz="2000">
                <a:latin typeface="Cambria Math"/>
                <a:ea typeface="Cambria Math"/>
                <a:cs typeface="Cambria Math"/>
                <a:sym typeface="Cambria Math"/>
              </a:rPr>
              <a:t>𝜕</a:t>
            </a:r>
            <a:r>
              <a:rPr lang="en-US" sz="2000">
                <a:solidFill>
                  <a:srgbClr val="0096FF"/>
                </a:solidFill>
                <a:latin typeface="Cambria Math"/>
                <a:ea typeface="Cambria Math"/>
                <a:cs typeface="Cambria Math"/>
                <a:sym typeface="Cambria Math"/>
              </a:rPr>
              <a:t>𝑤</a:t>
            </a:r>
            <a:r>
              <a:rPr baseline="-25000" lang="en-US" sz="2250">
                <a:solidFill>
                  <a:srgbClr val="FF9300"/>
                </a:solidFill>
                <a:latin typeface="Cambria Math"/>
                <a:ea typeface="Cambria Math"/>
                <a:cs typeface="Cambria Math"/>
                <a:sym typeface="Cambria Math"/>
              </a:rPr>
              <a:t>𝑗</a:t>
            </a:r>
            <a:endParaRPr baseline="-25000" sz="2250">
              <a:latin typeface="Cambria Math"/>
              <a:ea typeface="Cambria Math"/>
              <a:cs typeface="Cambria Math"/>
              <a:sym typeface="Cambria Math"/>
            </a:endParaRPr>
          </a:p>
        </p:txBody>
      </p:sp>
      <p:sp>
        <p:nvSpPr>
          <p:cNvPr id="2207" name="Google Shape;2207;p45"/>
          <p:cNvSpPr/>
          <p:nvPr/>
        </p:nvSpPr>
        <p:spPr>
          <a:xfrm>
            <a:off x="1370203" y="1036573"/>
            <a:ext cx="614045" cy="250190"/>
          </a:xfrm>
          <a:custGeom>
            <a:rect b="b" l="l" r="r" t="t"/>
            <a:pathLst>
              <a:path extrusionOk="0" h="250190" w="614044">
                <a:moveTo>
                  <a:pt x="79375" y="21082"/>
                </a:moveTo>
                <a:lnTo>
                  <a:pt x="75946" y="11430"/>
                </a:lnTo>
                <a:lnTo>
                  <a:pt x="58699" y="17678"/>
                </a:lnTo>
                <a:lnTo>
                  <a:pt x="43573" y="26708"/>
                </a:lnTo>
                <a:lnTo>
                  <a:pt x="11087" y="70053"/>
                </a:lnTo>
                <a:lnTo>
                  <a:pt x="1231" y="108724"/>
                </a:lnTo>
                <a:lnTo>
                  <a:pt x="0" y="130556"/>
                </a:lnTo>
                <a:lnTo>
                  <a:pt x="1231" y="152476"/>
                </a:lnTo>
                <a:lnTo>
                  <a:pt x="11036" y="191198"/>
                </a:lnTo>
                <a:lnTo>
                  <a:pt x="43459" y="234429"/>
                </a:lnTo>
                <a:lnTo>
                  <a:pt x="75946" y="249682"/>
                </a:lnTo>
                <a:lnTo>
                  <a:pt x="78994" y="239903"/>
                </a:lnTo>
                <a:lnTo>
                  <a:pt x="65430" y="233959"/>
                </a:lnTo>
                <a:lnTo>
                  <a:pt x="53733" y="225615"/>
                </a:lnTo>
                <a:lnTo>
                  <a:pt x="29641" y="186563"/>
                </a:lnTo>
                <a:lnTo>
                  <a:pt x="21717" y="129286"/>
                </a:lnTo>
                <a:lnTo>
                  <a:pt x="22593" y="109029"/>
                </a:lnTo>
                <a:lnTo>
                  <a:pt x="35814" y="58801"/>
                </a:lnTo>
                <a:lnTo>
                  <a:pt x="65646" y="27089"/>
                </a:lnTo>
                <a:lnTo>
                  <a:pt x="79375" y="21082"/>
                </a:lnTo>
                <a:close/>
              </a:path>
              <a:path extrusionOk="0" h="250190" w="614044">
                <a:moveTo>
                  <a:pt x="281686" y="27178"/>
                </a:moveTo>
                <a:lnTo>
                  <a:pt x="250063" y="0"/>
                </a:lnTo>
                <a:lnTo>
                  <a:pt x="243459" y="7493"/>
                </a:lnTo>
                <a:lnTo>
                  <a:pt x="263512" y="25019"/>
                </a:lnTo>
                <a:lnTo>
                  <a:pt x="82169" y="25019"/>
                </a:lnTo>
                <a:lnTo>
                  <a:pt x="82169" y="36830"/>
                </a:lnTo>
                <a:lnTo>
                  <a:pt x="263512" y="36830"/>
                </a:lnTo>
                <a:lnTo>
                  <a:pt x="243459" y="54229"/>
                </a:lnTo>
                <a:lnTo>
                  <a:pt x="250063" y="61722"/>
                </a:lnTo>
                <a:lnTo>
                  <a:pt x="281686" y="34544"/>
                </a:lnTo>
                <a:lnTo>
                  <a:pt x="281686" y="27178"/>
                </a:lnTo>
                <a:close/>
              </a:path>
              <a:path extrusionOk="0" h="250190" w="614044">
                <a:moveTo>
                  <a:pt x="614045" y="130556"/>
                </a:moveTo>
                <a:lnTo>
                  <a:pt x="609104" y="88557"/>
                </a:lnTo>
                <a:lnTo>
                  <a:pt x="594360" y="53213"/>
                </a:lnTo>
                <a:lnTo>
                  <a:pt x="555282" y="17678"/>
                </a:lnTo>
                <a:lnTo>
                  <a:pt x="537972" y="11430"/>
                </a:lnTo>
                <a:lnTo>
                  <a:pt x="534670" y="21082"/>
                </a:lnTo>
                <a:lnTo>
                  <a:pt x="548449" y="27089"/>
                </a:lnTo>
                <a:lnTo>
                  <a:pt x="560298" y="35382"/>
                </a:lnTo>
                <a:lnTo>
                  <a:pt x="584390" y="73787"/>
                </a:lnTo>
                <a:lnTo>
                  <a:pt x="592328" y="129286"/>
                </a:lnTo>
                <a:lnTo>
                  <a:pt x="591426" y="150317"/>
                </a:lnTo>
                <a:lnTo>
                  <a:pt x="578104" y="201803"/>
                </a:lnTo>
                <a:lnTo>
                  <a:pt x="548589" y="233959"/>
                </a:lnTo>
                <a:lnTo>
                  <a:pt x="535051" y="239903"/>
                </a:lnTo>
                <a:lnTo>
                  <a:pt x="537972" y="249682"/>
                </a:lnTo>
                <a:lnTo>
                  <a:pt x="583539" y="222631"/>
                </a:lnTo>
                <a:lnTo>
                  <a:pt x="609104" y="172681"/>
                </a:lnTo>
                <a:lnTo>
                  <a:pt x="612800" y="152476"/>
                </a:lnTo>
                <a:lnTo>
                  <a:pt x="614045" y="13055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8" name="Google Shape;2208;p45"/>
          <p:cNvSpPr txBox="1"/>
          <p:nvPr/>
        </p:nvSpPr>
        <p:spPr>
          <a:xfrm>
            <a:off x="1241107" y="971232"/>
            <a:ext cx="102806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𝐽 w, 𝑏	=</a:t>
            </a:r>
            <a:endParaRPr sz="2000">
              <a:latin typeface="Cambria Math"/>
              <a:ea typeface="Cambria Math"/>
              <a:cs typeface="Cambria Math"/>
              <a:sym typeface="Cambria Math"/>
            </a:endParaRPr>
          </a:p>
        </p:txBody>
      </p:sp>
      <p:sp>
        <p:nvSpPr>
          <p:cNvPr id="2209" name="Google Shape;2209;p45"/>
          <p:cNvSpPr/>
          <p:nvPr/>
        </p:nvSpPr>
        <p:spPr>
          <a:xfrm>
            <a:off x="2127123" y="4032275"/>
            <a:ext cx="154940" cy="69215"/>
          </a:xfrm>
          <a:custGeom>
            <a:rect b="b" l="l" r="r" t="t"/>
            <a:pathLst>
              <a:path extrusionOk="0" h="69214" w="154939">
                <a:moveTo>
                  <a:pt x="154686" y="52108"/>
                </a:moveTo>
                <a:lnTo>
                  <a:pt x="0" y="52108"/>
                </a:lnTo>
                <a:lnTo>
                  <a:pt x="0" y="68808"/>
                </a:lnTo>
                <a:lnTo>
                  <a:pt x="154686" y="68808"/>
                </a:lnTo>
                <a:lnTo>
                  <a:pt x="154686" y="52108"/>
                </a:lnTo>
                <a:close/>
              </a:path>
              <a:path extrusionOk="0" h="69214" w="154939">
                <a:moveTo>
                  <a:pt x="154686" y="0"/>
                </a:moveTo>
                <a:lnTo>
                  <a:pt x="0" y="0"/>
                </a:lnTo>
                <a:lnTo>
                  <a:pt x="0" y="16700"/>
                </a:lnTo>
                <a:lnTo>
                  <a:pt x="154686" y="16700"/>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210" name="Google Shape;2210;p45"/>
          <p:cNvGrpSpPr/>
          <p:nvPr/>
        </p:nvGrpSpPr>
        <p:grpSpPr>
          <a:xfrm>
            <a:off x="2190750" y="3821175"/>
            <a:ext cx="756538" cy="665100"/>
            <a:chOff x="2190750" y="3821175"/>
            <a:chExt cx="756538" cy="665100"/>
          </a:xfrm>
        </p:grpSpPr>
        <p:sp>
          <p:nvSpPr>
            <p:cNvPr id="2211" name="Google Shape;2211;p45"/>
            <p:cNvSpPr/>
            <p:nvPr/>
          </p:nvSpPr>
          <p:spPr>
            <a:xfrm>
              <a:off x="2365629" y="3821175"/>
              <a:ext cx="575945" cy="491490"/>
            </a:xfrm>
            <a:custGeom>
              <a:rect b="b" l="l" r="r" t="t"/>
              <a:pathLst>
                <a:path extrusionOk="0" h="491489" w="575944">
                  <a:moveTo>
                    <a:pt x="219075" y="233235"/>
                  </a:moveTo>
                  <a:lnTo>
                    <a:pt x="0" y="233235"/>
                  </a:lnTo>
                  <a:lnTo>
                    <a:pt x="0" y="252285"/>
                  </a:lnTo>
                  <a:lnTo>
                    <a:pt x="219075" y="252285"/>
                  </a:lnTo>
                  <a:lnTo>
                    <a:pt x="219075" y="233235"/>
                  </a:lnTo>
                  <a:close/>
                </a:path>
                <a:path extrusionOk="0" h="491489" w="575944">
                  <a:moveTo>
                    <a:pt x="575564" y="398957"/>
                  </a:moveTo>
                  <a:lnTo>
                    <a:pt x="557022" y="398957"/>
                  </a:lnTo>
                  <a:lnTo>
                    <a:pt x="554113" y="415036"/>
                  </a:lnTo>
                  <a:lnTo>
                    <a:pt x="550938" y="427964"/>
                  </a:lnTo>
                  <a:lnTo>
                    <a:pt x="547497" y="437756"/>
                  </a:lnTo>
                  <a:lnTo>
                    <a:pt x="543814" y="444411"/>
                  </a:lnTo>
                  <a:lnTo>
                    <a:pt x="538734" y="451192"/>
                  </a:lnTo>
                  <a:lnTo>
                    <a:pt x="531368" y="454583"/>
                  </a:lnTo>
                  <a:lnTo>
                    <a:pt x="303911" y="454583"/>
                  </a:lnTo>
                  <a:lnTo>
                    <a:pt x="465582" y="235077"/>
                  </a:lnTo>
                  <a:lnTo>
                    <a:pt x="465582" y="219887"/>
                  </a:lnTo>
                  <a:lnTo>
                    <a:pt x="315722" y="16510"/>
                  </a:lnTo>
                  <a:lnTo>
                    <a:pt x="513969" y="16510"/>
                  </a:lnTo>
                  <a:lnTo>
                    <a:pt x="544525" y="40513"/>
                  </a:lnTo>
                  <a:lnTo>
                    <a:pt x="552196" y="74345"/>
                  </a:lnTo>
                  <a:lnTo>
                    <a:pt x="568833" y="74345"/>
                  </a:lnTo>
                  <a:lnTo>
                    <a:pt x="568833" y="0"/>
                  </a:lnTo>
                  <a:lnTo>
                    <a:pt x="265557" y="0"/>
                  </a:lnTo>
                  <a:lnTo>
                    <a:pt x="265557" y="11938"/>
                  </a:lnTo>
                  <a:lnTo>
                    <a:pt x="436372" y="240106"/>
                  </a:lnTo>
                  <a:lnTo>
                    <a:pt x="260350" y="478561"/>
                  </a:lnTo>
                  <a:lnTo>
                    <a:pt x="260350" y="490994"/>
                  </a:lnTo>
                  <a:lnTo>
                    <a:pt x="569214" y="490994"/>
                  </a:lnTo>
                  <a:lnTo>
                    <a:pt x="575564" y="39895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2" name="Google Shape;2212;p45"/>
            <p:cNvSpPr/>
            <p:nvPr/>
          </p:nvSpPr>
          <p:spPr>
            <a:xfrm>
              <a:off x="2647772" y="4332465"/>
              <a:ext cx="184150" cy="133350"/>
            </a:xfrm>
            <a:custGeom>
              <a:rect b="b" l="l" r="r" t="t"/>
              <a:pathLst>
                <a:path extrusionOk="0" h="133350" w="184150">
                  <a:moveTo>
                    <a:pt x="42341" y="0"/>
                  </a:moveTo>
                  <a:lnTo>
                    <a:pt x="23799" y="0"/>
                  </a:lnTo>
                  <a:lnTo>
                    <a:pt x="19354" y="19989"/>
                  </a:lnTo>
                  <a:lnTo>
                    <a:pt x="37769" y="19989"/>
                  </a:lnTo>
                  <a:lnTo>
                    <a:pt x="42341" y="0"/>
                  </a:lnTo>
                  <a:close/>
                </a:path>
                <a:path extrusionOk="0" h="133350" w="184150">
                  <a:moveTo>
                    <a:pt x="45897" y="115341"/>
                  </a:moveTo>
                  <a:lnTo>
                    <a:pt x="39547" y="109194"/>
                  </a:lnTo>
                  <a:lnTo>
                    <a:pt x="37693" y="111302"/>
                  </a:lnTo>
                  <a:lnTo>
                    <a:pt x="35991" y="112991"/>
                  </a:lnTo>
                  <a:lnTo>
                    <a:pt x="24561" y="120738"/>
                  </a:lnTo>
                  <a:lnTo>
                    <a:pt x="21513" y="120738"/>
                  </a:lnTo>
                  <a:lnTo>
                    <a:pt x="19989" y="120205"/>
                  </a:lnTo>
                  <a:lnTo>
                    <a:pt x="19100" y="119151"/>
                  </a:lnTo>
                  <a:lnTo>
                    <a:pt x="18084" y="118097"/>
                  </a:lnTo>
                  <a:lnTo>
                    <a:pt x="17576" y="116395"/>
                  </a:lnTo>
                  <a:lnTo>
                    <a:pt x="17576" y="112306"/>
                  </a:lnTo>
                  <a:lnTo>
                    <a:pt x="18084" y="108178"/>
                  </a:lnTo>
                  <a:lnTo>
                    <a:pt x="18465" y="106006"/>
                  </a:lnTo>
                  <a:lnTo>
                    <a:pt x="19100" y="103085"/>
                  </a:lnTo>
                  <a:lnTo>
                    <a:pt x="19989" y="99428"/>
                  </a:lnTo>
                  <a:lnTo>
                    <a:pt x="33705" y="37477"/>
                  </a:lnTo>
                  <a:lnTo>
                    <a:pt x="29133" y="37477"/>
                  </a:lnTo>
                  <a:lnTo>
                    <a:pt x="2209" y="38506"/>
                  </a:lnTo>
                  <a:lnTo>
                    <a:pt x="1066" y="44831"/>
                  </a:lnTo>
                  <a:lnTo>
                    <a:pt x="5130" y="44958"/>
                  </a:lnTo>
                  <a:lnTo>
                    <a:pt x="7924" y="45580"/>
                  </a:lnTo>
                  <a:lnTo>
                    <a:pt x="9448" y="46685"/>
                  </a:lnTo>
                  <a:lnTo>
                    <a:pt x="11099" y="47802"/>
                  </a:lnTo>
                  <a:lnTo>
                    <a:pt x="11988" y="49580"/>
                  </a:lnTo>
                  <a:lnTo>
                    <a:pt x="11988" y="54190"/>
                  </a:lnTo>
                  <a:lnTo>
                    <a:pt x="11861" y="54686"/>
                  </a:lnTo>
                  <a:lnTo>
                    <a:pt x="11607" y="57607"/>
                  </a:lnTo>
                  <a:lnTo>
                    <a:pt x="11099" y="60845"/>
                  </a:lnTo>
                  <a:lnTo>
                    <a:pt x="9575" y="67983"/>
                  </a:lnTo>
                  <a:lnTo>
                    <a:pt x="8813" y="71678"/>
                  </a:lnTo>
                  <a:lnTo>
                    <a:pt x="6146" y="83248"/>
                  </a:lnTo>
                  <a:lnTo>
                    <a:pt x="5130" y="87160"/>
                  </a:lnTo>
                  <a:lnTo>
                    <a:pt x="4241" y="91059"/>
                  </a:lnTo>
                  <a:lnTo>
                    <a:pt x="0" y="118960"/>
                  </a:lnTo>
                  <a:lnTo>
                    <a:pt x="304" y="120764"/>
                  </a:lnTo>
                  <a:lnTo>
                    <a:pt x="13131" y="133197"/>
                  </a:lnTo>
                  <a:lnTo>
                    <a:pt x="18084" y="133197"/>
                  </a:lnTo>
                  <a:lnTo>
                    <a:pt x="20497" y="132892"/>
                  </a:lnTo>
                  <a:lnTo>
                    <a:pt x="22656" y="132270"/>
                  </a:lnTo>
                  <a:lnTo>
                    <a:pt x="24942" y="131648"/>
                  </a:lnTo>
                  <a:lnTo>
                    <a:pt x="40487" y="120738"/>
                  </a:lnTo>
                  <a:lnTo>
                    <a:pt x="42722" y="118630"/>
                  </a:lnTo>
                  <a:lnTo>
                    <a:pt x="45897" y="115341"/>
                  </a:lnTo>
                  <a:close/>
                </a:path>
                <a:path extrusionOk="0" h="133350" w="184150">
                  <a:moveTo>
                    <a:pt x="183565" y="90220"/>
                  </a:moveTo>
                  <a:lnTo>
                    <a:pt x="76377" y="90220"/>
                  </a:lnTo>
                  <a:lnTo>
                    <a:pt x="76377" y="104457"/>
                  </a:lnTo>
                  <a:lnTo>
                    <a:pt x="183565" y="104457"/>
                  </a:lnTo>
                  <a:lnTo>
                    <a:pt x="183565" y="90220"/>
                  </a:lnTo>
                  <a:close/>
                </a:path>
                <a:path extrusionOk="0" h="133350" w="184150">
                  <a:moveTo>
                    <a:pt x="183565" y="49758"/>
                  </a:moveTo>
                  <a:lnTo>
                    <a:pt x="76377" y="49758"/>
                  </a:lnTo>
                  <a:lnTo>
                    <a:pt x="76377" y="63995"/>
                  </a:lnTo>
                  <a:lnTo>
                    <a:pt x="183565" y="63995"/>
                  </a:lnTo>
                  <a:lnTo>
                    <a:pt x="183565" y="49758"/>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13" name="Google Shape;2213;p45"/>
            <p:cNvPicPr preferRelativeResize="0"/>
            <p:nvPr/>
          </p:nvPicPr>
          <p:blipFill rotWithShape="1">
            <a:blip r:embed="rId3">
              <a:alphaModFix/>
            </a:blip>
            <a:srcRect b="0" l="0" r="0" t="0"/>
            <a:stretch/>
          </p:blipFill>
          <p:spPr>
            <a:xfrm>
              <a:off x="2868422" y="4344187"/>
              <a:ext cx="78866" cy="119799"/>
            </a:xfrm>
            <a:prstGeom prst="rect">
              <a:avLst/>
            </a:prstGeom>
            <a:noFill/>
            <a:ln>
              <a:noFill/>
            </a:ln>
          </p:spPr>
        </p:pic>
        <p:pic>
          <p:nvPicPr>
            <p:cNvPr id="2214" name="Google Shape;2214;p45"/>
            <p:cNvPicPr preferRelativeResize="0"/>
            <p:nvPr/>
          </p:nvPicPr>
          <p:blipFill rotWithShape="1">
            <a:blip r:embed="rId4">
              <a:alphaModFix/>
            </a:blip>
            <a:srcRect b="0" l="0" r="0" t="0"/>
            <a:stretch/>
          </p:blipFill>
          <p:spPr>
            <a:xfrm>
              <a:off x="2190750" y="4362450"/>
              <a:ext cx="142875" cy="123825"/>
            </a:xfrm>
            <a:prstGeom prst="rect">
              <a:avLst/>
            </a:prstGeom>
            <a:noFill/>
            <a:ln>
              <a:noFill/>
            </a:ln>
          </p:spPr>
        </p:pic>
      </p:grpSp>
      <p:pic>
        <p:nvPicPr>
          <p:cNvPr id="2215" name="Google Shape;2215;p45"/>
          <p:cNvPicPr preferRelativeResize="0"/>
          <p:nvPr/>
        </p:nvPicPr>
        <p:blipFill rotWithShape="1">
          <a:blip r:embed="rId5">
            <a:alphaModFix/>
          </a:blip>
          <a:srcRect b="0" l="0" r="0" t="0"/>
          <a:stretch/>
        </p:blipFill>
        <p:spPr>
          <a:xfrm>
            <a:off x="2426080" y="3776217"/>
            <a:ext cx="99949" cy="173418"/>
          </a:xfrm>
          <a:prstGeom prst="rect">
            <a:avLst/>
          </a:prstGeom>
          <a:noFill/>
          <a:ln>
            <a:noFill/>
          </a:ln>
        </p:spPr>
      </p:pic>
      <p:pic>
        <p:nvPicPr>
          <p:cNvPr id="2216" name="Google Shape;2216;p45"/>
          <p:cNvPicPr preferRelativeResize="0"/>
          <p:nvPr/>
        </p:nvPicPr>
        <p:blipFill rotWithShape="1">
          <a:blip r:embed="rId6">
            <a:alphaModFix/>
          </a:blip>
          <a:srcRect b="0" l="0" r="0" t="0"/>
          <a:stretch/>
        </p:blipFill>
        <p:spPr>
          <a:xfrm>
            <a:off x="2368550" y="4189399"/>
            <a:ext cx="209676" cy="124193"/>
          </a:xfrm>
          <a:prstGeom prst="rect">
            <a:avLst/>
          </a:prstGeom>
          <a:noFill/>
          <a:ln>
            <a:noFill/>
          </a:ln>
        </p:spPr>
      </p:pic>
      <p:pic>
        <p:nvPicPr>
          <p:cNvPr id="2217" name="Google Shape;2217;p45"/>
          <p:cNvPicPr preferRelativeResize="0"/>
          <p:nvPr/>
        </p:nvPicPr>
        <p:blipFill rotWithShape="1">
          <a:blip r:embed="rId7">
            <a:alphaModFix/>
          </a:blip>
          <a:srcRect b="0" l="0" r="0" t="0"/>
          <a:stretch/>
        </p:blipFill>
        <p:spPr>
          <a:xfrm>
            <a:off x="2702814" y="3654678"/>
            <a:ext cx="170942" cy="96647"/>
          </a:xfrm>
          <a:prstGeom prst="rect">
            <a:avLst/>
          </a:prstGeom>
          <a:noFill/>
          <a:ln>
            <a:noFill/>
          </a:ln>
        </p:spPr>
      </p:pic>
      <p:grpSp>
        <p:nvGrpSpPr>
          <p:cNvPr id="2218" name="Google Shape;2218;p45"/>
          <p:cNvGrpSpPr/>
          <p:nvPr/>
        </p:nvGrpSpPr>
        <p:grpSpPr>
          <a:xfrm>
            <a:off x="3032252" y="3855720"/>
            <a:ext cx="2513456" cy="421640"/>
            <a:chOff x="3032252" y="3855720"/>
            <a:chExt cx="2513456" cy="421640"/>
          </a:xfrm>
        </p:grpSpPr>
        <p:sp>
          <p:nvSpPr>
            <p:cNvPr id="2219" name="Google Shape;2219;p45"/>
            <p:cNvSpPr/>
            <p:nvPr/>
          </p:nvSpPr>
          <p:spPr>
            <a:xfrm>
              <a:off x="3032252" y="3855720"/>
              <a:ext cx="60325" cy="421640"/>
            </a:xfrm>
            <a:custGeom>
              <a:rect b="b" l="l" r="r" t="t"/>
              <a:pathLst>
                <a:path extrusionOk="0" h="421639" w="60325">
                  <a:moveTo>
                    <a:pt x="59817" y="0"/>
                  </a:moveTo>
                  <a:lnTo>
                    <a:pt x="0" y="0"/>
                  </a:lnTo>
                  <a:lnTo>
                    <a:pt x="0" y="11430"/>
                  </a:lnTo>
                  <a:lnTo>
                    <a:pt x="0" y="411480"/>
                  </a:lnTo>
                  <a:lnTo>
                    <a:pt x="0" y="421640"/>
                  </a:lnTo>
                  <a:lnTo>
                    <a:pt x="59817" y="421640"/>
                  </a:lnTo>
                  <a:lnTo>
                    <a:pt x="59817" y="411480"/>
                  </a:lnTo>
                  <a:lnTo>
                    <a:pt x="23241" y="411480"/>
                  </a:lnTo>
                  <a:lnTo>
                    <a:pt x="23241" y="11430"/>
                  </a:lnTo>
                  <a:lnTo>
                    <a:pt x="59817" y="11430"/>
                  </a:lnTo>
                  <a:lnTo>
                    <a:pt x="59817" y="0"/>
                  </a:lnTo>
                  <a:close/>
                </a:path>
              </a:pathLst>
            </a:custGeom>
            <a:solidFill>
              <a:srgbClr val="FF40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20" name="Google Shape;2220;p45"/>
            <p:cNvPicPr preferRelativeResize="0"/>
            <p:nvPr/>
          </p:nvPicPr>
          <p:blipFill rotWithShape="1">
            <a:blip r:embed="rId8">
              <a:alphaModFix/>
            </a:blip>
            <a:srcRect b="0" l="0" r="0" t="0"/>
            <a:stretch/>
          </p:blipFill>
          <p:spPr>
            <a:xfrm>
              <a:off x="3121665" y="3855720"/>
              <a:ext cx="2424043" cy="421640"/>
            </a:xfrm>
            <a:prstGeom prst="rect">
              <a:avLst/>
            </a:prstGeom>
            <a:noFill/>
            <a:ln>
              <a:noFill/>
            </a:ln>
          </p:spPr>
        </p:pic>
      </p:grpSp>
      <p:sp>
        <p:nvSpPr>
          <p:cNvPr id="2221" name="Google Shape;2221;p45"/>
          <p:cNvSpPr/>
          <p:nvPr/>
        </p:nvSpPr>
        <p:spPr>
          <a:xfrm>
            <a:off x="5641848" y="3986529"/>
            <a:ext cx="154940" cy="161290"/>
          </a:xfrm>
          <a:custGeom>
            <a:rect b="b" l="l" r="r" t="t"/>
            <a:pathLst>
              <a:path extrusionOk="0" h="161289" w="154939">
                <a:moveTo>
                  <a:pt x="154686" y="71120"/>
                </a:moveTo>
                <a:lnTo>
                  <a:pt x="86233" y="71120"/>
                </a:lnTo>
                <a:lnTo>
                  <a:pt x="86233" y="0"/>
                </a:lnTo>
                <a:lnTo>
                  <a:pt x="68453" y="0"/>
                </a:lnTo>
                <a:lnTo>
                  <a:pt x="68453" y="71120"/>
                </a:lnTo>
                <a:lnTo>
                  <a:pt x="0" y="71120"/>
                </a:lnTo>
                <a:lnTo>
                  <a:pt x="0" y="88900"/>
                </a:lnTo>
                <a:lnTo>
                  <a:pt x="68453" y="88900"/>
                </a:lnTo>
                <a:lnTo>
                  <a:pt x="68453" y="161290"/>
                </a:lnTo>
                <a:lnTo>
                  <a:pt x="86233" y="161290"/>
                </a:lnTo>
                <a:lnTo>
                  <a:pt x="86233" y="88900"/>
                </a:lnTo>
                <a:lnTo>
                  <a:pt x="154686" y="88900"/>
                </a:lnTo>
                <a:lnTo>
                  <a:pt x="154686" y="7112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2" name="Google Shape;2222;p45"/>
          <p:cNvSpPr/>
          <p:nvPr/>
        </p:nvSpPr>
        <p:spPr>
          <a:xfrm>
            <a:off x="5861303" y="4054411"/>
            <a:ext cx="219075" cy="19050"/>
          </a:xfrm>
          <a:custGeom>
            <a:rect b="b" l="l" r="r" t="t"/>
            <a:pathLst>
              <a:path extrusionOk="0" h="19050" w="219075">
                <a:moveTo>
                  <a:pt x="219075" y="0"/>
                </a:moveTo>
                <a:lnTo>
                  <a:pt x="0" y="0"/>
                </a:lnTo>
                <a:lnTo>
                  <a:pt x="0" y="19050"/>
                </a:lnTo>
                <a:lnTo>
                  <a:pt x="219075" y="19050"/>
                </a:lnTo>
                <a:lnTo>
                  <a:pt x="2190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23" name="Google Shape;2223;p45"/>
          <p:cNvPicPr preferRelativeResize="0"/>
          <p:nvPr/>
        </p:nvPicPr>
        <p:blipFill rotWithShape="1">
          <a:blip r:embed="rId9">
            <a:alphaModFix/>
          </a:blip>
          <a:srcRect b="0" l="0" r="0" t="0"/>
          <a:stretch/>
        </p:blipFill>
        <p:spPr>
          <a:xfrm>
            <a:off x="5901309" y="3769995"/>
            <a:ext cx="129286" cy="181648"/>
          </a:xfrm>
          <a:prstGeom prst="rect">
            <a:avLst/>
          </a:prstGeom>
          <a:noFill/>
          <a:ln>
            <a:noFill/>
          </a:ln>
        </p:spPr>
      </p:pic>
      <p:pic>
        <p:nvPicPr>
          <p:cNvPr id="2224" name="Google Shape;2224;p45"/>
          <p:cNvPicPr preferRelativeResize="0"/>
          <p:nvPr/>
        </p:nvPicPr>
        <p:blipFill rotWithShape="1">
          <a:blip r:embed="rId6">
            <a:alphaModFix/>
          </a:blip>
          <a:srcRect b="0" l="0" r="0" t="0"/>
          <a:stretch/>
        </p:blipFill>
        <p:spPr>
          <a:xfrm>
            <a:off x="5864225" y="4189399"/>
            <a:ext cx="209676" cy="124193"/>
          </a:xfrm>
          <a:prstGeom prst="rect">
            <a:avLst/>
          </a:prstGeom>
          <a:noFill/>
          <a:ln>
            <a:noFill/>
          </a:ln>
        </p:spPr>
      </p:pic>
      <p:pic>
        <p:nvPicPr>
          <p:cNvPr id="2225" name="Google Shape;2225;p45"/>
          <p:cNvPicPr preferRelativeResize="0"/>
          <p:nvPr/>
        </p:nvPicPr>
        <p:blipFill rotWithShape="1">
          <a:blip r:embed="rId10">
            <a:alphaModFix/>
          </a:blip>
          <a:srcRect b="0" l="0" r="0" t="0"/>
          <a:stretch/>
        </p:blipFill>
        <p:spPr>
          <a:xfrm>
            <a:off x="6134861" y="4020096"/>
            <a:ext cx="237743" cy="214312"/>
          </a:xfrm>
          <a:prstGeom prst="rect">
            <a:avLst/>
          </a:prstGeom>
          <a:noFill/>
          <a:ln>
            <a:noFill/>
          </a:ln>
        </p:spPr>
      </p:pic>
      <p:pic>
        <p:nvPicPr>
          <p:cNvPr id="2226" name="Google Shape;2226;p45"/>
          <p:cNvPicPr preferRelativeResize="0"/>
          <p:nvPr/>
        </p:nvPicPr>
        <p:blipFill rotWithShape="1">
          <a:blip r:embed="rId11">
            <a:alphaModFix/>
          </a:blip>
          <a:srcRect b="0" l="0" r="0" t="0"/>
          <a:stretch/>
        </p:blipFill>
        <p:spPr>
          <a:xfrm>
            <a:off x="2058416" y="3101213"/>
            <a:ext cx="162686" cy="107442"/>
          </a:xfrm>
          <a:prstGeom prst="rect">
            <a:avLst/>
          </a:prstGeom>
          <a:noFill/>
          <a:ln>
            <a:noFill/>
          </a:ln>
        </p:spPr>
      </p:pic>
      <p:pic>
        <p:nvPicPr>
          <p:cNvPr id="2227" name="Google Shape;2227;p45"/>
          <p:cNvPicPr preferRelativeResize="0"/>
          <p:nvPr/>
        </p:nvPicPr>
        <p:blipFill rotWithShape="1">
          <a:blip r:embed="rId12">
            <a:alphaModFix/>
          </a:blip>
          <a:srcRect b="0" l="0" r="0" t="0"/>
          <a:stretch/>
        </p:blipFill>
        <p:spPr>
          <a:xfrm>
            <a:off x="2544191" y="2940430"/>
            <a:ext cx="264032" cy="365760"/>
          </a:xfrm>
          <a:prstGeom prst="rect">
            <a:avLst/>
          </a:prstGeom>
          <a:noFill/>
          <a:ln>
            <a:noFill/>
          </a:ln>
        </p:spPr>
      </p:pic>
      <p:pic>
        <p:nvPicPr>
          <p:cNvPr id="2228" name="Google Shape;2228;p45"/>
          <p:cNvPicPr preferRelativeResize="0"/>
          <p:nvPr/>
        </p:nvPicPr>
        <p:blipFill rotWithShape="1">
          <a:blip r:embed="rId13">
            <a:alphaModFix/>
          </a:blip>
          <a:srcRect b="0" l="0" r="0" t="0"/>
          <a:stretch/>
        </p:blipFill>
        <p:spPr>
          <a:xfrm>
            <a:off x="5990653" y="2790444"/>
            <a:ext cx="368363" cy="510413"/>
          </a:xfrm>
          <a:prstGeom prst="rect">
            <a:avLst/>
          </a:prstGeom>
          <a:noFill/>
          <a:ln>
            <a:noFill/>
          </a:ln>
        </p:spPr>
      </p:pic>
      <p:pic>
        <p:nvPicPr>
          <p:cNvPr id="2229" name="Google Shape;2229;p45"/>
          <p:cNvPicPr preferRelativeResize="0"/>
          <p:nvPr/>
        </p:nvPicPr>
        <p:blipFill rotWithShape="1">
          <a:blip r:embed="rId14">
            <a:alphaModFix/>
          </a:blip>
          <a:srcRect b="0" l="0" r="0" t="0"/>
          <a:stretch/>
        </p:blipFill>
        <p:spPr>
          <a:xfrm>
            <a:off x="6433184" y="2966973"/>
            <a:ext cx="265938" cy="235076"/>
          </a:xfrm>
          <a:prstGeom prst="rect">
            <a:avLst/>
          </a:prstGeom>
          <a:noFill/>
          <a:ln>
            <a:noFill/>
          </a:ln>
        </p:spPr>
      </p:pic>
      <p:pic>
        <p:nvPicPr>
          <p:cNvPr id="2230" name="Google Shape;2230;p45"/>
          <p:cNvPicPr preferRelativeResize="0"/>
          <p:nvPr/>
        </p:nvPicPr>
        <p:blipFill rotWithShape="1">
          <a:blip r:embed="rId15">
            <a:alphaModFix/>
          </a:blip>
          <a:srcRect b="0" l="0" r="0" t="0"/>
          <a:stretch/>
        </p:blipFill>
        <p:spPr>
          <a:xfrm>
            <a:off x="5272151" y="2710307"/>
            <a:ext cx="641520" cy="607059"/>
          </a:xfrm>
          <a:prstGeom prst="rect">
            <a:avLst/>
          </a:prstGeom>
          <a:noFill/>
          <a:ln>
            <a:noFill/>
          </a:ln>
        </p:spPr>
      </p:pic>
      <p:grpSp>
        <p:nvGrpSpPr>
          <p:cNvPr id="2231" name="Google Shape;2231;p45"/>
          <p:cNvGrpSpPr/>
          <p:nvPr/>
        </p:nvGrpSpPr>
        <p:grpSpPr>
          <a:xfrm>
            <a:off x="2871941" y="2776982"/>
            <a:ext cx="1592235" cy="819277"/>
            <a:chOff x="2871941" y="2776982"/>
            <a:chExt cx="1592235" cy="819277"/>
          </a:xfrm>
        </p:grpSpPr>
        <p:pic>
          <p:nvPicPr>
            <p:cNvPr id="2232" name="Google Shape;2232;p45"/>
            <p:cNvPicPr preferRelativeResize="0"/>
            <p:nvPr/>
          </p:nvPicPr>
          <p:blipFill rotWithShape="1">
            <a:blip r:embed="rId16">
              <a:alphaModFix/>
            </a:blip>
            <a:srcRect b="0" l="0" r="0" t="0"/>
            <a:stretch/>
          </p:blipFill>
          <p:spPr>
            <a:xfrm>
              <a:off x="4155368" y="2978150"/>
              <a:ext cx="105481" cy="128524"/>
            </a:xfrm>
            <a:prstGeom prst="rect">
              <a:avLst/>
            </a:prstGeom>
            <a:noFill/>
            <a:ln>
              <a:noFill/>
            </a:ln>
          </p:spPr>
        </p:pic>
        <p:pic>
          <p:nvPicPr>
            <p:cNvPr id="2233" name="Google Shape;2233;p45"/>
            <p:cNvPicPr preferRelativeResize="0"/>
            <p:nvPr/>
          </p:nvPicPr>
          <p:blipFill rotWithShape="1">
            <a:blip r:embed="rId17">
              <a:alphaModFix/>
            </a:blip>
            <a:srcRect b="0" l="0" r="0" t="0"/>
            <a:stretch/>
          </p:blipFill>
          <p:spPr>
            <a:xfrm>
              <a:off x="4348861" y="2903474"/>
              <a:ext cx="115315" cy="259080"/>
            </a:xfrm>
            <a:prstGeom prst="rect">
              <a:avLst/>
            </a:prstGeom>
            <a:noFill/>
            <a:ln>
              <a:noFill/>
            </a:ln>
          </p:spPr>
        </p:pic>
        <p:pic>
          <p:nvPicPr>
            <p:cNvPr id="2234" name="Google Shape;2234;p45"/>
            <p:cNvPicPr preferRelativeResize="0"/>
            <p:nvPr/>
          </p:nvPicPr>
          <p:blipFill rotWithShape="1">
            <a:blip r:embed="rId18">
              <a:alphaModFix/>
            </a:blip>
            <a:srcRect b="0" l="0" r="0" t="0"/>
            <a:stretch/>
          </p:blipFill>
          <p:spPr>
            <a:xfrm>
              <a:off x="2871941" y="2776982"/>
              <a:ext cx="1527084" cy="819277"/>
            </a:xfrm>
            <a:prstGeom prst="rect">
              <a:avLst/>
            </a:prstGeom>
            <a:noFill/>
            <a:ln>
              <a:noFill/>
            </a:ln>
          </p:spPr>
        </p:pic>
      </p:grpSp>
      <p:pic>
        <p:nvPicPr>
          <p:cNvPr id="2235" name="Google Shape;2235;p45"/>
          <p:cNvPicPr preferRelativeResize="0"/>
          <p:nvPr/>
        </p:nvPicPr>
        <p:blipFill rotWithShape="1">
          <a:blip r:embed="rId19">
            <a:alphaModFix/>
          </a:blip>
          <a:srcRect b="0" l="0" r="0" t="0"/>
          <a:stretch/>
        </p:blipFill>
        <p:spPr>
          <a:xfrm>
            <a:off x="4569412" y="3047238"/>
            <a:ext cx="121078" cy="28701"/>
          </a:xfrm>
          <a:prstGeom prst="rect">
            <a:avLst/>
          </a:prstGeom>
          <a:noFill/>
          <a:ln>
            <a:noFill/>
          </a:ln>
        </p:spPr>
      </p:pic>
      <p:pic>
        <p:nvPicPr>
          <p:cNvPr id="2236" name="Google Shape;2236;p45"/>
          <p:cNvPicPr preferRelativeResize="0"/>
          <p:nvPr/>
        </p:nvPicPr>
        <p:blipFill rotWithShape="1">
          <a:blip r:embed="rId20">
            <a:alphaModFix/>
          </a:blip>
          <a:srcRect b="0" l="0" r="0" t="0"/>
          <a:stretch/>
        </p:blipFill>
        <p:spPr>
          <a:xfrm>
            <a:off x="4768088" y="2861310"/>
            <a:ext cx="383666" cy="377189"/>
          </a:xfrm>
          <a:prstGeom prst="rect">
            <a:avLst/>
          </a:prstGeom>
          <a:noFill/>
          <a:ln>
            <a:noFill/>
          </a:ln>
        </p:spPr>
      </p:pic>
      <p:pic>
        <p:nvPicPr>
          <p:cNvPr id="2237" name="Google Shape;2237;p45"/>
          <p:cNvPicPr preferRelativeResize="0"/>
          <p:nvPr/>
        </p:nvPicPr>
        <p:blipFill rotWithShape="1">
          <a:blip r:embed="rId21">
            <a:alphaModFix/>
          </a:blip>
          <a:srcRect b="0" l="0" r="0" t="0"/>
          <a:stretch/>
        </p:blipFill>
        <p:spPr>
          <a:xfrm>
            <a:off x="7308977" y="1695323"/>
            <a:ext cx="360045" cy="245237"/>
          </a:xfrm>
          <a:prstGeom prst="rect">
            <a:avLst/>
          </a:prstGeom>
          <a:noFill/>
          <a:ln>
            <a:noFill/>
          </a:ln>
        </p:spPr>
      </p:pic>
      <p:pic>
        <p:nvPicPr>
          <p:cNvPr id="2238" name="Google Shape;2238;p45"/>
          <p:cNvPicPr preferRelativeResize="0"/>
          <p:nvPr/>
        </p:nvPicPr>
        <p:blipFill rotWithShape="1">
          <a:blip r:embed="rId22">
            <a:alphaModFix/>
          </a:blip>
          <a:srcRect b="0" l="0" r="0" t="0"/>
          <a:stretch/>
        </p:blipFill>
        <p:spPr>
          <a:xfrm>
            <a:off x="7818881" y="1589150"/>
            <a:ext cx="258572" cy="562229"/>
          </a:xfrm>
          <a:prstGeom prst="rect">
            <a:avLst/>
          </a:prstGeom>
          <a:noFill/>
          <a:ln>
            <a:noFill/>
          </a:ln>
        </p:spPr>
      </p:pic>
      <p:grpSp>
        <p:nvGrpSpPr>
          <p:cNvPr id="2239" name="Google Shape;2239;p45"/>
          <p:cNvGrpSpPr/>
          <p:nvPr/>
        </p:nvGrpSpPr>
        <p:grpSpPr>
          <a:xfrm>
            <a:off x="6260591" y="749045"/>
            <a:ext cx="343280" cy="935355"/>
            <a:chOff x="6260591" y="749045"/>
            <a:chExt cx="343280" cy="935355"/>
          </a:xfrm>
        </p:grpSpPr>
        <p:pic>
          <p:nvPicPr>
            <p:cNvPr id="2240" name="Google Shape;2240;p45"/>
            <p:cNvPicPr preferRelativeResize="0"/>
            <p:nvPr/>
          </p:nvPicPr>
          <p:blipFill rotWithShape="1">
            <a:blip r:embed="rId23">
              <a:alphaModFix/>
            </a:blip>
            <a:srcRect b="0" l="0" r="0" t="0"/>
            <a:stretch/>
          </p:blipFill>
          <p:spPr>
            <a:xfrm>
              <a:off x="6319646" y="1459611"/>
              <a:ext cx="284225" cy="224789"/>
            </a:xfrm>
            <a:prstGeom prst="rect">
              <a:avLst/>
            </a:prstGeom>
            <a:noFill/>
            <a:ln>
              <a:noFill/>
            </a:ln>
          </p:spPr>
        </p:pic>
        <p:pic>
          <p:nvPicPr>
            <p:cNvPr id="2241" name="Google Shape;2241;p45"/>
            <p:cNvPicPr preferRelativeResize="0"/>
            <p:nvPr/>
          </p:nvPicPr>
          <p:blipFill rotWithShape="1">
            <a:blip r:embed="rId24">
              <a:alphaModFix/>
            </a:blip>
            <a:srcRect b="0" l="0" r="0" t="0"/>
            <a:stretch/>
          </p:blipFill>
          <p:spPr>
            <a:xfrm>
              <a:off x="6260591" y="749045"/>
              <a:ext cx="341757" cy="667004"/>
            </a:xfrm>
            <a:prstGeom prst="rect">
              <a:avLst/>
            </a:prstGeom>
            <a:noFill/>
            <a:ln>
              <a:noFill/>
            </a:ln>
          </p:spPr>
        </p:pic>
      </p:grpSp>
      <p:pic>
        <p:nvPicPr>
          <p:cNvPr id="2242" name="Google Shape;2242;p45"/>
          <p:cNvPicPr preferRelativeResize="0"/>
          <p:nvPr/>
        </p:nvPicPr>
        <p:blipFill rotWithShape="1">
          <a:blip r:embed="rId25">
            <a:alphaModFix/>
          </a:blip>
          <a:srcRect b="0" l="0" r="0" t="0"/>
          <a:stretch/>
        </p:blipFill>
        <p:spPr>
          <a:xfrm>
            <a:off x="6674484" y="733170"/>
            <a:ext cx="595630" cy="855979"/>
          </a:xfrm>
          <a:prstGeom prst="rect">
            <a:avLst/>
          </a:prstGeom>
          <a:noFill/>
          <a:ln>
            <a:noFill/>
          </a:ln>
        </p:spPr>
      </p:pic>
      <p:pic>
        <p:nvPicPr>
          <p:cNvPr id="2243" name="Google Shape;2243;p45"/>
          <p:cNvPicPr preferRelativeResize="0"/>
          <p:nvPr/>
        </p:nvPicPr>
        <p:blipFill rotWithShape="1">
          <a:blip r:embed="rId26">
            <a:alphaModFix/>
          </a:blip>
          <a:srcRect b="0" l="0" r="0" t="0"/>
          <a:stretch/>
        </p:blipFill>
        <p:spPr>
          <a:xfrm>
            <a:off x="5573903" y="874141"/>
            <a:ext cx="623443" cy="565276"/>
          </a:xfrm>
          <a:prstGeom prst="rect">
            <a:avLst/>
          </a:prstGeom>
          <a:noFill/>
          <a:ln>
            <a:noFill/>
          </a:ln>
        </p:spPr>
      </p:pic>
      <p:pic>
        <p:nvPicPr>
          <p:cNvPr id="2244" name="Google Shape;2244;p45"/>
          <p:cNvPicPr preferRelativeResize="0"/>
          <p:nvPr/>
        </p:nvPicPr>
        <p:blipFill rotWithShape="1">
          <a:blip r:embed="rId27">
            <a:alphaModFix/>
          </a:blip>
          <a:srcRect b="0" l="0" r="0" t="0"/>
          <a:stretch/>
        </p:blipFill>
        <p:spPr>
          <a:xfrm>
            <a:off x="4525517" y="1824989"/>
            <a:ext cx="2687192" cy="640080"/>
          </a:xfrm>
          <a:prstGeom prst="rect">
            <a:avLst/>
          </a:prstGeom>
          <a:noFill/>
          <a:ln>
            <a:noFill/>
          </a:ln>
        </p:spPr>
      </p:pic>
      <p:pic>
        <p:nvPicPr>
          <p:cNvPr id="2245" name="Google Shape;2245;p45"/>
          <p:cNvPicPr preferRelativeResize="0"/>
          <p:nvPr/>
        </p:nvPicPr>
        <p:blipFill rotWithShape="1">
          <a:blip r:embed="rId28">
            <a:alphaModFix/>
          </a:blip>
          <a:srcRect b="0" l="0" r="0" t="0"/>
          <a:stretch/>
        </p:blipFill>
        <p:spPr>
          <a:xfrm>
            <a:off x="4626659" y="1139697"/>
            <a:ext cx="113234" cy="37084"/>
          </a:xfrm>
          <a:prstGeom prst="rect">
            <a:avLst/>
          </a:prstGeom>
          <a:noFill/>
          <a:ln>
            <a:noFill/>
          </a:ln>
        </p:spPr>
      </p:pic>
      <p:grpSp>
        <p:nvGrpSpPr>
          <p:cNvPr id="2246" name="Google Shape;2246;p45"/>
          <p:cNvGrpSpPr/>
          <p:nvPr/>
        </p:nvGrpSpPr>
        <p:grpSpPr>
          <a:xfrm>
            <a:off x="2489835" y="775334"/>
            <a:ext cx="3000501" cy="999998"/>
            <a:chOff x="2489835" y="775334"/>
            <a:chExt cx="3000501" cy="999998"/>
          </a:xfrm>
        </p:grpSpPr>
        <p:pic>
          <p:nvPicPr>
            <p:cNvPr id="2247" name="Google Shape;2247;p45"/>
            <p:cNvPicPr preferRelativeResize="0"/>
            <p:nvPr/>
          </p:nvPicPr>
          <p:blipFill rotWithShape="1">
            <a:blip r:embed="rId29">
              <a:alphaModFix/>
            </a:blip>
            <a:srcRect b="0" l="0" r="0" t="0"/>
            <a:stretch/>
          </p:blipFill>
          <p:spPr>
            <a:xfrm>
              <a:off x="2489835" y="775334"/>
              <a:ext cx="1218691" cy="848613"/>
            </a:xfrm>
            <a:prstGeom prst="rect">
              <a:avLst/>
            </a:prstGeom>
            <a:noFill/>
            <a:ln>
              <a:noFill/>
            </a:ln>
          </p:spPr>
        </p:pic>
        <p:pic>
          <p:nvPicPr>
            <p:cNvPr id="2248" name="Google Shape;2248;p45"/>
            <p:cNvPicPr preferRelativeResize="0"/>
            <p:nvPr/>
          </p:nvPicPr>
          <p:blipFill rotWithShape="1">
            <a:blip r:embed="rId30">
              <a:alphaModFix/>
            </a:blip>
            <a:srcRect b="0" l="0" r="0" t="0"/>
            <a:stretch/>
          </p:blipFill>
          <p:spPr>
            <a:xfrm>
              <a:off x="3725545" y="984884"/>
              <a:ext cx="807846" cy="356870"/>
            </a:xfrm>
            <a:prstGeom prst="rect">
              <a:avLst/>
            </a:prstGeom>
            <a:noFill/>
            <a:ln>
              <a:noFill/>
            </a:ln>
          </p:spPr>
        </p:pic>
        <p:pic>
          <p:nvPicPr>
            <p:cNvPr id="2249" name="Google Shape;2249;p45"/>
            <p:cNvPicPr preferRelativeResize="0"/>
            <p:nvPr/>
          </p:nvPicPr>
          <p:blipFill rotWithShape="1">
            <a:blip r:embed="rId31">
              <a:alphaModFix/>
            </a:blip>
            <a:srcRect b="0" l="0" r="0" t="0"/>
            <a:stretch/>
          </p:blipFill>
          <p:spPr>
            <a:xfrm>
              <a:off x="4845860" y="842009"/>
              <a:ext cx="644476" cy="521335"/>
            </a:xfrm>
            <a:prstGeom prst="rect">
              <a:avLst/>
            </a:prstGeom>
            <a:noFill/>
            <a:ln>
              <a:noFill/>
            </a:ln>
          </p:spPr>
        </p:pic>
        <p:pic>
          <p:nvPicPr>
            <p:cNvPr id="2250" name="Google Shape;2250;p45"/>
            <p:cNvPicPr preferRelativeResize="0"/>
            <p:nvPr/>
          </p:nvPicPr>
          <p:blipFill rotWithShape="1">
            <a:blip r:embed="rId32">
              <a:alphaModFix/>
            </a:blip>
            <a:srcRect b="0" l="0" r="0" t="0"/>
            <a:stretch/>
          </p:blipFill>
          <p:spPr>
            <a:xfrm>
              <a:off x="3850096" y="1375536"/>
              <a:ext cx="1113698" cy="399796"/>
            </a:xfrm>
            <a:prstGeom prst="rect">
              <a:avLst/>
            </a:prstGeom>
            <a:noFill/>
            <a:ln>
              <a:noFill/>
            </a:ln>
          </p:spPr>
        </p:pic>
      </p:grpSp>
      <p:pic>
        <p:nvPicPr>
          <p:cNvPr id="2251" name="Google Shape;2251;p45"/>
          <p:cNvPicPr preferRelativeResize="0"/>
          <p:nvPr/>
        </p:nvPicPr>
        <p:blipFill rotWithShape="1">
          <a:blip r:embed="rId33">
            <a:alphaModFix/>
          </a:blip>
          <a:srcRect b="0" l="0" r="0" t="0"/>
          <a:stretch/>
        </p:blipFill>
        <p:spPr>
          <a:xfrm>
            <a:off x="2069767" y="2105914"/>
            <a:ext cx="147906" cy="122555"/>
          </a:xfrm>
          <a:prstGeom prst="rect">
            <a:avLst/>
          </a:prstGeom>
          <a:noFill/>
          <a:ln>
            <a:noFill/>
          </a:ln>
        </p:spPr>
      </p:pic>
      <p:pic>
        <p:nvPicPr>
          <p:cNvPr id="2252" name="Google Shape;2252;p45"/>
          <p:cNvPicPr preferRelativeResize="0"/>
          <p:nvPr/>
        </p:nvPicPr>
        <p:blipFill rotWithShape="1">
          <a:blip r:embed="rId34">
            <a:alphaModFix/>
          </a:blip>
          <a:srcRect b="0" l="0" r="0" t="0"/>
          <a:stretch/>
        </p:blipFill>
        <p:spPr>
          <a:xfrm>
            <a:off x="2367788" y="1869948"/>
            <a:ext cx="1507489" cy="712215"/>
          </a:xfrm>
          <a:prstGeom prst="rect">
            <a:avLst/>
          </a:prstGeom>
          <a:noFill/>
          <a:ln>
            <a:noFill/>
          </a:ln>
        </p:spPr>
      </p:pic>
      <p:pic>
        <p:nvPicPr>
          <p:cNvPr id="2253" name="Google Shape;2253;p45"/>
          <p:cNvPicPr preferRelativeResize="0"/>
          <p:nvPr/>
        </p:nvPicPr>
        <p:blipFill rotWithShape="1">
          <a:blip r:embed="rId35">
            <a:alphaModFix/>
          </a:blip>
          <a:srcRect b="0" l="0" r="0" t="0"/>
          <a:stretch/>
        </p:blipFill>
        <p:spPr>
          <a:xfrm>
            <a:off x="4067047" y="2105914"/>
            <a:ext cx="123698" cy="168656"/>
          </a:xfrm>
          <a:prstGeom prst="rect">
            <a:avLst/>
          </a:prstGeom>
          <a:noFill/>
          <a:ln>
            <a:noFill/>
          </a:ln>
        </p:spPr>
      </p:pic>
      <p:pic>
        <p:nvPicPr>
          <p:cNvPr id="2254" name="Google Shape;2254;p45"/>
          <p:cNvPicPr preferRelativeResize="0"/>
          <p:nvPr/>
        </p:nvPicPr>
        <p:blipFill rotWithShape="1">
          <a:blip r:embed="rId36">
            <a:alphaModFix/>
          </a:blip>
          <a:srcRect b="0" l="0" r="0" t="0"/>
          <a:stretch/>
        </p:blipFill>
        <p:spPr>
          <a:xfrm>
            <a:off x="4281804" y="2044445"/>
            <a:ext cx="169925" cy="243839"/>
          </a:xfrm>
          <a:prstGeom prst="rect">
            <a:avLst/>
          </a:prstGeom>
          <a:noFill/>
          <a:ln>
            <a:noFill/>
          </a:ln>
        </p:spPr>
      </p:pic>
      <p:pic>
        <p:nvPicPr>
          <p:cNvPr id="2255" name="Google Shape;2255;p45"/>
          <p:cNvPicPr preferRelativeResize="0"/>
          <p:nvPr/>
        </p:nvPicPr>
        <p:blipFill rotWithShape="1">
          <a:blip r:embed="rId37">
            <a:alphaModFix/>
          </a:blip>
          <a:srcRect b="0" l="0" r="0" t="0"/>
          <a:stretch/>
        </p:blipFill>
        <p:spPr>
          <a:xfrm>
            <a:off x="704850" y="1466850"/>
            <a:ext cx="133350" cy="123825"/>
          </a:xfrm>
          <a:prstGeom prst="rect">
            <a:avLst/>
          </a:prstGeom>
          <a:noFill/>
          <a:ln>
            <a:noFill/>
          </a:ln>
        </p:spPr>
      </p:pic>
      <p:sp>
        <p:nvSpPr>
          <p:cNvPr id="2256" name="Google Shape;2256;p45"/>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46"/>
          <p:cNvSpPr txBox="1"/>
          <p:nvPr>
            <p:ph idx="1" type="subTitle"/>
          </p:nvPr>
        </p:nvSpPr>
        <p:spPr>
          <a:xfrm>
            <a:off x="3017266" y="2961511"/>
            <a:ext cx="5740400" cy="1521143"/>
          </a:xfrm>
          <a:prstGeom prst="rect">
            <a:avLst/>
          </a:prstGeom>
          <a:noFill/>
          <a:ln>
            <a:noFill/>
          </a:ln>
        </p:spPr>
        <p:txBody>
          <a:bodyPr anchorCtr="0" anchor="t" bIns="0" lIns="0" spcFirstLastPara="1" rIns="0" wrap="square" tIns="11425">
            <a:spAutoFit/>
          </a:bodyPr>
          <a:lstStyle/>
          <a:p>
            <a:pPr indent="-1144270" lvl="0" marL="1466215" marR="5080" rtl="0" algn="l">
              <a:lnSpc>
                <a:spcPct val="117300"/>
              </a:lnSpc>
              <a:spcBef>
                <a:spcPts val="0"/>
              </a:spcBef>
              <a:spcAft>
                <a:spcPts val="0"/>
              </a:spcAft>
              <a:buNone/>
            </a:pPr>
            <a:r>
              <a:rPr lang="en-US" sz="3950">
                <a:solidFill>
                  <a:srgbClr val="000000"/>
                </a:solidFill>
              </a:rPr>
              <a:t>Regularized Logistic Regression</a:t>
            </a:r>
            <a:endParaRPr sz="3950"/>
          </a:p>
        </p:txBody>
      </p:sp>
      <p:sp>
        <p:nvSpPr>
          <p:cNvPr id="2262" name="Google Shape;2262;p46"/>
          <p:cNvSpPr txBox="1"/>
          <p:nvPr>
            <p:ph type="ctrTitle"/>
          </p:nvPr>
        </p:nvSpPr>
        <p:spPr>
          <a:xfrm>
            <a:off x="3227070" y="552513"/>
            <a:ext cx="5326380" cy="1378585"/>
          </a:xfrm>
          <a:prstGeom prst="rect">
            <a:avLst/>
          </a:prstGeom>
          <a:noFill/>
          <a:ln>
            <a:noFill/>
          </a:ln>
        </p:spPr>
        <p:txBody>
          <a:bodyPr anchorCtr="0" anchor="t" bIns="0" lIns="0" spcFirstLastPara="1" rIns="0" wrap="square" tIns="10150">
            <a:spAutoFit/>
          </a:bodyPr>
          <a:lstStyle/>
          <a:p>
            <a:pPr indent="228600" lvl="0" marL="50800" marR="5080" rtl="0" algn="l">
              <a:lnSpc>
                <a:spcPct val="101000"/>
              </a:lnSpc>
              <a:spcBef>
                <a:spcPts val="0"/>
              </a:spcBef>
              <a:spcAft>
                <a:spcPts val="0"/>
              </a:spcAft>
              <a:buNone/>
            </a:pPr>
            <a:r>
              <a:rPr lang="en-US" sz="4400">
                <a:solidFill>
                  <a:srgbClr val="0070EA"/>
                </a:solidFill>
              </a:rPr>
              <a:t>Regularization to Reduce Overfitting</a:t>
            </a:r>
            <a:endParaRPr sz="4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grpSp>
        <p:nvGrpSpPr>
          <p:cNvPr id="2267" name="Google Shape;2267;p47"/>
          <p:cNvGrpSpPr/>
          <p:nvPr/>
        </p:nvGrpSpPr>
        <p:grpSpPr>
          <a:xfrm>
            <a:off x="4022470" y="4188815"/>
            <a:ext cx="1102488" cy="331431"/>
            <a:chOff x="4022470" y="4188815"/>
            <a:chExt cx="1102488" cy="331431"/>
          </a:xfrm>
        </p:grpSpPr>
        <p:pic>
          <p:nvPicPr>
            <p:cNvPr id="2268" name="Google Shape;2268;p47"/>
            <p:cNvPicPr preferRelativeResize="0"/>
            <p:nvPr/>
          </p:nvPicPr>
          <p:blipFill rotWithShape="1">
            <a:blip r:embed="rId3">
              <a:alphaModFix/>
            </a:blip>
            <a:srcRect b="0" l="0" r="0" t="0"/>
            <a:stretch/>
          </p:blipFill>
          <p:spPr>
            <a:xfrm>
              <a:off x="4022470" y="4188815"/>
              <a:ext cx="335057" cy="331431"/>
            </a:xfrm>
            <a:prstGeom prst="rect">
              <a:avLst/>
            </a:prstGeom>
            <a:noFill/>
            <a:ln>
              <a:noFill/>
            </a:ln>
          </p:spPr>
        </p:pic>
        <p:sp>
          <p:nvSpPr>
            <p:cNvPr id="2269" name="Google Shape;2269;p47"/>
            <p:cNvSpPr/>
            <p:nvPr/>
          </p:nvSpPr>
          <p:spPr>
            <a:xfrm>
              <a:off x="4583938" y="4264812"/>
              <a:ext cx="541020" cy="220979"/>
            </a:xfrm>
            <a:custGeom>
              <a:rect b="b" l="l" r="r" t="t"/>
              <a:pathLst>
                <a:path extrusionOk="0" h="220979" w="541020">
                  <a:moveTo>
                    <a:pt x="70485" y="17716"/>
                  </a:moveTo>
                  <a:lnTo>
                    <a:pt x="67564" y="9118"/>
                  </a:lnTo>
                  <a:lnTo>
                    <a:pt x="52197" y="14668"/>
                  </a:lnTo>
                  <a:lnTo>
                    <a:pt x="38735" y="22694"/>
                  </a:lnTo>
                  <a:lnTo>
                    <a:pt x="9855" y="61226"/>
                  </a:lnTo>
                  <a:lnTo>
                    <a:pt x="0" y="115049"/>
                  </a:lnTo>
                  <a:lnTo>
                    <a:pt x="1092" y="134505"/>
                  </a:lnTo>
                  <a:lnTo>
                    <a:pt x="17399" y="183857"/>
                  </a:lnTo>
                  <a:lnTo>
                    <a:pt x="52133" y="215328"/>
                  </a:lnTo>
                  <a:lnTo>
                    <a:pt x="67564" y="220865"/>
                  </a:lnTo>
                  <a:lnTo>
                    <a:pt x="70231" y="212267"/>
                  </a:lnTo>
                  <a:lnTo>
                    <a:pt x="58127" y="206933"/>
                  </a:lnTo>
                  <a:lnTo>
                    <a:pt x="47713" y="199491"/>
                  </a:lnTo>
                  <a:lnTo>
                    <a:pt x="26365" y="164807"/>
                  </a:lnTo>
                  <a:lnTo>
                    <a:pt x="19304" y="113931"/>
                  </a:lnTo>
                  <a:lnTo>
                    <a:pt x="20078" y="95872"/>
                  </a:lnTo>
                  <a:lnTo>
                    <a:pt x="31877" y="51257"/>
                  </a:lnTo>
                  <a:lnTo>
                    <a:pt x="58280" y="23037"/>
                  </a:lnTo>
                  <a:lnTo>
                    <a:pt x="70485" y="17716"/>
                  </a:lnTo>
                  <a:close/>
                </a:path>
                <a:path extrusionOk="0" h="220979" w="541020">
                  <a:moveTo>
                    <a:pt x="254508" y="24218"/>
                  </a:moveTo>
                  <a:lnTo>
                    <a:pt x="226568" y="0"/>
                  </a:lnTo>
                  <a:lnTo>
                    <a:pt x="220599" y="6692"/>
                  </a:lnTo>
                  <a:lnTo>
                    <a:pt x="238506" y="22212"/>
                  </a:lnTo>
                  <a:lnTo>
                    <a:pt x="75184" y="22212"/>
                  </a:lnTo>
                  <a:lnTo>
                    <a:pt x="75184" y="32702"/>
                  </a:lnTo>
                  <a:lnTo>
                    <a:pt x="238506" y="32702"/>
                  </a:lnTo>
                  <a:lnTo>
                    <a:pt x="220599" y="48221"/>
                  </a:lnTo>
                  <a:lnTo>
                    <a:pt x="226568" y="54914"/>
                  </a:lnTo>
                  <a:lnTo>
                    <a:pt x="254508" y="30695"/>
                  </a:lnTo>
                  <a:lnTo>
                    <a:pt x="254508" y="24218"/>
                  </a:lnTo>
                  <a:close/>
                </a:path>
                <a:path extrusionOk="0" h="220979" w="541020">
                  <a:moveTo>
                    <a:pt x="540512" y="115049"/>
                  </a:moveTo>
                  <a:lnTo>
                    <a:pt x="530644" y="61226"/>
                  </a:lnTo>
                  <a:lnTo>
                    <a:pt x="501726" y="22694"/>
                  </a:lnTo>
                  <a:lnTo>
                    <a:pt x="472948" y="9118"/>
                  </a:lnTo>
                  <a:lnTo>
                    <a:pt x="469900" y="17716"/>
                  </a:lnTo>
                  <a:lnTo>
                    <a:pt x="482180" y="23037"/>
                  </a:lnTo>
                  <a:lnTo>
                    <a:pt x="492734" y="30403"/>
                  </a:lnTo>
                  <a:lnTo>
                    <a:pt x="514134" y="64528"/>
                  </a:lnTo>
                  <a:lnTo>
                    <a:pt x="521208" y="113931"/>
                  </a:lnTo>
                  <a:lnTo>
                    <a:pt x="520420" y="132613"/>
                  </a:lnTo>
                  <a:lnTo>
                    <a:pt x="508635" y="178333"/>
                  </a:lnTo>
                  <a:lnTo>
                    <a:pt x="482320" y="206933"/>
                  </a:lnTo>
                  <a:lnTo>
                    <a:pt x="470281" y="212267"/>
                  </a:lnTo>
                  <a:lnTo>
                    <a:pt x="472948" y="220865"/>
                  </a:lnTo>
                  <a:lnTo>
                    <a:pt x="513410" y="196824"/>
                  </a:lnTo>
                  <a:lnTo>
                    <a:pt x="536143" y="152463"/>
                  </a:lnTo>
                  <a:lnTo>
                    <a:pt x="539407" y="134505"/>
                  </a:lnTo>
                  <a:lnTo>
                    <a:pt x="540512" y="11504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270" name="Google Shape;2270;p47"/>
          <p:cNvSpPr txBox="1"/>
          <p:nvPr>
            <p:ph type="title"/>
          </p:nvPr>
        </p:nvSpPr>
        <p:spPr>
          <a:xfrm>
            <a:off x="390842" y="259461"/>
            <a:ext cx="5870575" cy="48387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Regularized logistic regression</a:t>
            </a:r>
            <a:endParaRPr/>
          </a:p>
        </p:txBody>
      </p:sp>
      <p:sp>
        <p:nvSpPr>
          <p:cNvPr id="2271" name="Google Shape;2271;p47"/>
          <p:cNvSpPr txBox="1"/>
          <p:nvPr/>
        </p:nvSpPr>
        <p:spPr>
          <a:xfrm>
            <a:off x="880110" y="1722437"/>
            <a:ext cx="320040"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lang="en-US" sz="2000">
                <a:latin typeface="Cambria Math"/>
                <a:ea typeface="Cambria Math"/>
                <a:cs typeface="Cambria Math"/>
                <a:sym typeface="Cambria Math"/>
              </a:rPr>
              <a:t>𝑥</a:t>
            </a:r>
            <a:r>
              <a:rPr baseline="-25000" lang="en-US" sz="2250">
                <a:latin typeface="Cambria Math"/>
                <a:ea typeface="Cambria Math"/>
                <a:cs typeface="Cambria Math"/>
                <a:sym typeface="Cambria Math"/>
              </a:rPr>
              <a:t>2</a:t>
            </a:r>
            <a:endParaRPr baseline="-25000" sz="2250">
              <a:latin typeface="Cambria Math"/>
              <a:ea typeface="Cambria Math"/>
              <a:cs typeface="Cambria Math"/>
              <a:sym typeface="Cambria Math"/>
            </a:endParaRPr>
          </a:p>
        </p:txBody>
      </p:sp>
      <p:sp>
        <p:nvSpPr>
          <p:cNvPr id="2272" name="Google Shape;2272;p47"/>
          <p:cNvSpPr txBox="1"/>
          <p:nvPr/>
        </p:nvSpPr>
        <p:spPr>
          <a:xfrm>
            <a:off x="2109216" y="2813748"/>
            <a:ext cx="311150"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lang="en-US" sz="2000">
                <a:latin typeface="Cambria Math"/>
                <a:ea typeface="Cambria Math"/>
                <a:cs typeface="Cambria Math"/>
                <a:sym typeface="Cambria Math"/>
              </a:rPr>
              <a:t>𝑥</a:t>
            </a:r>
            <a:r>
              <a:rPr baseline="-25000" lang="en-US" sz="2250">
                <a:latin typeface="Cambria Math"/>
                <a:ea typeface="Cambria Math"/>
                <a:cs typeface="Cambria Math"/>
                <a:sym typeface="Cambria Math"/>
              </a:rPr>
              <a:t>1</a:t>
            </a:r>
            <a:endParaRPr baseline="-25000" sz="2250">
              <a:latin typeface="Cambria Math"/>
              <a:ea typeface="Cambria Math"/>
              <a:cs typeface="Cambria Math"/>
              <a:sym typeface="Cambria Math"/>
            </a:endParaRPr>
          </a:p>
        </p:txBody>
      </p:sp>
      <p:sp>
        <p:nvSpPr>
          <p:cNvPr id="2273" name="Google Shape;2273;p47"/>
          <p:cNvSpPr/>
          <p:nvPr/>
        </p:nvSpPr>
        <p:spPr>
          <a:xfrm>
            <a:off x="298983" y="3455034"/>
            <a:ext cx="541020" cy="220979"/>
          </a:xfrm>
          <a:custGeom>
            <a:rect b="b" l="l" r="r" t="t"/>
            <a:pathLst>
              <a:path extrusionOk="0" h="220979" w="541019">
                <a:moveTo>
                  <a:pt x="70535" y="17780"/>
                </a:moveTo>
                <a:lnTo>
                  <a:pt x="67525" y="9144"/>
                </a:lnTo>
                <a:lnTo>
                  <a:pt x="52171" y="14681"/>
                </a:lnTo>
                <a:lnTo>
                  <a:pt x="38709" y="22694"/>
                </a:lnTo>
                <a:lnTo>
                  <a:pt x="9817" y="61239"/>
                </a:lnTo>
                <a:lnTo>
                  <a:pt x="0" y="115062"/>
                </a:lnTo>
                <a:lnTo>
                  <a:pt x="1079" y="134518"/>
                </a:lnTo>
                <a:lnTo>
                  <a:pt x="17411" y="183896"/>
                </a:lnTo>
                <a:lnTo>
                  <a:pt x="52120" y="215328"/>
                </a:lnTo>
                <a:lnTo>
                  <a:pt x="67525" y="220853"/>
                </a:lnTo>
                <a:lnTo>
                  <a:pt x="70205" y="212344"/>
                </a:lnTo>
                <a:lnTo>
                  <a:pt x="58140" y="206946"/>
                </a:lnTo>
                <a:lnTo>
                  <a:pt x="47726" y="199478"/>
                </a:lnTo>
                <a:lnTo>
                  <a:pt x="26365" y="164782"/>
                </a:lnTo>
                <a:lnTo>
                  <a:pt x="19304" y="113919"/>
                </a:lnTo>
                <a:lnTo>
                  <a:pt x="20078" y="95872"/>
                </a:lnTo>
                <a:lnTo>
                  <a:pt x="31864" y="51308"/>
                </a:lnTo>
                <a:lnTo>
                  <a:pt x="58318" y="23101"/>
                </a:lnTo>
                <a:lnTo>
                  <a:pt x="70535" y="17780"/>
                </a:lnTo>
                <a:close/>
              </a:path>
              <a:path extrusionOk="0" h="220979" w="541019">
                <a:moveTo>
                  <a:pt x="254571" y="24269"/>
                </a:moveTo>
                <a:lnTo>
                  <a:pt x="226555" y="0"/>
                </a:lnTo>
                <a:lnTo>
                  <a:pt x="220637" y="6731"/>
                </a:lnTo>
                <a:lnTo>
                  <a:pt x="238493" y="22225"/>
                </a:lnTo>
                <a:lnTo>
                  <a:pt x="75158" y="22225"/>
                </a:lnTo>
                <a:lnTo>
                  <a:pt x="75158" y="32766"/>
                </a:lnTo>
                <a:lnTo>
                  <a:pt x="238493" y="32766"/>
                </a:lnTo>
                <a:lnTo>
                  <a:pt x="220637" y="48260"/>
                </a:lnTo>
                <a:lnTo>
                  <a:pt x="226555" y="54991"/>
                </a:lnTo>
                <a:lnTo>
                  <a:pt x="254571" y="30734"/>
                </a:lnTo>
                <a:lnTo>
                  <a:pt x="254571" y="24269"/>
                </a:lnTo>
                <a:close/>
              </a:path>
              <a:path extrusionOk="0" h="220979" w="541019">
                <a:moveTo>
                  <a:pt x="540461" y="115062"/>
                </a:moveTo>
                <a:lnTo>
                  <a:pt x="530631" y="61239"/>
                </a:lnTo>
                <a:lnTo>
                  <a:pt x="501738" y="22694"/>
                </a:lnTo>
                <a:lnTo>
                  <a:pt x="472935" y="9144"/>
                </a:lnTo>
                <a:lnTo>
                  <a:pt x="469925" y="17780"/>
                </a:lnTo>
                <a:lnTo>
                  <a:pt x="482180" y="23101"/>
                </a:lnTo>
                <a:lnTo>
                  <a:pt x="492709" y="30454"/>
                </a:lnTo>
                <a:lnTo>
                  <a:pt x="514121" y="64579"/>
                </a:lnTo>
                <a:lnTo>
                  <a:pt x="521157" y="113919"/>
                </a:lnTo>
                <a:lnTo>
                  <a:pt x="520369" y="132588"/>
                </a:lnTo>
                <a:lnTo>
                  <a:pt x="508596" y="178308"/>
                </a:lnTo>
                <a:lnTo>
                  <a:pt x="482320" y="206946"/>
                </a:lnTo>
                <a:lnTo>
                  <a:pt x="470255" y="212344"/>
                </a:lnTo>
                <a:lnTo>
                  <a:pt x="472935" y="220853"/>
                </a:lnTo>
                <a:lnTo>
                  <a:pt x="513384" y="196850"/>
                </a:lnTo>
                <a:lnTo>
                  <a:pt x="536105" y="152488"/>
                </a:lnTo>
                <a:lnTo>
                  <a:pt x="539369" y="134518"/>
                </a:lnTo>
                <a:lnTo>
                  <a:pt x="540461" y="11506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74" name="Google Shape;2274;p47"/>
          <p:cNvSpPr/>
          <p:nvPr/>
        </p:nvSpPr>
        <p:spPr>
          <a:xfrm>
            <a:off x="1364741" y="3568319"/>
            <a:ext cx="200025" cy="9525"/>
          </a:xfrm>
          <a:custGeom>
            <a:rect b="b" l="l" r="r" t="t"/>
            <a:pathLst>
              <a:path extrusionOk="0" h="9525" w="200025">
                <a:moveTo>
                  <a:pt x="200025" y="0"/>
                </a:moveTo>
                <a:lnTo>
                  <a:pt x="0" y="0"/>
                </a:lnTo>
                <a:lnTo>
                  <a:pt x="0" y="9524"/>
                </a:lnTo>
                <a:lnTo>
                  <a:pt x="200025" y="9524"/>
                </a:lnTo>
                <a:lnTo>
                  <a:pt x="20002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75" name="Google Shape;2275;p47"/>
          <p:cNvSpPr txBox="1"/>
          <p:nvPr/>
        </p:nvSpPr>
        <p:spPr>
          <a:xfrm>
            <a:off x="1353438" y="3552888"/>
            <a:ext cx="217804"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0096FF"/>
                </a:solidFill>
                <a:latin typeface="Cambria Math"/>
                <a:ea typeface="Cambria Math"/>
                <a:cs typeface="Cambria Math"/>
                <a:sym typeface="Cambria Math"/>
              </a:rPr>
              <a:t>𝑚</a:t>
            </a:r>
            <a:endParaRPr sz="1800">
              <a:latin typeface="Cambria Math"/>
              <a:ea typeface="Cambria Math"/>
              <a:cs typeface="Cambria Math"/>
              <a:sym typeface="Cambria Math"/>
            </a:endParaRPr>
          </a:p>
        </p:txBody>
      </p:sp>
      <p:sp>
        <p:nvSpPr>
          <p:cNvPr id="2276" name="Google Shape;2276;p47"/>
          <p:cNvSpPr txBox="1"/>
          <p:nvPr/>
        </p:nvSpPr>
        <p:spPr>
          <a:xfrm>
            <a:off x="1601469" y="3753167"/>
            <a:ext cx="31559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0096FF"/>
                </a:solidFill>
                <a:latin typeface="Cambria Math"/>
                <a:ea typeface="Cambria Math"/>
                <a:cs typeface="Cambria Math"/>
                <a:sym typeface="Cambria Math"/>
              </a:rPr>
              <a:t>𝑖=1</a:t>
            </a:r>
            <a:endParaRPr sz="1350">
              <a:latin typeface="Cambria Math"/>
              <a:ea typeface="Cambria Math"/>
              <a:cs typeface="Cambria Math"/>
              <a:sym typeface="Cambria Math"/>
            </a:endParaRPr>
          </a:p>
        </p:txBody>
      </p:sp>
      <p:sp>
        <p:nvSpPr>
          <p:cNvPr id="2277" name="Google Shape;2277;p47"/>
          <p:cNvSpPr txBox="1"/>
          <p:nvPr/>
        </p:nvSpPr>
        <p:spPr>
          <a:xfrm>
            <a:off x="1658620" y="3104197"/>
            <a:ext cx="18605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0096FF"/>
                </a:solidFill>
                <a:latin typeface="Cambria Math"/>
                <a:ea typeface="Cambria Math"/>
                <a:cs typeface="Cambria Math"/>
                <a:sym typeface="Cambria Math"/>
              </a:rPr>
              <a:t>𝑚</a:t>
            </a:r>
            <a:endParaRPr sz="1350">
              <a:latin typeface="Cambria Math"/>
              <a:ea typeface="Cambria Math"/>
              <a:cs typeface="Cambria Math"/>
              <a:sym typeface="Cambria Math"/>
            </a:endParaRPr>
          </a:p>
        </p:txBody>
      </p:sp>
      <p:sp>
        <p:nvSpPr>
          <p:cNvPr id="2278" name="Google Shape;2278;p47"/>
          <p:cNvSpPr/>
          <p:nvPr/>
        </p:nvSpPr>
        <p:spPr>
          <a:xfrm>
            <a:off x="5470652" y="3380994"/>
            <a:ext cx="1629410" cy="377190"/>
          </a:xfrm>
          <a:custGeom>
            <a:rect b="b" l="l" r="r" t="t"/>
            <a:pathLst>
              <a:path extrusionOk="0" h="377189" w="1629409">
                <a:moveTo>
                  <a:pt x="84963" y="9017"/>
                </a:moveTo>
                <a:lnTo>
                  <a:pt x="47853" y="26962"/>
                </a:lnTo>
                <a:lnTo>
                  <a:pt x="21971" y="69723"/>
                </a:lnTo>
                <a:lnTo>
                  <a:pt x="5499" y="124764"/>
                </a:lnTo>
                <a:lnTo>
                  <a:pt x="0" y="188468"/>
                </a:lnTo>
                <a:lnTo>
                  <a:pt x="1371" y="221259"/>
                </a:lnTo>
                <a:lnTo>
                  <a:pt x="12369" y="280644"/>
                </a:lnTo>
                <a:lnTo>
                  <a:pt x="33959" y="330796"/>
                </a:lnTo>
                <a:lnTo>
                  <a:pt x="63627" y="365709"/>
                </a:lnTo>
                <a:lnTo>
                  <a:pt x="81280" y="377063"/>
                </a:lnTo>
                <a:lnTo>
                  <a:pt x="84963" y="368173"/>
                </a:lnTo>
                <a:lnTo>
                  <a:pt x="70815" y="356717"/>
                </a:lnTo>
                <a:lnTo>
                  <a:pt x="58280" y="341782"/>
                </a:lnTo>
                <a:lnTo>
                  <a:pt x="38100" y="301371"/>
                </a:lnTo>
                <a:lnTo>
                  <a:pt x="25527" y="249580"/>
                </a:lnTo>
                <a:lnTo>
                  <a:pt x="21336" y="188722"/>
                </a:lnTo>
                <a:lnTo>
                  <a:pt x="22377" y="156629"/>
                </a:lnTo>
                <a:lnTo>
                  <a:pt x="30861" y="99860"/>
                </a:lnTo>
                <a:lnTo>
                  <a:pt x="47625" y="53543"/>
                </a:lnTo>
                <a:lnTo>
                  <a:pt x="70954" y="20447"/>
                </a:lnTo>
                <a:lnTo>
                  <a:pt x="84963" y="9017"/>
                </a:lnTo>
                <a:close/>
              </a:path>
              <a:path extrusionOk="0" h="377189" w="1629409">
                <a:moveTo>
                  <a:pt x="767334" y="175260"/>
                </a:moveTo>
                <a:lnTo>
                  <a:pt x="746379" y="157099"/>
                </a:lnTo>
                <a:lnTo>
                  <a:pt x="741934" y="162179"/>
                </a:lnTo>
                <a:lnTo>
                  <a:pt x="755269" y="173863"/>
                </a:lnTo>
                <a:lnTo>
                  <a:pt x="618490" y="173863"/>
                </a:lnTo>
                <a:lnTo>
                  <a:pt x="618490" y="181610"/>
                </a:lnTo>
                <a:lnTo>
                  <a:pt x="755269" y="181610"/>
                </a:lnTo>
                <a:lnTo>
                  <a:pt x="741934" y="193294"/>
                </a:lnTo>
                <a:lnTo>
                  <a:pt x="746379" y="198374"/>
                </a:lnTo>
                <a:lnTo>
                  <a:pt x="767334" y="180213"/>
                </a:lnTo>
                <a:lnTo>
                  <a:pt x="767334" y="175260"/>
                </a:lnTo>
                <a:close/>
              </a:path>
              <a:path extrusionOk="0" h="377189" w="1629409">
                <a:moveTo>
                  <a:pt x="1558671" y="188468"/>
                </a:moveTo>
                <a:lnTo>
                  <a:pt x="1553146" y="124764"/>
                </a:lnTo>
                <a:lnTo>
                  <a:pt x="1536573" y="69723"/>
                </a:lnTo>
                <a:lnTo>
                  <a:pt x="1510665" y="26962"/>
                </a:lnTo>
                <a:lnTo>
                  <a:pt x="1477137" y="0"/>
                </a:lnTo>
                <a:lnTo>
                  <a:pt x="1473581" y="9017"/>
                </a:lnTo>
                <a:lnTo>
                  <a:pt x="1487627" y="20447"/>
                </a:lnTo>
                <a:lnTo>
                  <a:pt x="1500085" y="35293"/>
                </a:lnTo>
                <a:lnTo>
                  <a:pt x="1520317" y="75184"/>
                </a:lnTo>
                <a:lnTo>
                  <a:pt x="1533055" y="127000"/>
                </a:lnTo>
                <a:lnTo>
                  <a:pt x="1537335" y="188722"/>
                </a:lnTo>
                <a:lnTo>
                  <a:pt x="1536255" y="220281"/>
                </a:lnTo>
                <a:lnTo>
                  <a:pt x="1527797" y="276618"/>
                </a:lnTo>
                <a:lnTo>
                  <a:pt x="1511147" y="323329"/>
                </a:lnTo>
                <a:lnTo>
                  <a:pt x="1487716" y="356717"/>
                </a:lnTo>
                <a:lnTo>
                  <a:pt x="1473581" y="368173"/>
                </a:lnTo>
                <a:lnTo>
                  <a:pt x="1477137" y="377063"/>
                </a:lnTo>
                <a:lnTo>
                  <a:pt x="1510665" y="350291"/>
                </a:lnTo>
                <a:lnTo>
                  <a:pt x="1536573" y="307213"/>
                </a:lnTo>
                <a:lnTo>
                  <a:pt x="1553146" y="251993"/>
                </a:lnTo>
                <a:lnTo>
                  <a:pt x="1557286" y="221259"/>
                </a:lnTo>
                <a:lnTo>
                  <a:pt x="1558671" y="188468"/>
                </a:lnTo>
                <a:close/>
              </a:path>
              <a:path extrusionOk="0" h="377189" w="1629409">
                <a:moveTo>
                  <a:pt x="1629156" y="1016"/>
                </a:moveTo>
                <a:lnTo>
                  <a:pt x="1576070" y="1016"/>
                </a:lnTo>
                <a:lnTo>
                  <a:pt x="1576070" y="11176"/>
                </a:lnTo>
                <a:lnTo>
                  <a:pt x="1608455" y="11176"/>
                </a:lnTo>
                <a:lnTo>
                  <a:pt x="1608455" y="366776"/>
                </a:lnTo>
                <a:lnTo>
                  <a:pt x="1576070" y="366776"/>
                </a:lnTo>
                <a:lnTo>
                  <a:pt x="1576070" y="375666"/>
                </a:lnTo>
                <a:lnTo>
                  <a:pt x="1629156" y="375666"/>
                </a:lnTo>
                <a:lnTo>
                  <a:pt x="1629156" y="366776"/>
                </a:lnTo>
                <a:lnTo>
                  <a:pt x="1629156" y="11176"/>
                </a:lnTo>
                <a:lnTo>
                  <a:pt x="1629156" y="101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79" name="Google Shape;2279;p47"/>
          <p:cNvSpPr/>
          <p:nvPr/>
        </p:nvSpPr>
        <p:spPr>
          <a:xfrm>
            <a:off x="1961515" y="3382009"/>
            <a:ext cx="53340" cy="374650"/>
          </a:xfrm>
          <a:custGeom>
            <a:rect b="b" l="l" r="r" t="t"/>
            <a:pathLst>
              <a:path extrusionOk="0" h="374650" w="53339">
                <a:moveTo>
                  <a:pt x="53213" y="0"/>
                </a:moveTo>
                <a:lnTo>
                  <a:pt x="0" y="0"/>
                </a:lnTo>
                <a:lnTo>
                  <a:pt x="0" y="10160"/>
                </a:lnTo>
                <a:lnTo>
                  <a:pt x="0" y="365760"/>
                </a:lnTo>
                <a:lnTo>
                  <a:pt x="0" y="374650"/>
                </a:lnTo>
                <a:lnTo>
                  <a:pt x="53213" y="374650"/>
                </a:lnTo>
                <a:lnTo>
                  <a:pt x="53213" y="365760"/>
                </a:lnTo>
                <a:lnTo>
                  <a:pt x="20701" y="365760"/>
                </a:lnTo>
                <a:lnTo>
                  <a:pt x="20701" y="10160"/>
                </a:lnTo>
                <a:lnTo>
                  <a:pt x="53213" y="10160"/>
                </a:lnTo>
                <a:lnTo>
                  <a:pt x="5321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80" name="Google Shape;2280;p47"/>
          <p:cNvPicPr preferRelativeResize="0"/>
          <p:nvPr/>
        </p:nvPicPr>
        <p:blipFill rotWithShape="1">
          <a:blip r:embed="rId4">
            <a:alphaModFix/>
          </a:blip>
          <a:srcRect b="0" l="0" r="0" t="0"/>
          <a:stretch/>
        </p:blipFill>
        <p:spPr>
          <a:xfrm>
            <a:off x="2179954" y="3428238"/>
            <a:ext cx="174370" cy="158877"/>
          </a:xfrm>
          <a:prstGeom prst="rect">
            <a:avLst/>
          </a:prstGeom>
          <a:noFill/>
          <a:ln>
            <a:noFill/>
          </a:ln>
        </p:spPr>
      </p:pic>
      <p:sp>
        <p:nvSpPr>
          <p:cNvPr id="2281" name="Google Shape;2281;p47"/>
          <p:cNvSpPr/>
          <p:nvPr/>
        </p:nvSpPr>
        <p:spPr>
          <a:xfrm>
            <a:off x="2727451" y="3380994"/>
            <a:ext cx="1149350" cy="377190"/>
          </a:xfrm>
          <a:custGeom>
            <a:rect b="b" l="l" r="r" t="t"/>
            <a:pathLst>
              <a:path extrusionOk="0" h="377189" w="1149350">
                <a:moveTo>
                  <a:pt x="1067562" y="0"/>
                </a:moveTo>
                <a:lnTo>
                  <a:pt x="1064006" y="9016"/>
                </a:lnTo>
                <a:lnTo>
                  <a:pt x="1078059" y="20445"/>
                </a:lnTo>
                <a:lnTo>
                  <a:pt x="1090517" y="35290"/>
                </a:lnTo>
                <a:lnTo>
                  <a:pt x="1110742" y="75183"/>
                </a:lnTo>
                <a:lnTo>
                  <a:pt x="1123489" y="126999"/>
                </a:lnTo>
                <a:lnTo>
                  <a:pt x="1127760" y="188721"/>
                </a:lnTo>
                <a:lnTo>
                  <a:pt x="1126692" y="220271"/>
                </a:lnTo>
                <a:lnTo>
                  <a:pt x="1118223" y="276607"/>
                </a:lnTo>
                <a:lnTo>
                  <a:pt x="1101582" y="323328"/>
                </a:lnTo>
                <a:lnTo>
                  <a:pt x="1078150" y="356717"/>
                </a:lnTo>
                <a:lnTo>
                  <a:pt x="1064006" y="368172"/>
                </a:lnTo>
                <a:lnTo>
                  <a:pt x="1067562" y="377062"/>
                </a:lnTo>
                <a:lnTo>
                  <a:pt x="1101089" y="350281"/>
                </a:lnTo>
                <a:lnTo>
                  <a:pt x="1126998" y="307212"/>
                </a:lnTo>
                <a:lnTo>
                  <a:pt x="1143571" y="251983"/>
                </a:lnTo>
                <a:lnTo>
                  <a:pt x="1149096" y="188467"/>
                </a:lnTo>
                <a:lnTo>
                  <a:pt x="1147714" y="155537"/>
                </a:lnTo>
                <a:lnTo>
                  <a:pt x="1136665" y="96152"/>
                </a:lnTo>
                <a:lnTo>
                  <a:pt x="1114996" y="46362"/>
                </a:lnTo>
                <a:lnTo>
                  <a:pt x="1085278" y="11501"/>
                </a:lnTo>
                <a:lnTo>
                  <a:pt x="1067562" y="0"/>
                </a:lnTo>
                <a:close/>
              </a:path>
              <a:path extrusionOk="0" h="377189" w="1149350">
                <a:moveTo>
                  <a:pt x="81280" y="0"/>
                </a:moveTo>
                <a:lnTo>
                  <a:pt x="47863" y="26955"/>
                </a:lnTo>
                <a:lnTo>
                  <a:pt x="21971" y="69722"/>
                </a:lnTo>
                <a:lnTo>
                  <a:pt x="5508" y="124761"/>
                </a:lnTo>
                <a:lnTo>
                  <a:pt x="0" y="188467"/>
                </a:lnTo>
                <a:lnTo>
                  <a:pt x="1379" y="221255"/>
                </a:lnTo>
                <a:lnTo>
                  <a:pt x="12376" y="280640"/>
                </a:lnTo>
                <a:lnTo>
                  <a:pt x="33970" y="330789"/>
                </a:lnTo>
                <a:lnTo>
                  <a:pt x="63636" y="365702"/>
                </a:lnTo>
                <a:lnTo>
                  <a:pt x="81280" y="377062"/>
                </a:lnTo>
                <a:lnTo>
                  <a:pt x="84962" y="368172"/>
                </a:lnTo>
                <a:lnTo>
                  <a:pt x="70818" y="356717"/>
                </a:lnTo>
                <a:lnTo>
                  <a:pt x="58293" y="341772"/>
                </a:lnTo>
                <a:lnTo>
                  <a:pt x="38100" y="301370"/>
                </a:lnTo>
                <a:lnTo>
                  <a:pt x="25527" y="249570"/>
                </a:lnTo>
                <a:lnTo>
                  <a:pt x="21336" y="188721"/>
                </a:lnTo>
                <a:lnTo>
                  <a:pt x="22387" y="156622"/>
                </a:lnTo>
                <a:lnTo>
                  <a:pt x="30872" y="99853"/>
                </a:lnTo>
                <a:lnTo>
                  <a:pt x="47636" y="53540"/>
                </a:lnTo>
                <a:lnTo>
                  <a:pt x="70965" y="20445"/>
                </a:lnTo>
                <a:lnTo>
                  <a:pt x="84962" y="9016"/>
                </a:lnTo>
                <a:lnTo>
                  <a:pt x="8128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2" name="Google Shape;2282;p47"/>
          <p:cNvSpPr txBox="1"/>
          <p:nvPr/>
        </p:nvSpPr>
        <p:spPr>
          <a:xfrm>
            <a:off x="145732" y="3228403"/>
            <a:ext cx="2843530" cy="471805"/>
          </a:xfrm>
          <a:prstGeom prst="rect">
            <a:avLst/>
          </a:prstGeom>
          <a:noFill/>
          <a:ln>
            <a:noFill/>
          </a:ln>
        </p:spPr>
        <p:txBody>
          <a:bodyPr anchorCtr="0" anchor="t" bIns="0" lIns="0" spcFirstLastPara="1" rIns="0" wrap="square" tIns="12700">
            <a:spAutoFit/>
          </a:bodyPr>
          <a:lstStyle/>
          <a:p>
            <a:pPr indent="0" lvl="0" marL="0" marR="191770" rtl="0" algn="ctr">
              <a:lnSpc>
                <a:spcPct val="97500"/>
              </a:lnSpc>
              <a:spcBef>
                <a:spcPts val="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a:p>
            <a:pPr indent="0" lvl="0" marL="0" rtl="0" algn="ctr">
              <a:lnSpc>
                <a:spcPct val="86666"/>
              </a:lnSpc>
              <a:spcBef>
                <a:spcPts val="0"/>
              </a:spcBef>
              <a:spcAft>
                <a:spcPts val="0"/>
              </a:spcAft>
              <a:buNone/>
            </a:pPr>
            <a:r>
              <a:rPr lang="en-US" sz="1800">
                <a:latin typeface="Cambria Math"/>
                <a:ea typeface="Cambria Math"/>
                <a:cs typeface="Cambria Math"/>
                <a:sym typeface="Cambria Math"/>
              </a:rPr>
              <a:t>𝐽 w, 𝑏	= −	෍ </a:t>
            </a:r>
            <a:r>
              <a:rPr lang="en-US" sz="1800">
                <a:solidFill>
                  <a:srgbClr val="C00000"/>
                </a:solidFill>
                <a:latin typeface="Cambria Math"/>
                <a:ea typeface="Cambria Math"/>
                <a:cs typeface="Cambria Math"/>
                <a:sym typeface="Cambria Math"/>
              </a:rPr>
              <a:t>𝑦 </a:t>
            </a:r>
            <a:r>
              <a:rPr baseline="30000" lang="en-US" sz="2025">
                <a:latin typeface="Cambria Math"/>
                <a:ea typeface="Cambria Math"/>
                <a:cs typeface="Cambria Math"/>
                <a:sym typeface="Cambria Math"/>
              </a:rPr>
              <a:t>𝑖 </a:t>
            </a:r>
            <a:r>
              <a:rPr lang="en-US" sz="1800">
                <a:latin typeface="Cambria Math"/>
                <a:ea typeface="Cambria Math"/>
                <a:cs typeface="Cambria Math"/>
                <a:sym typeface="Cambria Math"/>
              </a:rPr>
              <a:t>log	</a:t>
            </a:r>
            <a:r>
              <a:rPr lang="en-US" sz="1800">
                <a:solidFill>
                  <a:srgbClr val="FF40FF"/>
                </a:solidFill>
                <a:latin typeface="Cambria Math"/>
                <a:ea typeface="Cambria Math"/>
                <a:cs typeface="Cambria Math"/>
                <a:sym typeface="Cambria Math"/>
              </a:rPr>
              <a:t>𝑓</a:t>
            </a:r>
            <a:endParaRPr sz="1800">
              <a:latin typeface="Cambria Math"/>
              <a:ea typeface="Cambria Math"/>
              <a:cs typeface="Cambria Math"/>
              <a:sym typeface="Cambria Math"/>
            </a:endParaRPr>
          </a:p>
        </p:txBody>
      </p:sp>
      <p:sp>
        <p:nvSpPr>
          <p:cNvPr id="2283" name="Google Shape;2283;p47"/>
          <p:cNvSpPr/>
          <p:nvPr/>
        </p:nvSpPr>
        <p:spPr>
          <a:xfrm>
            <a:off x="2945892" y="3538092"/>
            <a:ext cx="149225" cy="41275"/>
          </a:xfrm>
          <a:custGeom>
            <a:rect b="b" l="l" r="r" t="t"/>
            <a:pathLst>
              <a:path extrusionOk="0" h="41275" w="149225">
                <a:moveTo>
                  <a:pt x="127888" y="0"/>
                </a:moveTo>
                <a:lnTo>
                  <a:pt x="123443" y="5079"/>
                </a:lnTo>
                <a:lnTo>
                  <a:pt x="136778" y="16763"/>
                </a:lnTo>
                <a:lnTo>
                  <a:pt x="0" y="16763"/>
                </a:lnTo>
                <a:lnTo>
                  <a:pt x="0" y="24510"/>
                </a:lnTo>
                <a:lnTo>
                  <a:pt x="136778" y="24510"/>
                </a:lnTo>
                <a:lnTo>
                  <a:pt x="123443" y="36194"/>
                </a:lnTo>
                <a:lnTo>
                  <a:pt x="127888" y="41274"/>
                </a:lnTo>
                <a:lnTo>
                  <a:pt x="148844" y="23113"/>
                </a:lnTo>
                <a:lnTo>
                  <a:pt x="148844" y="18160"/>
                </a:lnTo>
                <a:lnTo>
                  <a:pt x="12788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4" name="Google Shape;2284;p47"/>
          <p:cNvSpPr txBox="1"/>
          <p:nvPr/>
        </p:nvSpPr>
        <p:spPr>
          <a:xfrm>
            <a:off x="2936239" y="3504882"/>
            <a:ext cx="31940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w,𝑏</a:t>
            </a:r>
            <a:endParaRPr sz="1350">
              <a:latin typeface="Cambria Math"/>
              <a:ea typeface="Cambria Math"/>
              <a:cs typeface="Cambria Math"/>
              <a:sym typeface="Cambria Math"/>
            </a:endParaRPr>
          </a:p>
        </p:txBody>
      </p:sp>
      <p:grpSp>
        <p:nvGrpSpPr>
          <p:cNvPr id="2285" name="Google Shape;2285;p47"/>
          <p:cNvGrpSpPr/>
          <p:nvPr/>
        </p:nvGrpSpPr>
        <p:grpSpPr>
          <a:xfrm>
            <a:off x="3270758" y="3428238"/>
            <a:ext cx="491490" cy="279653"/>
            <a:chOff x="3270758" y="3428238"/>
            <a:chExt cx="491490" cy="279653"/>
          </a:xfrm>
        </p:grpSpPr>
        <p:sp>
          <p:nvSpPr>
            <p:cNvPr id="2286" name="Google Shape;2286;p47"/>
            <p:cNvSpPr/>
            <p:nvPr/>
          </p:nvSpPr>
          <p:spPr>
            <a:xfrm>
              <a:off x="3270758" y="3431666"/>
              <a:ext cx="491490" cy="276225"/>
            </a:xfrm>
            <a:custGeom>
              <a:rect b="b" l="l" r="r" t="t"/>
              <a:pathLst>
                <a:path extrusionOk="0" h="276225" w="491489">
                  <a:moveTo>
                    <a:pt x="75311" y="9144"/>
                  </a:moveTo>
                  <a:lnTo>
                    <a:pt x="72517" y="0"/>
                  </a:lnTo>
                  <a:lnTo>
                    <a:pt x="56159" y="6388"/>
                  </a:lnTo>
                  <a:lnTo>
                    <a:pt x="41757" y="16408"/>
                  </a:lnTo>
                  <a:lnTo>
                    <a:pt x="18910" y="47371"/>
                  </a:lnTo>
                  <a:lnTo>
                    <a:pt x="4737" y="89192"/>
                  </a:lnTo>
                  <a:lnTo>
                    <a:pt x="0" y="138176"/>
                  </a:lnTo>
                  <a:lnTo>
                    <a:pt x="1181" y="163347"/>
                  </a:lnTo>
                  <a:lnTo>
                    <a:pt x="10655" y="208597"/>
                  </a:lnTo>
                  <a:lnTo>
                    <a:pt x="29349" y="245935"/>
                  </a:lnTo>
                  <a:lnTo>
                    <a:pt x="72517" y="276098"/>
                  </a:lnTo>
                  <a:lnTo>
                    <a:pt x="75311" y="266954"/>
                  </a:lnTo>
                  <a:lnTo>
                    <a:pt x="62661" y="260388"/>
                  </a:lnTo>
                  <a:lnTo>
                    <a:pt x="51625" y="250799"/>
                  </a:lnTo>
                  <a:lnTo>
                    <a:pt x="28333" y="204571"/>
                  </a:lnTo>
                  <a:lnTo>
                    <a:pt x="21424" y="162331"/>
                  </a:lnTo>
                  <a:lnTo>
                    <a:pt x="20574" y="138049"/>
                  </a:lnTo>
                  <a:lnTo>
                    <a:pt x="21424" y="113893"/>
                  </a:lnTo>
                  <a:lnTo>
                    <a:pt x="28333" y="71551"/>
                  </a:lnTo>
                  <a:lnTo>
                    <a:pt x="51625" y="25260"/>
                  </a:lnTo>
                  <a:lnTo>
                    <a:pt x="62661" y="15697"/>
                  </a:lnTo>
                  <a:lnTo>
                    <a:pt x="75311" y="9144"/>
                  </a:lnTo>
                  <a:close/>
                </a:path>
                <a:path extrusionOk="0" h="276225" w="491489">
                  <a:moveTo>
                    <a:pt x="187960" y="47637"/>
                  </a:moveTo>
                  <a:lnTo>
                    <a:pt x="159893" y="23368"/>
                  </a:lnTo>
                  <a:lnTo>
                    <a:pt x="153924" y="30099"/>
                  </a:lnTo>
                  <a:lnTo>
                    <a:pt x="171831" y="45593"/>
                  </a:lnTo>
                  <a:lnTo>
                    <a:pt x="75184" y="45593"/>
                  </a:lnTo>
                  <a:lnTo>
                    <a:pt x="75184" y="56134"/>
                  </a:lnTo>
                  <a:lnTo>
                    <a:pt x="171831" y="56134"/>
                  </a:lnTo>
                  <a:lnTo>
                    <a:pt x="153924" y="71628"/>
                  </a:lnTo>
                  <a:lnTo>
                    <a:pt x="159893" y="78359"/>
                  </a:lnTo>
                  <a:lnTo>
                    <a:pt x="187960" y="54102"/>
                  </a:lnTo>
                  <a:lnTo>
                    <a:pt x="187960" y="47637"/>
                  </a:lnTo>
                  <a:close/>
                </a:path>
                <a:path extrusionOk="0" h="276225" w="491489">
                  <a:moveTo>
                    <a:pt x="491109" y="138049"/>
                  </a:moveTo>
                  <a:lnTo>
                    <a:pt x="486422" y="89192"/>
                  </a:lnTo>
                  <a:lnTo>
                    <a:pt x="472313" y="47371"/>
                  </a:lnTo>
                  <a:lnTo>
                    <a:pt x="449453" y="16408"/>
                  </a:lnTo>
                  <a:lnTo>
                    <a:pt x="418592" y="0"/>
                  </a:lnTo>
                  <a:lnTo>
                    <a:pt x="415798" y="9144"/>
                  </a:lnTo>
                  <a:lnTo>
                    <a:pt x="428485" y="15697"/>
                  </a:lnTo>
                  <a:lnTo>
                    <a:pt x="439521" y="25260"/>
                  </a:lnTo>
                  <a:lnTo>
                    <a:pt x="462775" y="71551"/>
                  </a:lnTo>
                  <a:lnTo>
                    <a:pt x="469773" y="113893"/>
                  </a:lnTo>
                  <a:lnTo>
                    <a:pt x="470662" y="138176"/>
                  </a:lnTo>
                  <a:lnTo>
                    <a:pt x="469773" y="162331"/>
                  </a:lnTo>
                  <a:lnTo>
                    <a:pt x="462775" y="204571"/>
                  </a:lnTo>
                  <a:lnTo>
                    <a:pt x="439521" y="250799"/>
                  </a:lnTo>
                  <a:lnTo>
                    <a:pt x="415798" y="266954"/>
                  </a:lnTo>
                  <a:lnTo>
                    <a:pt x="418592" y="276098"/>
                  </a:lnTo>
                  <a:lnTo>
                    <a:pt x="461873" y="245935"/>
                  </a:lnTo>
                  <a:lnTo>
                    <a:pt x="480542" y="208597"/>
                  </a:lnTo>
                  <a:lnTo>
                    <a:pt x="489927" y="163347"/>
                  </a:lnTo>
                  <a:lnTo>
                    <a:pt x="491109" y="13804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87" name="Google Shape;2287;p47"/>
            <p:cNvPicPr preferRelativeResize="0"/>
            <p:nvPr/>
          </p:nvPicPr>
          <p:blipFill rotWithShape="1">
            <a:blip r:embed="rId4">
              <a:alphaModFix/>
            </a:blip>
            <a:srcRect b="0" l="0" r="0" t="0"/>
            <a:stretch/>
          </p:blipFill>
          <p:spPr>
            <a:xfrm>
              <a:off x="3484879" y="3428238"/>
              <a:ext cx="174371" cy="158877"/>
            </a:xfrm>
            <a:prstGeom prst="rect">
              <a:avLst/>
            </a:prstGeom>
            <a:noFill/>
            <a:ln>
              <a:noFill/>
            </a:ln>
          </p:spPr>
        </p:pic>
      </p:grpSp>
      <p:sp>
        <p:nvSpPr>
          <p:cNvPr id="2288" name="Google Shape;2288;p47"/>
          <p:cNvSpPr txBox="1"/>
          <p:nvPr/>
        </p:nvSpPr>
        <p:spPr>
          <a:xfrm>
            <a:off x="3320796" y="3314382"/>
            <a:ext cx="31813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grpSp>
        <p:nvGrpSpPr>
          <p:cNvPr id="2289" name="Google Shape;2289;p47"/>
          <p:cNvGrpSpPr/>
          <p:nvPr/>
        </p:nvGrpSpPr>
        <p:grpSpPr>
          <a:xfrm>
            <a:off x="4185163" y="3428238"/>
            <a:ext cx="920115" cy="279654"/>
            <a:chOff x="4185163" y="3428238"/>
            <a:chExt cx="920115" cy="279654"/>
          </a:xfrm>
        </p:grpSpPr>
        <p:sp>
          <p:nvSpPr>
            <p:cNvPr id="2290" name="Google Shape;2290;p47"/>
            <p:cNvSpPr/>
            <p:nvPr/>
          </p:nvSpPr>
          <p:spPr>
            <a:xfrm>
              <a:off x="4185163" y="3431667"/>
              <a:ext cx="920115" cy="276225"/>
            </a:xfrm>
            <a:custGeom>
              <a:rect b="b" l="l" r="r" t="t"/>
              <a:pathLst>
                <a:path extrusionOk="0" h="276225" w="920114">
                  <a:moveTo>
                    <a:pt x="847211" y="0"/>
                  </a:moveTo>
                  <a:lnTo>
                    <a:pt x="844417" y="9143"/>
                  </a:lnTo>
                  <a:lnTo>
                    <a:pt x="857111" y="15694"/>
                  </a:lnTo>
                  <a:lnTo>
                    <a:pt x="868150" y="25257"/>
                  </a:lnTo>
                  <a:lnTo>
                    <a:pt x="891405" y="71542"/>
                  </a:lnTo>
                  <a:lnTo>
                    <a:pt x="898401" y="113885"/>
                  </a:lnTo>
                  <a:lnTo>
                    <a:pt x="899281" y="138175"/>
                  </a:lnTo>
                  <a:lnTo>
                    <a:pt x="898401" y="162319"/>
                  </a:lnTo>
                  <a:lnTo>
                    <a:pt x="891405" y="204559"/>
                  </a:lnTo>
                  <a:lnTo>
                    <a:pt x="868150" y="250793"/>
                  </a:lnTo>
                  <a:lnTo>
                    <a:pt x="844417" y="266953"/>
                  </a:lnTo>
                  <a:lnTo>
                    <a:pt x="847211" y="276097"/>
                  </a:lnTo>
                  <a:lnTo>
                    <a:pt x="890502" y="245933"/>
                  </a:lnTo>
                  <a:lnTo>
                    <a:pt x="909173" y="208593"/>
                  </a:lnTo>
                  <a:lnTo>
                    <a:pt x="918559" y="163341"/>
                  </a:lnTo>
                  <a:lnTo>
                    <a:pt x="919728" y="138048"/>
                  </a:lnTo>
                  <a:lnTo>
                    <a:pt x="918559" y="112736"/>
                  </a:lnTo>
                  <a:lnTo>
                    <a:pt x="909173" y="67397"/>
                  </a:lnTo>
                  <a:lnTo>
                    <a:pt x="890502" y="30057"/>
                  </a:lnTo>
                  <a:lnTo>
                    <a:pt x="863641" y="6383"/>
                  </a:lnTo>
                  <a:lnTo>
                    <a:pt x="847211" y="0"/>
                  </a:lnTo>
                  <a:close/>
                </a:path>
                <a:path extrusionOk="0" h="276225" w="920114">
                  <a:moveTo>
                    <a:pt x="72511" y="0"/>
                  </a:moveTo>
                  <a:lnTo>
                    <a:pt x="29344" y="30057"/>
                  </a:lnTo>
                  <a:lnTo>
                    <a:pt x="10656" y="67397"/>
                  </a:lnTo>
                  <a:lnTo>
                    <a:pt x="1182" y="112736"/>
                  </a:lnTo>
                  <a:lnTo>
                    <a:pt x="0" y="138175"/>
                  </a:lnTo>
                  <a:lnTo>
                    <a:pt x="1182" y="163341"/>
                  </a:lnTo>
                  <a:lnTo>
                    <a:pt x="10656" y="208593"/>
                  </a:lnTo>
                  <a:lnTo>
                    <a:pt x="29344" y="245933"/>
                  </a:lnTo>
                  <a:lnTo>
                    <a:pt x="72511" y="276097"/>
                  </a:lnTo>
                  <a:lnTo>
                    <a:pt x="75305" y="266953"/>
                  </a:lnTo>
                  <a:lnTo>
                    <a:pt x="62664" y="260385"/>
                  </a:lnTo>
                  <a:lnTo>
                    <a:pt x="51619" y="250793"/>
                  </a:lnTo>
                  <a:lnTo>
                    <a:pt x="28336" y="204559"/>
                  </a:lnTo>
                  <a:lnTo>
                    <a:pt x="21427" y="162319"/>
                  </a:lnTo>
                  <a:lnTo>
                    <a:pt x="20572" y="138048"/>
                  </a:lnTo>
                  <a:lnTo>
                    <a:pt x="21427" y="113885"/>
                  </a:lnTo>
                  <a:lnTo>
                    <a:pt x="28336" y="71542"/>
                  </a:lnTo>
                  <a:lnTo>
                    <a:pt x="51619" y="25257"/>
                  </a:lnTo>
                  <a:lnTo>
                    <a:pt x="75305" y="9143"/>
                  </a:lnTo>
                  <a:lnTo>
                    <a:pt x="7251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91" name="Google Shape;2291;p47"/>
            <p:cNvPicPr preferRelativeResize="0"/>
            <p:nvPr/>
          </p:nvPicPr>
          <p:blipFill rotWithShape="1">
            <a:blip r:embed="rId4">
              <a:alphaModFix/>
            </a:blip>
            <a:srcRect b="0" l="0" r="0" t="0"/>
            <a:stretch/>
          </p:blipFill>
          <p:spPr>
            <a:xfrm>
              <a:off x="4818379" y="3428238"/>
              <a:ext cx="174371" cy="158877"/>
            </a:xfrm>
            <a:prstGeom prst="rect">
              <a:avLst/>
            </a:prstGeom>
            <a:noFill/>
            <a:ln>
              <a:noFill/>
            </a:ln>
          </p:spPr>
        </p:pic>
      </p:grpSp>
      <p:sp>
        <p:nvSpPr>
          <p:cNvPr id="2292" name="Google Shape;2292;p47"/>
          <p:cNvSpPr txBox="1"/>
          <p:nvPr/>
        </p:nvSpPr>
        <p:spPr>
          <a:xfrm>
            <a:off x="6082665" y="3504882"/>
            <a:ext cx="31940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w,𝑏</a:t>
            </a:r>
            <a:endParaRPr sz="1350">
              <a:latin typeface="Cambria Math"/>
              <a:ea typeface="Cambria Math"/>
              <a:cs typeface="Cambria Math"/>
              <a:sym typeface="Cambria Math"/>
            </a:endParaRPr>
          </a:p>
        </p:txBody>
      </p:sp>
      <p:grpSp>
        <p:nvGrpSpPr>
          <p:cNvPr id="2293" name="Google Shape;2293;p47"/>
          <p:cNvGrpSpPr/>
          <p:nvPr/>
        </p:nvGrpSpPr>
        <p:grpSpPr>
          <a:xfrm>
            <a:off x="6414008" y="3428238"/>
            <a:ext cx="501015" cy="279653"/>
            <a:chOff x="6414008" y="3428238"/>
            <a:chExt cx="501015" cy="279653"/>
          </a:xfrm>
        </p:grpSpPr>
        <p:sp>
          <p:nvSpPr>
            <p:cNvPr id="2294" name="Google Shape;2294;p47"/>
            <p:cNvSpPr/>
            <p:nvPr/>
          </p:nvSpPr>
          <p:spPr>
            <a:xfrm>
              <a:off x="6414008" y="3431666"/>
              <a:ext cx="501015" cy="276225"/>
            </a:xfrm>
            <a:custGeom>
              <a:rect b="b" l="l" r="r" t="t"/>
              <a:pathLst>
                <a:path extrusionOk="0" h="276225" w="501015">
                  <a:moveTo>
                    <a:pt x="75311" y="9144"/>
                  </a:moveTo>
                  <a:lnTo>
                    <a:pt x="72517" y="0"/>
                  </a:lnTo>
                  <a:lnTo>
                    <a:pt x="56159" y="6388"/>
                  </a:lnTo>
                  <a:lnTo>
                    <a:pt x="41757" y="16408"/>
                  </a:lnTo>
                  <a:lnTo>
                    <a:pt x="18923" y="47371"/>
                  </a:lnTo>
                  <a:lnTo>
                    <a:pt x="4737" y="89192"/>
                  </a:lnTo>
                  <a:lnTo>
                    <a:pt x="0" y="138176"/>
                  </a:lnTo>
                  <a:lnTo>
                    <a:pt x="1181" y="163347"/>
                  </a:lnTo>
                  <a:lnTo>
                    <a:pt x="10655" y="208597"/>
                  </a:lnTo>
                  <a:lnTo>
                    <a:pt x="29349" y="245935"/>
                  </a:lnTo>
                  <a:lnTo>
                    <a:pt x="72517" y="276098"/>
                  </a:lnTo>
                  <a:lnTo>
                    <a:pt x="75311" y="266954"/>
                  </a:lnTo>
                  <a:lnTo>
                    <a:pt x="62661" y="260388"/>
                  </a:lnTo>
                  <a:lnTo>
                    <a:pt x="51625" y="250799"/>
                  </a:lnTo>
                  <a:lnTo>
                    <a:pt x="28333" y="204571"/>
                  </a:lnTo>
                  <a:lnTo>
                    <a:pt x="21424" y="162331"/>
                  </a:lnTo>
                  <a:lnTo>
                    <a:pt x="20574" y="138049"/>
                  </a:lnTo>
                  <a:lnTo>
                    <a:pt x="21424" y="113893"/>
                  </a:lnTo>
                  <a:lnTo>
                    <a:pt x="28333" y="71551"/>
                  </a:lnTo>
                  <a:lnTo>
                    <a:pt x="51625" y="25260"/>
                  </a:lnTo>
                  <a:lnTo>
                    <a:pt x="62661" y="15697"/>
                  </a:lnTo>
                  <a:lnTo>
                    <a:pt x="75311" y="9144"/>
                  </a:lnTo>
                  <a:close/>
                </a:path>
                <a:path extrusionOk="0" h="276225" w="501015">
                  <a:moveTo>
                    <a:pt x="197485" y="47637"/>
                  </a:moveTo>
                  <a:lnTo>
                    <a:pt x="169418" y="23368"/>
                  </a:lnTo>
                  <a:lnTo>
                    <a:pt x="163436" y="30099"/>
                  </a:lnTo>
                  <a:lnTo>
                    <a:pt x="181356" y="45593"/>
                  </a:lnTo>
                  <a:lnTo>
                    <a:pt x="84709" y="45593"/>
                  </a:lnTo>
                  <a:lnTo>
                    <a:pt x="84709" y="56134"/>
                  </a:lnTo>
                  <a:lnTo>
                    <a:pt x="181356" y="56134"/>
                  </a:lnTo>
                  <a:lnTo>
                    <a:pt x="163436" y="71628"/>
                  </a:lnTo>
                  <a:lnTo>
                    <a:pt x="169418" y="78359"/>
                  </a:lnTo>
                  <a:lnTo>
                    <a:pt x="197485" y="54102"/>
                  </a:lnTo>
                  <a:lnTo>
                    <a:pt x="197485" y="47637"/>
                  </a:lnTo>
                  <a:close/>
                </a:path>
                <a:path extrusionOk="0" h="276225" w="501015">
                  <a:moveTo>
                    <a:pt x="500634" y="138049"/>
                  </a:moveTo>
                  <a:lnTo>
                    <a:pt x="495947" y="89192"/>
                  </a:lnTo>
                  <a:lnTo>
                    <a:pt x="481838" y="47371"/>
                  </a:lnTo>
                  <a:lnTo>
                    <a:pt x="458978" y="16408"/>
                  </a:lnTo>
                  <a:lnTo>
                    <a:pt x="428117" y="0"/>
                  </a:lnTo>
                  <a:lnTo>
                    <a:pt x="425323" y="9144"/>
                  </a:lnTo>
                  <a:lnTo>
                    <a:pt x="438010" y="15697"/>
                  </a:lnTo>
                  <a:lnTo>
                    <a:pt x="449046" y="25260"/>
                  </a:lnTo>
                  <a:lnTo>
                    <a:pt x="472300" y="71551"/>
                  </a:lnTo>
                  <a:lnTo>
                    <a:pt x="479298" y="113893"/>
                  </a:lnTo>
                  <a:lnTo>
                    <a:pt x="480187" y="138176"/>
                  </a:lnTo>
                  <a:lnTo>
                    <a:pt x="479298" y="162331"/>
                  </a:lnTo>
                  <a:lnTo>
                    <a:pt x="472300" y="204571"/>
                  </a:lnTo>
                  <a:lnTo>
                    <a:pt x="449046" y="250799"/>
                  </a:lnTo>
                  <a:lnTo>
                    <a:pt x="425323" y="266954"/>
                  </a:lnTo>
                  <a:lnTo>
                    <a:pt x="428117" y="276098"/>
                  </a:lnTo>
                  <a:lnTo>
                    <a:pt x="471398" y="245935"/>
                  </a:lnTo>
                  <a:lnTo>
                    <a:pt x="490067" y="208597"/>
                  </a:lnTo>
                  <a:lnTo>
                    <a:pt x="499452" y="163347"/>
                  </a:lnTo>
                  <a:lnTo>
                    <a:pt x="500634" y="13804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95" name="Google Shape;2295;p47"/>
            <p:cNvPicPr preferRelativeResize="0"/>
            <p:nvPr/>
          </p:nvPicPr>
          <p:blipFill rotWithShape="1">
            <a:blip r:embed="rId4">
              <a:alphaModFix/>
            </a:blip>
            <a:srcRect b="0" l="0" r="0" t="0"/>
            <a:stretch/>
          </p:blipFill>
          <p:spPr>
            <a:xfrm>
              <a:off x="6637654" y="3428238"/>
              <a:ext cx="174371" cy="158877"/>
            </a:xfrm>
            <a:prstGeom prst="rect">
              <a:avLst/>
            </a:prstGeom>
            <a:noFill/>
            <a:ln>
              <a:noFill/>
            </a:ln>
          </p:spPr>
        </p:pic>
      </p:grpSp>
      <p:sp>
        <p:nvSpPr>
          <p:cNvPr id="2296" name="Google Shape;2296;p47"/>
          <p:cNvSpPr txBox="1"/>
          <p:nvPr/>
        </p:nvSpPr>
        <p:spPr>
          <a:xfrm>
            <a:off x="6467475" y="3314382"/>
            <a:ext cx="32702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sp>
        <p:nvSpPr>
          <p:cNvPr id="2297" name="Google Shape;2297;p47"/>
          <p:cNvSpPr txBox="1"/>
          <p:nvPr/>
        </p:nvSpPr>
        <p:spPr>
          <a:xfrm>
            <a:off x="3911980" y="2804794"/>
            <a:ext cx="2390775" cy="895985"/>
          </a:xfrm>
          <a:prstGeom prst="rect">
            <a:avLst/>
          </a:prstGeom>
          <a:noFill/>
          <a:ln>
            <a:noFill/>
          </a:ln>
        </p:spPr>
        <p:txBody>
          <a:bodyPr anchorCtr="0" anchor="t" bIns="0" lIns="0" spcFirstLastPara="1" rIns="0" wrap="square" tIns="16500">
            <a:spAutoFit/>
          </a:bodyPr>
          <a:lstStyle/>
          <a:p>
            <a:pPr indent="0" lvl="0" marL="166370" rtl="0" algn="l">
              <a:lnSpc>
                <a:spcPct val="100000"/>
              </a:lnSpc>
              <a:spcBef>
                <a:spcPts val="0"/>
              </a:spcBef>
              <a:spcAft>
                <a:spcPts val="0"/>
              </a:spcAft>
              <a:buNone/>
            </a:pPr>
            <a:r>
              <a:rPr lang="en-US" sz="2600">
                <a:latin typeface="Verdana"/>
                <a:ea typeface="Verdana"/>
                <a:cs typeface="Verdana"/>
                <a:sym typeface="Verdana"/>
              </a:rPr>
              <a:t>Cost function</a:t>
            </a:r>
            <a:endParaRPr sz="2600">
              <a:latin typeface="Verdana"/>
              <a:ea typeface="Verdana"/>
              <a:cs typeface="Verdana"/>
              <a:sym typeface="Verdana"/>
            </a:endParaRPr>
          </a:p>
          <a:p>
            <a:pPr indent="0" lvl="0" marL="38100" rtl="0" algn="l">
              <a:lnSpc>
                <a:spcPct val="100000"/>
              </a:lnSpc>
              <a:spcBef>
                <a:spcPts val="1540"/>
              </a:spcBef>
              <a:spcAft>
                <a:spcPts val="0"/>
              </a:spcAft>
              <a:buNone/>
            </a:pPr>
            <a:r>
              <a:rPr lang="en-US" sz="1800">
                <a:latin typeface="Cambria Math"/>
                <a:ea typeface="Cambria Math"/>
                <a:cs typeface="Cambria Math"/>
                <a:sym typeface="Cambria Math"/>
              </a:rPr>
              <a:t>+	1 − </a:t>
            </a:r>
            <a:r>
              <a:rPr lang="en-US" sz="1800">
                <a:solidFill>
                  <a:srgbClr val="C00000"/>
                </a:solidFill>
                <a:latin typeface="Cambria Math"/>
                <a:ea typeface="Cambria Math"/>
                <a:cs typeface="Cambria Math"/>
                <a:sym typeface="Cambria Math"/>
              </a:rPr>
              <a:t>𝑦 </a:t>
            </a:r>
            <a:r>
              <a:rPr baseline="30000" lang="en-US" sz="2025">
                <a:latin typeface="Cambria Math"/>
                <a:ea typeface="Cambria Math"/>
                <a:cs typeface="Cambria Math"/>
                <a:sym typeface="Cambria Math"/>
              </a:rPr>
              <a:t>𝑖	</a:t>
            </a:r>
            <a:r>
              <a:rPr lang="en-US" sz="1800">
                <a:latin typeface="Cambria Math"/>
                <a:ea typeface="Cambria Math"/>
                <a:cs typeface="Cambria Math"/>
                <a:sym typeface="Cambria Math"/>
              </a:rPr>
              <a:t>log	1 − </a:t>
            </a:r>
            <a:r>
              <a:rPr lang="en-US" sz="1800">
                <a:solidFill>
                  <a:srgbClr val="FF40FF"/>
                </a:solidFill>
                <a:latin typeface="Cambria Math"/>
                <a:ea typeface="Cambria Math"/>
                <a:cs typeface="Cambria Math"/>
                <a:sym typeface="Cambria Math"/>
              </a:rPr>
              <a:t>𝑓</a:t>
            </a:r>
            <a:endParaRPr sz="1800">
              <a:latin typeface="Cambria Math"/>
              <a:ea typeface="Cambria Math"/>
              <a:cs typeface="Cambria Math"/>
              <a:sym typeface="Cambria Math"/>
            </a:endParaRPr>
          </a:p>
        </p:txBody>
      </p:sp>
      <p:sp>
        <p:nvSpPr>
          <p:cNvPr id="2298" name="Google Shape;2298;p47"/>
          <p:cNvSpPr txBox="1"/>
          <p:nvPr/>
        </p:nvSpPr>
        <p:spPr>
          <a:xfrm>
            <a:off x="3935476" y="920749"/>
            <a:ext cx="1713864" cy="300990"/>
          </a:xfrm>
          <a:prstGeom prst="rect">
            <a:avLst/>
          </a:prstGeom>
          <a:noFill/>
          <a:ln>
            <a:noFill/>
          </a:ln>
        </p:spPr>
        <p:txBody>
          <a:bodyPr anchorCtr="0" anchor="t" bIns="0" lIns="0" spcFirstLastPara="1" rIns="0" wrap="square" tIns="13325">
            <a:spAutoFit/>
          </a:bodyPr>
          <a:lstStyle/>
          <a:p>
            <a:pPr indent="0" lvl="0" marL="25400" rtl="0" algn="l">
              <a:lnSpc>
                <a:spcPct val="100000"/>
              </a:lnSpc>
              <a:spcBef>
                <a:spcPts val="0"/>
              </a:spcBef>
              <a:spcAft>
                <a:spcPts val="0"/>
              </a:spcAft>
              <a:buNone/>
            </a:pPr>
            <a:r>
              <a:rPr lang="en-US" sz="1800">
                <a:solidFill>
                  <a:srgbClr val="0096FF"/>
                </a:solidFill>
                <a:latin typeface="Cambria Math"/>
                <a:ea typeface="Cambria Math"/>
                <a:cs typeface="Cambria Math"/>
                <a:sym typeface="Cambria Math"/>
              </a:rPr>
              <a:t>𝑧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1</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1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2</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2</a:t>
            </a:r>
            <a:endParaRPr baseline="-25000" sz="2025">
              <a:latin typeface="Cambria Math"/>
              <a:ea typeface="Cambria Math"/>
              <a:cs typeface="Cambria Math"/>
              <a:sym typeface="Cambria Math"/>
            </a:endParaRPr>
          </a:p>
        </p:txBody>
      </p:sp>
      <p:sp>
        <p:nvSpPr>
          <p:cNvPr id="2299" name="Google Shape;2299;p47"/>
          <p:cNvSpPr txBox="1"/>
          <p:nvPr/>
        </p:nvSpPr>
        <p:spPr>
          <a:xfrm>
            <a:off x="4758690" y="1312227"/>
            <a:ext cx="139319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1	1	2</a:t>
            </a:r>
            <a:endParaRPr sz="1350">
              <a:latin typeface="Cambria Math"/>
              <a:ea typeface="Cambria Math"/>
              <a:cs typeface="Cambria Math"/>
              <a:sym typeface="Cambria Math"/>
            </a:endParaRPr>
          </a:p>
        </p:txBody>
      </p:sp>
      <p:sp>
        <p:nvSpPr>
          <p:cNvPr id="2300" name="Google Shape;2300;p47"/>
          <p:cNvSpPr txBox="1"/>
          <p:nvPr/>
        </p:nvSpPr>
        <p:spPr>
          <a:xfrm>
            <a:off x="4180204" y="1197927"/>
            <a:ext cx="201612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3</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2</a:t>
            </a:r>
            <a:r>
              <a:rPr lang="en-US" sz="1800">
                <a:latin typeface="Cambria Math"/>
                <a:ea typeface="Cambria Math"/>
                <a:cs typeface="Cambria Math"/>
                <a:sym typeface="Cambria Math"/>
              </a:rPr>
              <a:t>𝑥</a:t>
            </a:r>
            <a:r>
              <a:rPr baseline="-25000" lang="en-US" sz="2025">
                <a:latin typeface="Cambria Math"/>
                <a:ea typeface="Cambria Math"/>
                <a:cs typeface="Cambria Math"/>
                <a:sym typeface="Cambria Math"/>
              </a:rPr>
              <a:t>2 </a:t>
            </a:r>
            <a:r>
              <a:rPr lang="en-US" sz="1800">
                <a:latin typeface="Cambria Math"/>
                <a:ea typeface="Cambria Math"/>
                <a:cs typeface="Cambria Math"/>
                <a:sym typeface="Cambria Math"/>
              </a:rPr>
              <a:t>+ 𝑤</a:t>
            </a:r>
            <a:r>
              <a:rPr baseline="-25000" lang="en-US" sz="2025">
                <a:latin typeface="Cambria Math"/>
                <a:ea typeface="Cambria Math"/>
                <a:cs typeface="Cambria Math"/>
                <a:sym typeface="Cambria Math"/>
              </a:rPr>
              <a:t>4</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2</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2</a:t>
            </a:r>
            <a:endParaRPr baseline="30000" sz="2025">
              <a:latin typeface="Cambria Math"/>
              <a:ea typeface="Cambria Math"/>
              <a:cs typeface="Cambria Math"/>
              <a:sym typeface="Cambria Math"/>
            </a:endParaRPr>
          </a:p>
        </p:txBody>
      </p:sp>
      <p:sp>
        <p:nvSpPr>
          <p:cNvPr id="2301" name="Google Shape;2301;p47"/>
          <p:cNvSpPr txBox="1"/>
          <p:nvPr/>
        </p:nvSpPr>
        <p:spPr>
          <a:xfrm>
            <a:off x="4815840" y="1589087"/>
            <a:ext cx="38290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1	2</a:t>
            </a:r>
            <a:endParaRPr sz="1350">
              <a:latin typeface="Cambria Math"/>
              <a:ea typeface="Cambria Math"/>
              <a:cs typeface="Cambria Math"/>
              <a:sym typeface="Cambria Math"/>
            </a:endParaRPr>
          </a:p>
        </p:txBody>
      </p:sp>
      <p:sp>
        <p:nvSpPr>
          <p:cNvPr id="2302" name="Google Shape;2302;p47"/>
          <p:cNvSpPr txBox="1"/>
          <p:nvPr/>
        </p:nvSpPr>
        <p:spPr>
          <a:xfrm>
            <a:off x="4237354" y="1474787"/>
            <a:ext cx="184912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+𝑤</a:t>
            </a:r>
            <a:r>
              <a:rPr baseline="-25000" lang="en-US" sz="2025">
                <a:latin typeface="Cambria Math"/>
                <a:ea typeface="Cambria Math"/>
                <a:cs typeface="Cambria Math"/>
                <a:sym typeface="Cambria Math"/>
              </a:rPr>
              <a:t>5</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2</a:t>
            </a:r>
            <a:r>
              <a:rPr lang="en-US" sz="1800">
                <a:latin typeface="Cambria Math"/>
                <a:ea typeface="Cambria Math"/>
                <a:cs typeface="Cambria Math"/>
                <a:sym typeface="Cambria Math"/>
              </a:rPr>
              <a:t>𝑥 </a:t>
            </a:r>
            <a:r>
              <a:rPr baseline="30000" lang="en-US" sz="2025">
                <a:latin typeface="Cambria Math"/>
                <a:ea typeface="Cambria Math"/>
                <a:cs typeface="Cambria Math"/>
                <a:sym typeface="Cambria Math"/>
              </a:rPr>
              <a:t>3 </a:t>
            </a:r>
            <a:r>
              <a:rPr lang="en-US" sz="1800">
                <a:latin typeface="Cambria Math"/>
                <a:ea typeface="Cambria Math"/>
                <a:cs typeface="Cambria Math"/>
                <a:sym typeface="Cambria Math"/>
              </a:rPr>
              <a:t>+ ⋯ + 𝑏</a:t>
            </a:r>
            <a:endParaRPr sz="1800">
              <a:latin typeface="Cambria Math"/>
              <a:ea typeface="Cambria Math"/>
              <a:cs typeface="Cambria Math"/>
              <a:sym typeface="Cambria Math"/>
            </a:endParaRPr>
          </a:p>
        </p:txBody>
      </p:sp>
      <p:pic>
        <p:nvPicPr>
          <p:cNvPr id="2303" name="Google Shape;2303;p47"/>
          <p:cNvPicPr preferRelativeResize="0"/>
          <p:nvPr/>
        </p:nvPicPr>
        <p:blipFill rotWithShape="1">
          <a:blip r:embed="rId5">
            <a:alphaModFix/>
          </a:blip>
          <a:srcRect b="0" l="0" r="0" t="0"/>
          <a:stretch/>
        </p:blipFill>
        <p:spPr>
          <a:xfrm>
            <a:off x="7197090" y="3095879"/>
            <a:ext cx="1588007" cy="1027887"/>
          </a:xfrm>
          <a:prstGeom prst="rect">
            <a:avLst/>
          </a:prstGeom>
          <a:noFill/>
          <a:ln>
            <a:noFill/>
          </a:ln>
        </p:spPr>
      </p:pic>
      <p:sp>
        <p:nvSpPr>
          <p:cNvPr id="2304" name="Google Shape;2304;p47"/>
          <p:cNvSpPr/>
          <p:nvPr/>
        </p:nvSpPr>
        <p:spPr>
          <a:xfrm>
            <a:off x="4396359" y="2178811"/>
            <a:ext cx="149225" cy="41275"/>
          </a:xfrm>
          <a:custGeom>
            <a:rect b="b" l="l" r="r" t="t"/>
            <a:pathLst>
              <a:path extrusionOk="0" h="41275" w="149225">
                <a:moveTo>
                  <a:pt x="127762" y="0"/>
                </a:moveTo>
                <a:lnTo>
                  <a:pt x="123316" y="5080"/>
                </a:lnTo>
                <a:lnTo>
                  <a:pt x="136778" y="16637"/>
                </a:lnTo>
                <a:lnTo>
                  <a:pt x="0" y="16637"/>
                </a:lnTo>
                <a:lnTo>
                  <a:pt x="0" y="24511"/>
                </a:lnTo>
                <a:lnTo>
                  <a:pt x="136778" y="24511"/>
                </a:lnTo>
                <a:lnTo>
                  <a:pt x="123316" y="36194"/>
                </a:lnTo>
                <a:lnTo>
                  <a:pt x="127762" y="41148"/>
                </a:lnTo>
                <a:lnTo>
                  <a:pt x="148843" y="22987"/>
                </a:lnTo>
                <a:lnTo>
                  <a:pt x="148843" y="18161"/>
                </a:lnTo>
                <a:lnTo>
                  <a:pt x="12776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05" name="Google Shape;2305;p47"/>
          <p:cNvSpPr txBox="1"/>
          <p:nvPr/>
        </p:nvSpPr>
        <p:spPr>
          <a:xfrm>
            <a:off x="4238878" y="2086038"/>
            <a:ext cx="49403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30000" lang="en-US" sz="2700">
                <a:latin typeface="Cambria Math"/>
                <a:ea typeface="Cambria Math"/>
                <a:cs typeface="Cambria Math"/>
                <a:sym typeface="Cambria Math"/>
              </a:rPr>
              <a:t>𝑓</a:t>
            </a:r>
            <a:r>
              <a:rPr lang="en-US" sz="1350">
                <a:latin typeface="Cambria Math"/>
                <a:ea typeface="Cambria Math"/>
                <a:cs typeface="Cambria Math"/>
                <a:sym typeface="Cambria Math"/>
              </a:rPr>
              <a:t>w,𝑏</a:t>
            </a:r>
            <a:endParaRPr sz="1350">
              <a:latin typeface="Cambria Math"/>
              <a:ea typeface="Cambria Math"/>
              <a:cs typeface="Cambria Math"/>
              <a:sym typeface="Cambria Math"/>
            </a:endParaRPr>
          </a:p>
        </p:txBody>
      </p:sp>
      <p:sp>
        <p:nvSpPr>
          <p:cNvPr id="2306" name="Google Shape;2306;p47"/>
          <p:cNvSpPr/>
          <p:nvPr/>
        </p:nvSpPr>
        <p:spPr>
          <a:xfrm>
            <a:off x="4721225" y="2095753"/>
            <a:ext cx="1323340" cy="220979"/>
          </a:xfrm>
          <a:custGeom>
            <a:rect b="b" l="l" r="r" t="t"/>
            <a:pathLst>
              <a:path extrusionOk="0" h="220980" w="1323339">
                <a:moveTo>
                  <a:pt x="70485" y="17653"/>
                </a:moveTo>
                <a:lnTo>
                  <a:pt x="67564" y="9144"/>
                </a:lnTo>
                <a:lnTo>
                  <a:pt x="52146" y="14681"/>
                </a:lnTo>
                <a:lnTo>
                  <a:pt x="38671" y="22694"/>
                </a:lnTo>
                <a:lnTo>
                  <a:pt x="9804" y="61239"/>
                </a:lnTo>
                <a:lnTo>
                  <a:pt x="0" y="115062"/>
                </a:lnTo>
                <a:lnTo>
                  <a:pt x="1092" y="134518"/>
                </a:lnTo>
                <a:lnTo>
                  <a:pt x="17399" y="183896"/>
                </a:lnTo>
                <a:lnTo>
                  <a:pt x="52133" y="215328"/>
                </a:lnTo>
                <a:lnTo>
                  <a:pt x="67564" y="220853"/>
                </a:lnTo>
                <a:lnTo>
                  <a:pt x="70231" y="212217"/>
                </a:lnTo>
                <a:lnTo>
                  <a:pt x="58127" y="206883"/>
                </a:lnTo>
                <a:lnTo>
                  <a:pt x="47713" y="199453"/>
                </a:lnTo>
                <a:lnTo>
                  <a:pt x="26365" y="164782"/>
                </a:lnTo>
                <a:lnTo>
                  <a:pt x="19304" y="113919"/>
                </a:lnTo>
                <a:lnTo>
                  <a:pt x="20078" y="95859"/>
                </a:lnTo>
                <a:lnTo>
                  <a:pt x="31877" y="51181"/>
                </a:lnTo>
                <a:lnTo>
                  <a:pt x="58280" y="23037"/>
                </a:lnTo>
                <a:lnTo>
                  <a:pt x="70485" y="17653"/>
                </a:lnTo>
                <a:close/>
              </a:path>
              <a:path extrusionOk="0" h="220980" w="1323339">
                <a:moveTo>
                  <a:pt x="187833" y="24257"/>
                </a:moveTo>
                <a:lnTo>
                  <a:pt x="159893" y="0"/>
                </a:lnTo>
                <a:lnTo>
                  <a:pt x="153924" y="6731"/>
                </a:lnTo>
                <a:lnTo>
                  <a:pt x="171831" y="22225"/>
                </a:lnTo>
                <a:lnTo>
                  <a:pt x="75184" y="22225"/>
                </a:lnTo>
                <a:lnTo>
                  <a:pt x="75184" y="32639"/>
                </a:lnTo>
                <a:lnTo>
                  <a:pt x="171831" y="32639"/>
                </a:lnTo>
                <a:lnTo>
                  <a:pt x="153924" y="48260"/>
                </a:lnTo>
                <a:lnTo>
                  <a:pt x="159893" y="54864"/>
                </a:lnTo>
                <a:lnTo>
                  <a:pt x="187833" y="30734"/>
                </a:lnTo>
                <a:lnTo>
                  <a:pt x="187833" y="24257"/>
                </a:lnTo>
                <a:close/>
              </a:path>
              <a:path extrusionOk="0" h="220980" w="1323339">
                <a:moveTo>
                  <a:pt x="264160" y="115062"/>
                </a:moveTo>
                <a:lnTo>
                  <a:pt x="254406" y="61239"/>
                </a:lnTo>
                <a:lnTo>
                  <a:pt x="225501" y="22694"/>
                </a:lnTo>
                <a:lnTo>
                  <a:pt x="196723" y="9144"/>
                </a:lnTo>
                <a:lnTo>
                  <a:pt x="193675" y="17653"/>
                </a:lnTo>
                <a:lnTo>
                  <a:pt x="205930" y="23037"/>
                </a:lnTo>
                <a:lnTo>
                  <a:pt x="216458" y="30416"/>
                </a:lnTo>
                <a:lnTo>
                  <a:pt x="237883" y="64477"/>
                </a:lnTo>
                <a:lnTo>
                  <a:pt x="244856" y="113919"/>
                </a:lnTo>
                <a:lnTo>
                  <a:pt x="244068" y="132588"/>
                </a:lnTo>
                <a:lnTo>
                  <a:pt x="232410" y="178308"/>
                </a:lnTo>
                <a:lnTo>
                  <a:pt x="206095" y="206883"/>
                </a:lnTo>
                <a:lnTo>
                  <a:pt x="194056" y="212217"/>
                </a:lnTo>
                <a:lnTo>
                  <a:pt x="196723" y="220853"/>
                </a:lnTo>
                <a:lnTo>
                  <a:pt x="237109" y="196850"/>
                </a:lnTo>
                <a:lnTo>
                  <a:pt x="259842" y="152488"/>
                </a:lnTo>
                <a:lnTo>
                  <a:pt x="263080" y="134518"/>
                </a:lnTo>
                <a:lnTo>
                  <a:pt x="264160" y="115062"/>
                </a:lnTo>
                <a:close/>
              </a:path>
              <a:path extrusionOk="0" h="220980" w="1323339">
                <a:moveTo>
                  <a:pt x="1322959" y="113284"/>
                </a:moveTo>
                <a:lnTo>
                  <a:pt x="570484" y="113284"/>
                </a:lnTo>
                <a:lnTo>
                  <a:pt x="570484" y="122809"/>
                </a:lnTo>
                <a:lnTo>
                  <a:pt x="1322959" y="122809"/>
                </a:lnTo>
                <a:lnTo>
                  <a:pt x="1322959" y="11328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07" name="Google Shape;2307;p47"/>
          <p:cNvSpPr txBox="1"/>
          <p:nvPr/>
        </p:nvSpPr>
        <p:spPr>
          <a:xfrm>
            <a:off x="4763134" y="1866582"/>
            <a:ext cx="1334135" cy="624840"/>
          </a:xfrm>
          <a:prstGeom prst="rect">
            <a:avLst/>
          </a:prstGeom>
          <a:noFill/>
          <a:ln>
            <a:noFill/>
          </a:ln>
        </p:spPr>
        <p:txBody>
          <a:bodyPr anchorCtr="0" anchor="t" bIns="0" lIns="0" spcFirstLastPara="1" rIns="0" wrap="square" tIns="12700">
            <a:spAutoFit/>
          </a:bodyPr>
          <a:lstStyle/>
          <a:p>
            <a:pPr indent="0" lvl="0" marL="848360" rtl="0" algn="l">
              <a:lnSpc>
                <a:spcPct val="97500"/>
              </a:lnSpc>
              <a:spcBef>
                <a:spcPts val="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a:p>
            <a:pPr indent="0" lvl="0" marL="38100" rtl="0" algn="l">
              <a:lnSpc>
                <a:spcPct val="71111"/>
              </a:lnSpc>
              <a:spcBef>
                <a:spcPts val="0"/>
              </a:spcBef>
              <a:spcAft>
                <a:spcPts val="0"/>
              </a:spcAft>
              <a:buNone/>
            </a:pPr>
            <a:r>
              <a:rPr lang="en-US" sz="1800">
                <a:latin typeface="Cambria Math"/>
                <a:ea typeface="Cambria Math"/>
                <a:cs typeface="Cambria Math"/>
                <a:sym typeface="Cambria Math"/>
              </a:rPr>
              <a:t>x	=</a:t>
            </a:r>
            <a:endParaRPr sz="1800">
              <a:latin typeface="Cambria Math"/>
              <a:ea typeface="Cambria Math"/>
              <a:cs typeface="Cambria Math"/>
              <a:sym typeface="Cambria Math"/>
            </a:endParaRPr>
          </a:p>
          <a:p>
            <a:pPr indent="0" lvl="0" marL="534035" rtl="0" algn="l">
              <a:lnSpc>
                <a:spcPct val="82962"/>
              </a:lnSpc>
              <a:spcBef>
                <a:spcPts val="0"/>
              </a:spcBef>
              <a:spcAft>
                <a:spcPts val="0"/>
              </a:spcAft>
              <a:buNone/>
            </a:pPr>
            <a:r>
              <a:rPr lang="en-US" sz="1800">
                <a:latin typeface="Cambria Math"/>
                <a:ea typeface="Cambria Math"/>
                <a:cs typeface="Cambria Math"/>
                <a:sym typeface="Cambria Math"/>
              </a:rPr>
              <a:t>1 + 𝑒</a:t>
            </a:r>
            <a:r>
              <a:rPr baseline="30000" lang="en-US" sz="2025">
                <a:latin typeface="Cambria Math"/>
                <a:ea typeface="Cambria Math"/>
                <a:cs typeface="Cambria Math"/>
                <a:sym typeface="Cambria Math"/>
              </a:rPr>
              <a:t>−</a:t>
            </a:r>
            <a:r>
              <a:rPr baseline="30000" lang="en-US" sz="2025">
                <a:solidFill>
                  <a:srgbClr val="0096FF"/>
                </a:solidFill>
                <a:latin typeface="Cambria Math"/>
                <a:ea typeface="Cambria Math"/>
                <a:cs typeface="Cambria Math"/>
                <a:sym typeface="Cambria Math"/>
              </a:rPr>
              <a:t>𝑧</a:t>
            </a:r>
            <a:endParaRPr baseline="30000" sz="2025">
              <a:latin typeface="Cambria Math"/>
              <a:ea typeface="Cambria Math"/>
              <a:cs typeface="Cambria Math"/>
              <a:sym typeface="Cambria Math"/>
            </a:endParaRPr>
          </a:p>
        </p:txBody>
      </p:sp>
      <p:sp>
        <p:nvSpPr>
          <p:cNvPr id="2308" name="Google Shape;2308;p47"/>
          <p:cNvSpPr/>
          <p:nvPr/>
        </p:nvSpPr>
        <p:spPr>
          <a:xfrm>
            <a:off x="4000500" y="787526"/>
            <a:ext cx="2513330" cy="1549400"/>
          </a:xfrm>
          <a:custGeom>
            <a:rect b="b" l="l" r="r" t="t"/>
            <a:pathLst>
              <a:path extrusionOk="0" h="1549400" w="2513329">
                <a:moveTo>
                  <a:pt x="2156841" y="1536700"/>
                </a:moveTo>
                <a:lnTo>
                  <a:pt x="2148204" y="1536700"/>
                </a:lnTo>
                <a:lnTo>
                  <a:pt x="2155063" y="1549400"/>
                </a:lnTo>
                <a:lnTo>
                  <a:pt x="2163699" y="1549400"/>
                </a:lnTo>
                <a:lnTo>
                  <a:pt x="2156841" y="1536700"/>
                </a:lnTo>
                <a:close/>
              </a:path>
              <a:path extrusionOk="0" h="1549400" w="2513329">
                <a:moveTo>
                  <a:pt x="2193036" y="1536700"/>
                </a:moveTo>
                <a:lnTo>
                  <a:pt x="2156841" y="1536700"/>
                </a:lnTo>
                <a:lnTo>
                  <a:pt x="2163699" y="1549400"/>
                </a:lnTo>
                <a:lnTo>
                  <a:pt x="2191512" y="1549400"/>
                </a:lnTo>
                <a:lnTo>
                  <a:pt x="2192887" y="1538816"/>
                </a:lnTo>
                <a:lnTo>
                  <a:pt x="2193036" y="1536700"/>
                </a:lnTo>
                <a:close/>
              </a:path>
              <a:path extrusionOk="0" h="1549400" w="2513329">
                <a:moveTo>
                  <a:pt x="2192887" y="1538816"/>
                </a:moveTo>
                <a:lnTo>
                  <a:pt x="2191512" y="1549400"/>
                </a:lnTo>
                <a:lnTo>
                  <a:pt x="2192147" y="1549400"/>
                </a:lnTo>
                <a:lnTo>
                  <a:pt x="2192887" y="1538816"/>
                </a:lnTo>
                <a:close/>
              </a:path>
              <a:path extrusionOk="0" h="1549400" w="2513329">
                <a:moveTo>
                  <a:pt x="2193163" y="1536700"/>
                </a:moveTo>
                <a:lnTo>
                  <a:pt x="2192887" y="1538816"/>
                </a:lnTo>
                <a:lnTo>
                  <a:pt x="2193163" y="1536700"/>
                </a:lnTo>
                <a:close/>
              </a:path>
              <a:path extrusionOk="0" h="1549400" w="2513329">
                <a:moveTo>
                  <a:pt x="2136775" y="1524000"/>
                </a:moveTo>
                <a:lnTo>
                  <a:pt x="2123948" y="1524000"/>
                </a:lnTo>
                <a:lnTo>
                  <a:pt x="2133346" y="1536700"/>
                </a:lnTo>
                <a:lnTo>
                  <a:pt x="2142616" y="1536700"/>
                </a:lnTo>
                <a:lnTo>
                  <a:pt x="2136775" y="1524000"/>
                </a:lnTo>
                <a:close/>
              </a:path>
              <a:path extrusionOk="0" h="1549400" w="2513329">
                <a:moveTo>
                  <a:pt x="2173478" y="1524000"/>
                </a:moveTo>
                <a:lnTo>
                  <a:pt x="2136775" y="1524000"/>
                </a:lnTo>
                <a:lnTo>
                  <a:pt x="2142616" y="1536700"/>
                </a:lnTo>
                <a:lnTo>
                  <a:pt x="2175255" y="1536700"/>
                </a:lnTo>
                <a:lnTo>
                  <a:pt x="2173478" y="1524000"/>
                </a:lnTo>
                <a:close/>
              </a:path>
              <a:path extrusionOk="0" h="1549400" w="2513329">
                <a:moveTo>
                  <a:pt x="2179192" y="1524000"/>
                </a:moveTo>
                <a:lnTo>
                  <a:pt x="2173478" y="1524000"/>
                </a:lnTo>
                <a:lnTo>
                  <a:pt x="2175255" y="1536700"/>
                </a:lnTo>
                <a:lnTo>
                  <a:pt x="2182114" y="1536700"/>
                </a:lnTo>
                <a:lnTo>
                  <a:pt x="2179192" y="1524000"/>
                </a:lnTo>
                <a:close/>
              </a:path>
              <a:path extrusionOk="0" h="1549400" w="2513329">
                <a:moveTo>
                  <a:pt x="2107438" y="1511300"/>
                </a:moveTo>
                <a:lnTo>
                  <a:pt x="2100579" y="1511300"/>
                </a:lnTo>
                <a:lnTo>
                  <a:pt x="2103120" y="1524000"/>
                </a:lnTo>
                <a:lnTo>
                  <a:pt x="2118995" y="1524000"/>
                </a:lnTo>
                <a:lnTo>
                  <a:pt x="2107438" y="1511300"/>
                </a:lnTo>
                <a:close/>
              </a:path>
              <a:path extrusionOk="0" h="1549400" w="2513329">
                <a:moveTo>
                  <a:pt x="2146173" y="1511300"/>
                </a:moveTo>
                <a:lnTo>
                  <a:pt x="2107438" y="1511300"/>
                </a:lnTo>
                <a:lnTo>
                  <a:pt x="2118995" y="1524000"/>
                </a:lnTo>
                <a:lnTo>
                  <a:pt x="2155698" y="1524000"/>
                </a:lnTo>
                <a:lnTo>
                  <a:pt x="2146173" y="1511300"/>
                </a:lnTo>
                <a:close/>
              </a:path>
              <a:path extrusionOk="0" h="1549400" w="2513329">
                <a:moveTo>
                  <a:pt x="2154174" y="1511300"/>
                </a:moveTo>
                <a:lnTo>
                  <a:pt x="2146173" y="1511300"/>
                </a:lnTo>
                <a:lnTo>
                  <a:pt x="2155698" y="1524000"/>
                </a:lnTo>
                <a:lnTo>
                  <a:pt x="2165350" y="1524000"/>
                </a:lnTo>
                <a:lnTo>
                  <a:pt x="2154174" y="1511300"/>
                </a:lnTo>
                <a:close/>
              </a:path>
              <a:path extrusionOk="0" h="1549400" w="2513329">
                <a:moveTo>
                  <a:pt x="2089530" y="1498600"/>
                </a:moveTo>
                <a:lnTo>
                  <a:pt x="2077212" y="1498600"/>
                </a:lnTo>
                <a:lnTo>
                  <a:pt x="2082673" y="1511300"/>
                </a:lnTo>
                <a:lnTo>
                  <a:pt x="2089912" y="1511300"/>
                </a:lnTo>
                <a:lnTo>
                  <a:pt x="2089663" y="1498864"/>
                </a:lnTo>
                <a:lnTo>
                  <a:pt x="2089530" y="1498600"/>
                </a:lnTo>
                <a:close/>
              </a:path>
              <a:path extrusionOk="0" h="1549400" w="2513329">
                <a:moveTo>
                  <a:pt x="2089663" y="1498864"/>
                </a:moveTo>
                <a:lnTo>
                  <a:pt x="2089912" y="1511300"/>
                </a:lnTo>
                <a:lnTo>
                  <a:pt x="2095880" y="1511300"/>
                </a:lnTo>
                <a:lnTo>
                  <a:pt x="2089663" y="1498864"/>
                </a:lnTo>
                <a:close/>
              </a:path>
              <a:path extrusionOk="0" h="1549400" w="2513329">
                <a:moveTo>
                  <a:pt x="2122424" y="1498600"/>
                </a:moveTo>
                <a:lnTo>
                  <a:pt x="2089658" y="1498600"/>
                </a:lnTo>
                <a:lnTo>
                  <a:pt x="2089663" y="1498864"/>
                </a:lnTo>
                <a:lnTo>
                  <a:pt x="2095880" y="1511300"/>
                </a:lnTo>
                <a:lnTo>
                  <a:pt x="2116328" y="1511300"/>
                </a:lnTo>
                <a:lnTo>
                  <a:pt x="2122876" y="1499393"/>
                </a:lnTo>
                <a:lnTo>
                  <a:pt x="2122424" y="1498600"/>
                </a:lnTo>
                <a:close/>
              </a:path>
              <a:path extrusionOk="0" h="1549400" w="2513329">
                <a:moveTo>
                  <a:pt x="2122876" y="1499393"/>
                </a:moveTo>
                <a:lnTo>
                  <a:pt x="2116328" y="1511300"/>
                </a:lnTo>
                <a:lnTo>
                  <a:pt x="2129663" y="1511300"/>
                </a:lnTo>
                <a:lnTo>
                  <a:pt x="2122876" y="1499393"/>
                </a:lnTo>
                <a:close/>
              </a:path>
              <a:path extrusionOk="0" h="1549400" w="2513329">
                <a:moveTo>
                  <a:pt x="2134362" y="1498600"/>
                </a:moveTo>
                <a:lnTo>
                  <a:pt x="2123313" y="1498600"/>
                </a:lnTo>
                <a:lnTo>
                  <a:pt x="2122876" y="1499393"/>
                </a:lnTo>
                <a:lnTo>
                  <a:pt x="2129663" y="1511300"/>
                </a:lnTo>
                <a:lnTo>
                  <a:pt x="2147697" y="1511300"/>
                </a:lnTo>
                <a:lnTo>
                  <a:pt x="2134362" y="1498600"/>
                </a:lnTo>
                <a:close/>
              </a:path>
              <a:path extrusionOk="0" h="1549400" w="2513329">
                <a:moveTo>
                  <a:pt x="2123313" y="1498600"/>
                </a:moveTo>
                <a:lnTo>
                  <a:pt x="2122424" y="1498600"/>
                </a:lnTo>
                <a:lnTo>
                  <a:pt x="2122876" y="1499393"/>
                </a:lnTo>
                <a:lnTo>
                  <a:pt x="2123313" y="1498600"/>
                </a:lnTo>
                <a:close/>
              </a:path>
              <a:path extrusionOk="0" h="1549400" w="2513329">
                <a:moveTo>
                  <a:pt x="2089658" y="1498600"/>
                </a:moveTo>
                <a:lnTo>
                  <a:pt x="2089530" y="1498600"/>
                </a:lnTo>
                <a:lnTo>
                  <a:pt x="2089663" y="1498864"/>
                </a:lnTo>
                <a:lnTo>
                  <a:pt x="2089658" y="1498600"/>
                </a:lnTo>
                <a:close/>
              </a:path>
              <a:path extrusionOk="0" h="1549400" w="2513329">
                <a:moveTo>
                  <a:pt x="2098675" y="1485900"/>
                </a:moveTo>
                <a:lnTo>
                  <a:pt x="2065147" y="1485900"/>
                </a:lnTo>
                <a:lnTo>
                  <a:pt x="2066289" y="1498600"/>
                </a:lnTo>
                <a:lnTo>
                  <a:pt x="2090292" y="1498600"/>
                </a:lnTo>
                <a:lnTo>
                  <a:pt x="2098675" y="1485900"/>
                </a:lnTo>
                <a:close/>
              </a:path>
              <a:path extrusionOk="0" h="1549400" w="2513329">
                <a:moveTo>
                  <a:pt x="2099310" y="1485900"/>
                </a:moveTo>
                <a:lnTo>
                  <a:pt x="2098675" y="1485900"/>
                </a:lnTo>
                <a:lnTo>
                  <a:pt x="2090292" y="1498600"/>
                </a:lnTo>
                <a:lnTo>
                  <a:pt x="2096262" y="1498600"/>
                </a:lnTo>
                <a:lnTo>
                  <a:pt x="2098618" y="1493586"/>
                </a:lnTo>
                <a:lnTo>
                  <a:pt x="2099310" y="1485900"/>
                </a:lnTo>
                <a:close/>
              </a:path>
              <a:path extrusionOk="0" h="1549400" w="2513329">
                <a:moveTo>
                  <a:pt x="2098618" y="1493586"/>
                </a:moveTo>
                <a:lnTo>
                  <a:pt x="2096262" y="1498600"/>
                </a:lnTo>
                <a:lnTo>
                  <a:pt x="2098166" y="1498600"/>
                </a:lnTo>
                <a:lnTo>
                  <a:pt x="2098618" y="1493586"/>
                </a:lnTo>
                <a:close/>
              </a:path>
              <a:path extrusionOk="0" h="1549400" w="2513329">
                <a:moveTo>
                  <a:pt x="2102230" y="1485900"/>
                </a:moveTo>
                <a:lnTo>
                  <a:pt x="2098618" y="1493586"/>
                </a:lnTo>
                <a:lnTo>
                  <a:pt x="2098166" y="1498600"/>
                </a:lnTo>
                <a:lnTo>
                  <a:pt x="2106803" y="1498600"/>
                </a:lnTo>
                <a:lnTo>
                  <a:pt x="2102230" y="1485900"/>
                </a:lnTo>
                <a:close/>
              </a:path>
              <a:path extrusionOk="0" h="1549400" w="2513329">
                <a:moveTo>
                  <a:pt x="2103247" y="1485900"/>
                </a:moveTo>
                <a:lnTo>
                  <a:pt x="2102230" y="1485900"/>
                </a:lnTo>
                <a:lnTo>
                  <a:pt x="2106803" y="1498600"/>
                </a:lnTo>
                <a:lnTo>
                  <a:pt x="2109089" y="1498600"/>
                </a:lnTo>
                <a:lnTo>
                  <a:pt x="2106776" y="1491593"/>
                </a:lnTo>
                <a:lnTo>
                  <a:pt x="2103247" y="1485900"/>
                </a:lnTo>
                <a:close/>
              </a:path>
              <a:path extrusionOk="0" h="1549400" w="2513329">
                <a:moveTo>
                  <a:pt x="2106776" y="1491593"/>
                </a:moveTo>
                <a:lnTo>
                  <a:pt x="2109089" y="1498600"/>
                </a:lnTo>
                <a:lnTo>
                  <a:pt x="2111121" y="1498600"/>
                </a:lnTo>
                <a:lnTo>
                  <a:pt x="2106776" y="1491593"/>
                </a:lnTo>
                <a:close/>
              </a:path>
              <a:path extrusionOk="0" h="1549400" w="2513329">
                <a:moveTo>
                  <a:pt x="2153920" y="1485900"/>
                </a:moveTo>
                <a:lnTo>
                  <a:pt x="2104898" y="1485900"/>
                </a:lnTo>
                <a:lnTo>
                  <a:pt x="2106776" y="1491593"/>
                </a:lnTo>
                <a:lnTo>
                  <a:pt x="2111121" y="1498600"/>
                </a:lnTo>
                <a:lnTo>
                  <a:pt x="2147824" y="1498600"/>
                </a:lnTo>
                <a:lnTo>
                  <a:pt x="2153920" y="1485900"/>
                </a:lnTo>
                <a:close/>
              </a:path>
              <a:path extrusionOk="0" h="1549400" w="2513329">
                <a:moveTo>
                  <a:pt x="2102230" y="1485900"/>
                </a:moveTo>
                <a:lnTo>
                  <a:pt x="2099310" y="1485900"/>
                </a:lnTo>
                <a:lnTo>
                  <a:pt x="2098618" y="1493586"/>
                </a:lnTo>
                <a:lnTo>
                  <a:pt x="2102230" y="1485900"/>
                </a:lnTo>
                <a:close/>
              </a:path>
              <a:path extrusionOk="0" h="1549400" w="2513329">
                <a:moveTo>
                  <a:pt x="2104898" y="1485900"/>
                </a:moveTo>
                <a:lnTo>
                  <a:pt x="2103247" y="1485900"/>
                </a:lnTo>
                <a:lnTo>
                  <a:pt x="2106776" y="1491593"/>
                </a:lnTo>
                <a:lnTo>
                  <a:pt x="2104898" y="1485900"/>
                </a:lnTo>
                <a:close/>
              </a:path>
              <a:path extrusionOk="0" h="1549400" w="2513329">
                <a:moveTo>
                  <a:pt x="2093722" y="1473200"/>
                </a:moveTo>
                <a:lnTo>
                  <a:pt x="2067433" y="1473200"/>
                </a:lnTo>
                <a:lnTo>
                  <a:pt x="2066036" y="1485900"/>
                </a:lnTo>
                <a:lnTo>
                  <a:pt x="2090801" y="1485900"/>
                </a:lnTo>
                <a:lnTo>
                  <a:pt x="2093722" y="1473200"/>
                </a:lnTo>
                <a:close/>
              </a:path>
              <a:path extrusionOk="0" h="1549400" w="2513329">
                <a:moveTo>
                  <a:pt x="2189226" y="1473200"/>
                </a:moveTo>
                <a:lnTo>
                  <a:pt x="2129028" y="1473200"/>
                </a:lnTo>
                <a:lnTo>
                  <a:pt x="2125345" y="1485900"/>
                </a:lnTo>
                <a:lnTo>
                  <a:pt x="2174621" y="1485900"/>
                </a:lnTo>
                <a:lnTo>
                  <a:pt x="2189226" y="1473200"/>
                </a:lnTo>
                <a:close/>
              </a:path>
              <a:path extrusionOk="0" h="1549400" w="2513329">
                <a:moveTo>
                  <a:pt x="2105152" y="1460500"/>
                </a:moveTo>
                <a:lnTo>
                  <a:pt x="2075052" y="1460500"/>
                </a:lnTo>
                <a:lnTo>
                  <a:pt x="2073910" y="1473200"/>
                </a:lnTo>
                <a:lnTo>
                  <a:pt x="2101215" y="1473200"/>
                </a:lnTo>
                <a:lnTo>
                  <a:pt x="2105152" y="1460500"/>
                </a:lnTo>
                <a:close/>
              </a:path>
              <a:path extrusionOk="0" h="1549400" w="2513329">
                <a:moveTo>
                  <a:pt x="2212594" y="1460500"/>
                </a:moveTo>
                <a:lnTo>
                  <a:pt x="2159380" y="1460500"/>
                </a:lnTo>
                <a:lnTo>
                  <a:pt x="2145665" y="1473200"/>
                </a:lnTo>
                <a:lnTo>
                  <a:pt x="2196719" y="1473200"/>
                </a:lnTo>
                <a:lnTo>
                  <a:pt x="2212594" y="1460500"/>
                </a:lnTo>
                <a:close/>
              </a:path>
              <a:path extrusionOk="0" h="1549400" w="2513329">
                <a:moveTo>
                  <a:pt x="2126741" y="1435100"/>
                </a:moveTo>
                <a:lnTo>
                  <a:pt x="2099817" y="1435100"/>
                </a:lnTo>
                <a:lnTo>
                  <a:pt x="2088007" y="1447800"/>
                </a:lnTo>
                <a:lnTo>
                  <a:pt x="2084070" y="1460500"/>
                </a:lnTo>
                <a:lnTo>
                  <a:pt x="2105279" y="1460500"/>
                </a:lnTo>
                <a:lnTo>
                  <a:pt x="2117090" y="1447800"/>
                </a:lnTo>
                <a:lnTo>
                  <a:pt x="2117344" y="1447800"/>
                </a:lnTo>
                <a:lnTo>
                  <a:pt x="2126741" y="1435100"/>
                </a:lnTo>
                <a:close/>
              </a:path>
              <a:path extrusionOk="0" h="1549400" w="2513329">
                <a:moveTo>
                  <a:pt x="2233041" y="1447800"/>
                </a:moveTo>
                <a:lnTo>
                  <a:pt x="2187702" y="1447800"/>
                </a:lnTo>
                <a:lnTo>
                  <a:pt x="2180082" y="1460500"/>
                </a:lnTo>
                <a:lnTo>
                  <a:pt x="2219452" y="1460500"/>
                </a:lnTo>
                <a:lnTo>
                  <a:pt x="2233041" y="1447800"/>
                </a:lnTo>
                <a:close/>
              </a:path>
              <a:path extrusionOk="0" h="1549400" w="2513329">
                <a:moveTo>
                  <a:pt x="2254123" y="1435100"/>
                </a:moveTo>
                <a:lnTo>
                  <a:pt x="2222880" y="1435100"/>
                </a:lnTo>
                <a:lnTo>
                  <a:pt x="2209165" y="1447800"/>
                </a:lnTo>
                <a:lnTo>
                  <a:pt x="2249424" y="1447800"/>
                </a:lnTo>
                <a:lnTo>
                  <a:pt x="2254123" y="1435100"/>
                </a:lnTo>
                <a:close/>
              </a:path>
              <a:path extrusionOk="0" h="1549400" w="2513329">
                <a:moveTo>
                  <a:pt x="2136521" y="1422400"/>
                </a:moveTo>
                <a:lnTo>
                  <a:pt x="2108962" y="1422400"/>
                </a:lnTo>
                <a:lnTo>
                  <a:pt x="2099564" y="1435100"/>
                </a:lnTo>
                <a:lnTo>
                  <a:pt x="2126488" y="1435100"/>
                </a:lnTo>
                <a:lnTo>
                  <a:pt x="2136521" y="1422400"/>
                </a:lnTo>
                <a:close/>
              </a:path>
              <a:path extrusionOk="0" h="1549400" w="2513329">
                <a:moveTo>
                  <a:pt x="2270379" y="1422400"/>
                </a:moveTo>
                <a:lnTo>
                  <a:pt x="2239645" y="1422400"/>
                </a:lnTo>
                <a:lnTo>
                  <a:pt x="2228088" y="1435100"/>
                </a:lnTo>
                <a:lnTo>
                  <a:pt x="2265172" y="1435100"/>
                </a:lnTo>
                <a:lnTo>
                  <a:pt x="2270379" y="1422400"/>
                </a:lnTo>
                <a:close/>
              </a:path>
              <a:path extrusionOk="0" h="1549400" w="2513329">
                <a:moveTo>
                  <a:pt x="2146046" y="1409700"/>
                </a:moveTo>
                <a:lnTo>
                  <a:pt x="2119249" y="1409700"/>
                </a:lnTo>
                <a:lnTo>
                  <a:pt x="2109216" y="1422400"/>
                </a:lnTo>
                <a:lnTo>
                  <a:pt x="2136775" y="1422400"/>
                </a:lnTo>
                <a:lnTo>
                  <a:pt x="2146046" y="1409700"/>
                </a:lnTo>
                <a:close/>
              </a:path>
              <a:path extrusionOk="0" h="1549400" w="2513329">
                <a:moveTo>
                  <a:pt x="2254885" y="1409700"/>
                </a:moveTo>
                <a:lnTo>
                  <a:pt x="2244090" y="1422400"/>
                </a:lnTo>
                <a:lnTo>
                  <a:pt x="2254377" y="1422400"/>
                </a:lnTo>
                <a:lnTo>
                  <a:pt x="2254885" y="1409700"/>
                </a:lnTo>
                <a:close/>
              </a:path>
              <a:path extrusionOk="0" h="1549400" w="2513329">
                <a:moveTo>
                  <a:pt x="2286635" y="1409700"/>
                </a:moveTo>
                <a:lnTo>
                  <a:pt x="2258949" y="1409700"/>
                </a:lnTo>
                <a:lnTo>
                  <a:pt x="2254377" y="1422400"/>
                </a:lnTo>
                <a:lnTo>
                  <a:pt x="2281682" y="1422400"/>
                </a:lnTo>
                <a:lnTo>
                  <a:pt x="2286635" y="1409700"/>
                </a:lnTo>
                <a:close/>
              </a:path>
              <a:path extrusionOk="0" h="1549400" w="2513329">
                <a:moveTo>
                  <a:pt x="2158873" y="1397000"/>
                </a:moveTo>
                <a:lnTo>
                  <a:pt x="2128520" y="1397000"/>
                </a:lnTo>
                <a:lnTo>
                  <a:pt x="2119122" y="1409700"/>
                </a:lnTo>
                <a:lnTo>
                  <a:pt x="2153539" y="1409700"/>
                </a:lnTo>
                <a:lnTo>
                  <a:pt x="2158873" y="1397000"/>
                </a:lnTo>
                <a:close/>
              </a:path>
              <a:path extrusionOk="0" h="1549400" w="2513329">
                <a:moveTo>
                  <a:pt x="2304161" y="1397000"/>
                </a:moveTo>
                <a:lnTo>
                  <a:pt x="2274442" y="1397000"/>
                </a:lnTo>
                <a:lnTo>
                  <a:pt x="2269490" y="1409700"/>
                </a:lnTo>
                <a:lnTo>
                  <a:pt x="2298446" y="1409700"/>
                </a:lnTo>
                <a:lnTo>
                  <a:pt x="2304161" y="1397000"/>
                </a:lnTo>
                <a:close/>
              </a:path>
              <a:path extrusionOk="0" h="1549400" w="2513329">
                <a:moveTo>
                  <a:pt x="2170429" y="1384300"/>
                </a:moveTo>
                <a:lnTo>
                  <a:pt x="2142998" y="1384300"/>
                </a:lnTo>
                <a:lnTo>
                  <a:pt x="2137029" y="1397000"/>
                </a:lnTo>
                <a:lnTo>
                  <a:pt x="2163191" y="1397000"/>
                </a:lnTo>
                <a:lnTo>
                  <a:pt x="2170429" y="1384300"/>
                </a:lnTo>
                <a:close/>
              </a:path>
              <a:path extrusionOk="0" h="1549400" w="2513329">
                <a:moveTo>
                  <a:pt x="2170429" y="1384300"/>
                </a:moveTo>
                <a:lnTo>
                  <a:pt x="2163191" y="1397000"/>
                </a:lnTo>
                <a:lnTo>
                  <a:pt x="2167890" y="1397000"/>
                </a:lnTo>
                <a:lnTo>
                  <a:pt x="2170429" y="1384300"/>
                </a:lnTo>
                <a:close/>
              </a:path>
              <a:path extrusionOk="0" h="1549400" w="2513329">
                <a:moveTo>
                  <a:pt x="2173986" y="1371600"/>
                </a:moveTo>
                <a:lnTo>
                  <a:pt x="2152396" y="1371600"/>
                </a:lnTo>
                <a:lnTo>
                  <a:pt x="2147697" y="1384300"/>
                </a:lnTo>
                <a:lnTo>
                  <a:pt x="2170429" y="1384300"/>
                </a:lnTo>
                <a:lnTo>
                  <a:pt x="2167890" y="1397000"/>
                </a:lnTo>
                <a:lnTo>
                  <a:pt x="2169414" y="1397000"/>
                </a:lnTo>
                <a:lnTo>
                  <a:pt x="2173986" y="1384300"/>
                </a:lnTo>
                <a:lnTo>
                  <a:pt x="2173986" y="1371600"/>
                </a:lnTo>
                <a:close/>
              </a:path>
              <a:path extrusionOk="0" h="1549400" w="2513329">
                <a:moveTo>
                  <a:pt x="2318385" y="1384300"/>
                </a:moveTo>
                <a:lnTo>
                  <a:pt x="2287016" y="1384300"/>
                </a:lnTo>
                <a:lnTo>
                  <a:pt x="2274697" y="1397000"/>
                </a:lnTo>
                <a:lnTo>
                  <a:pt x="2304034" y="1397000"/>
                </a:lnTo>
                <a:lnTo>
                  <a:pt x="2318385" y="1384300"/>
                </a:lnTo>
                <a:close/>
              </a:path>
              <a:path extrusionOk="0" h="1549400" w="2513329">
                <a:moveTo>
                  <a:pt x="2342007" y="1371600"/>
                </a:moveTo>
                <a:lnTo>
                  <a:pt x="2307463" y="1371600"/>
                </a:lnTo>
                <a:lnTo>
                  <a:pt x="2293112" y="1384300"/>
                </a:lnTo>
                <a:lnTo>
                  <a:pt x="2324989" y="1384300"/>
                </a:lnTo>
                <a:lnTo>
                  <a:pt x="2342007" y="1371600"/>
                </a:lnTo>
                <a:close/>
              </a:path>
              <a:path extrusionOk="0" h="1549400" w="2513329">
                <a:moveTo>
                  <a:pt x="2370454" y="1346200"/>
                </a:moveTo>
                <a:lnTo>
                  <a:pt x="2337180" y="1346200"/>
                </a:lnTo>
                <a:lnTo>
                  <a:pt x="2329941" y="1358900"/>
                </a:lnTo>
                <a:lnTo>
                  <a:pt x="2330450" y="1358900"/>
                </a:lnTo>
                <a:lnTo>
                  <a:pt x="2313940" y="1371600"/>
                </a:lnTo>
                <a:lnTo>
                  <a:pt x="2349246" y="1371600"/>
                </a:lnTo>
                <a:lnTo>
                  <a:pt x="2370454" y="1346200"/>
                </a:lnTo>
                <a:close/>
              </a:path>
              <a:path extrusionOk="0" h="1549400" w="2513329">
                <a:moveTo>
                  <a:pt x="2379472" y="1333500"/>
                </a:moveTo>
                <a:lnTo>
                  <a:pt x="2358390" y="1333500"/>
                </a:lnTo>
                <a:lnTo>
                  <a:pt x="2337054" y="1346200"/>
                </a:lnTo>
                <a:lnTo>
                  <a:pt x="2370836" y="1346200"/>
                </a:lnTo>
                <a:lnTo>
                  <a:pt x="2379472" y="1333500"/>
                </a:lnTo>
                <a:close/>
              </a:path>
              <a:path extrusionOk="0" h="1549400" w="2513329">
                <a:moveTo>
                  <a:pt x="2400427" y="1320800"/>
                </a:moveTo>
                <a:lnTo>
                  <a:pt x="2366517" y="1320800"/>
                </a:lnTo>
                <a:lnTo>
                  <a:pt x="2358009" y="1333500"/>
                </a:lnTo>
                <a:lnTo>
                  <a:pt x="2379979" y="1333500"/>
                </a:lnTo>
                <a:lnTo>
                  <a:pt x="2400427" y="1320800"/>
                </a:lnTo>
                <a:close/>
              </a:path>
              <a:path extrusionOk="0" h="1549400" w="2513329">
                <a:moveTo>
                  <a:pt x="2408682" y="1308100"/>
                </a:moveTo>
                <a:lnTo>
                  <a:pt x="2386711" y="1308100"/>
                </a:lnTo>
                <a:lnTo>
                  <a:pt x="2366264" y="1320800"/>
                </a:lnTo>
                <a:lnTo>
                  <a:pt x="2400300" y="1320800"/>
                </a:lnTo>
                <a:lnTo>
                  <a:pt x="2408682" y="1308100"/>
                </a:lnTo>
                <a:close/>
              </a:path>
              <a:path extrusionOk="0" h="1549400" w="2513329">
                <a:moveTo>
                  <a:pt x="2423033" y="1295400"/>
                </a:moveTo>
                <a:lnTo>
                  <a:pt x="2392299" y="1295400"/>
                </a:lnTo>
                <a:lnTo>
                  <a:pt x="2385695" y="1308100"/>
                </a:lnTo>
                <a:lnTo>
                  <a:pt x="2409444" y="1308100"/>
                </a:lnTo>
                <a:lnTo>
                  <a:pt x="2423033" y="1295400"/>
                </a:lnTo>
                <a:close/>
              </a:path>
              <a:path extrusionOk="0" h="1549400" w="2513329">
                <a:moveTo>
                  <a:pt x="2429383" y="1282700"/>
                </a:moveTo>
                <a:lnTo>
                  <a:pt x="2406523" y="1282700"/>
                </a:lnTo>
                <a:lnTo>
                  <a:pt x="2392934" y="1295400"/>
                </a:lnTo>
                <a:lnTo>
                  <a:pt x="2423667" y="1295400"/>
                </a:lnTo>
                <a:lnTo>
                  <a:pt x="2429383" y="1282700"/>
                </a:lnTo>
                <a:close/>
              </a:path>
              <a:path extrusionOk="0" h="1549400" w="2513329">
                <a:moveTo>
                  <a:pt x="2467991" y="1219200"/>
                </a:moveTo>
                <a:lnTo>
                  <a:pt x="2445639" y="1219200"/>
                </a:lnTo>
                <a:lnTo>
                  <a:pt x="2432304" y="1244600"/>
                </a:lnTo>
                <a:lnTo>
                  <a:pt x="2426335" y="1244600"/>
                </a:lnTo>
                <a:lnTo>
                  <a:pt x="2411984" y="1270000"/>
                </a:lnTo>
                <a:lnTo>
                  <a:pt x="2406015" y="1282700"/>
                </a:lnTo>
                <a:lnTo>
                  <a:pt x="2429255" y="1282700"/>
                </a:lnTo>
                <a:lnTo>
                  <a:pt x="2443607" y="1257300"/>
                </a:lnTo>
                <a:lnTo>
                  <a:pt x="2443861" y="1257300"/>
                </a:lnTo>
                <a:lnTo>
                  <a:pt x="2449957" y="1244600"/>
                </a:lnTo>
                <a:lnTo>
                  <a:pt x="2463291" y="1231900"/>
                </a:lnTo>
                <a:lnTo>
                  <a:pt x="2463673" y="1231900"/>
                </a:lnTo>
                <a:lnTo>
                  <a:pt x="2467991" y="1219200"/>
                </a:lnTo>
                <a:close/>
              </a:path>
              <a:path extrusionOk="0" h="1549400" w="2513329">
                <a:moveTo>
                  <a:pt x="2476500" y="1206500"/>
                </a:moveTo>
                <a:lnTo>
                  <a:pt x="2449576" y="1206500"/>
                </a:lnTo>
                <a:lnTo>
                  <a:pt x="2445258" y="1219200"/>
                </a:lnTo>
                <a:lnTo>
                  <a:pt x="2468245" y="1219200"/>
                </a:lnTo>
                <a:lnTo>
                  <a:pt x="2476500" y="1206500"/>
                </a:lnTo>
                <a:close/>
              </a:path>
              <a:path extrusionOk="0" h="1549400" w="2513329">
                <a:moveTo>
                  <a:pt x="2493772" y="1155700"/>
                </a:moveTo>
                <a:lnTo>
                  <a:pt x="2474087" y="1155700"/>
                </a:lnTo>
                <a:lnTo>
                  <a:pt x="2470530" y="1168400"/>
                </a:lnTo>
                <a:lnTo>
                  <a:pt x="2461514" y="1181100"/>
                </a:lnTo>
                <a:lnTo>
                  <a:pt x="2462022" y="1181100"/>
                </a:lnTo>
                <a:lnTo>
                  <a:pt x="2457577" y="1193800"/>
                </a:lnTo>
                <a:lnTo>
                  <a:pt x="2449322" y="1206500"/>
                </a:lnTo>
                <a:lnTo>
                  <a:pt x="2476373" y="1206500"/>
                </a:lnTo>
                <a:lnTo>
                  <a:pt x="2480691" y="1193800"/>
                </a:lnTo>
                <a:lnTo>
                  <a:pt x="2481199" y="1193800"/>
                </a:lnTo>
                <a:lnTo>
                  <a:pt x="2490089" y="1168400"/>
                </a:lnTo>
                <a:lnTo>
                  <a:pt x="2493772" y="1155700"/>
                </a:lnTo>
                <a:close/>
              </a:path>
              <a:path extrusionOk="0" h="1549400" w="2513329">
                <a:moveTo>
                  <a:pt x="2500629" y="1130300"/>
                </a:moveTo>
                <a:lnTo>
                  <a:pt x="2480437" y="1130300"/>
                </a:lnTo>
                <a:lnTo>
                  <a:pt x="2473960" y="1155700"/>
                </a:lnTo>
                <a:lnTo>
                  <a:pt x="2494026" y="1155700"/>
                </a:lnTo>
                <a:lnTo>
                  <a:pt x="2500503" y="1143000"/>
                </a:lnTo>
                <a:lnTo>
                  <a:pt x="2500629" y="1130300"/>
                </a:lnTo>
                <a:close/>
              </a:path>
              <a:path extrusionOk="0" h="1549400" w="2513329">
                <a:moveTo>
                  <a:pt x="2508250" y="1092200"/>
                </a:moveTo>
                <a:lnTo>
                  <a:pt x="2487803" y="1092200"/>
                </a:lnTo>
                <a:lnTo>
                  <a:pt x="2485898" y="1104900"/>
                </a:lnTo>
                <a:lnTo>
                  <a:pt x="2482341" y="1117600"/>
                </a:lnTo>
                <a:lnTo>
                  <a:pt x="2482469" y="1117600"/>
                </a:lnTo>
                <a:lnTo>
                  <a:pt x="2480310" y="1130300"/>
                </a:lnTo>
                <a:lnTo>
                  <a:pt x="2502789" y="1130300"/>
                </a:lnTo>
                <a:lnTo>
                  <a:pt x="2506472" y="1104900"/>
                </a:lnTo>
                <a:lnTo>
                  <a:pt x="2508250" y="1092200"/>
                </a:lnTo>
                <a:close/>
              </a:path>
              <a:path extrusionOk="0" h="1549400" w="2513329">
                <a:moveTo>
                  <a:pt x="2507488" y="812800"/>
                </a:moveTo>
                <a:lnTo>
                  <a:pt x="2487041" y="812800"/>
                </a:lnTo>
                <a:lnTo>
                  <a:pt x="2488438" y="825500"/>
                </a:lnTo>
                <a:lnTo>
                  <a:pt x="2490216" y="850900"/>
                </a:lnTo>
                <a:lnTo>
                  <a:pt x="2490597" y="863600"/>
                </a:lnTo>
                <a:lnTo>
                  <a:pt x="2491232" y="901700"/>
                </a:lnTo>
                <a:lnTo>
                  <a:pt x="2491232" y="914400"/>
                </a:lnTo>
                <a:lnTo>
                  <a:pt x="2491994" y="939800"/>
                </a:lnTo>
                <a:lnTo>
                  <a:pt x="2491994" y="952500"/>
                </a:lnTo>
                <a:lnTo>
                  <a:pt x="2492375" y="977900"/>
                </a:lnTo>
                <a:lnTo>
                  <a:pt x="2492248" y="1028700"/>
                </a:lnTo>
                <a:lnTo>
                  <a:pt x="2491232" y="1054100"/>
                </a:lnTo>
                <a:lnTo>
                  <a:pt x="2490089" y="1066800"/>
                </a:lnTo>
                <a:lnTo>
                  <a:pt x="2487676" y="1092200"/>
                </a:lnTo>
                <a:lnTo>
                  <a:pt x="2508377" y="1092200"/>
                </a:lnTo>
                <a:lnTo>
                  <a:pt x="2510917" y="1066800"/>
                </a:lnTo>
                <a:lnTo>
                  <a:pt x="2511932" y="1054100"/>
                </a:lnTo>
                <a:lnTo>
                  <a:pt x="2513076" y="1028700"/>
                </a:lnTo>
                <a:lnTo>
                  <a:pt x="2513076" y="977900"/>
                </a:lnTo>
                <a:lnTo>
                  <a:pt x="2512695" y="952500"/>
                </a:lnTo>
                <a:lnTo>
                  <a:pt x="2512695" y="939800"/>
                </a:lnTo>
                <a:lnTo>
                  <a:pt x="2511932" y="914400"/>
                </a:lnTo>
                <a:lnTo>
                  <a:pt x="2511932" y="901700"/>
                </a:lnTo>
                <a:lnTo>
                  <a:pt x="2511171" y="863600"/>
                </a:lnTo>
                <a:lnTo>
                  <a:pt x="2510790" y="850900"/>
                </a:lnTo>
                <a:lnTo>
                  <a:pt x="2509011" y="825500"/>
                </a:lnTo>
                <a:lnTo>
                  <a:pt x="2507488" y="812800"/>
                </a:lnTo>
                <a:close/>
              </a:path>
              <a:path extrusionOk="0" h="1549400" w="2513329">
                <a:moveTo>
                  <a:pt x="2497836" y="774700"/>
                </a:moveTo>
                <a:lnTo>
                  <a:pt x="2478024" y="774700"/>
                </a:lnTo>
                <a:lnTo>
                  <a:pt x="2487422" y="812800"/>
                </a:lnTo>
                <a:lnTo>
                  <a:pt x="2507106" y="812800"/>
                </a:lnTo>
                <a:lnTo>
                  <a:pt x="2497836" y="774700"/>
                </a:lnTo>
                <a:close/>
              </a:path>
              <a:path extrusionOk="0" h="1549400" w="2513329">
                <a:moveTo>
                  <a:pt x="2496947" y="762000"/>
                </a:moveTo>
                <a:lnTo>
                  <a:pt x="2476754" y="762000"/>
                </a:lnTo>
                <a:lnTo>
                  <a:pt x="2477642" y="774700"/>
                </a:lnTo>
                <a:lnTo>
                  <a:pt x="2498090" y="774700"/>
                </a:lnTo>
                <a:lnTo>
                  <a:pt x="2496947" y="762000"/>
                </a:lnTo>
                <a:close/>
              </a:path>
              <a:path extrusionOk="0" h="1549400" w="2513329">
                <a:moveTo>
                  <a:pt x="2484247" y="723900"/>
                </a:moveTo>
                <a:lnTo>
                  <a:pt x="2464942" y="723900"/>
                </a:lnTo>
                <a:lnTo>
                  <a:pt x="2471039" y="749300"/>
                </a:lnTo>
                <a:lnTo>
                  <a:pt x="2477135" y="762000"/>
                </a:lnTo>
                <a:lnTo>
                  <a:pt x="2496439" y="762000"/>
                </a:lnTo>
                <a:lnTo>
                  <a:pt x="2490342" y="736600"/>
                </a:lnTo>
                <a:lnTo>
                  <a:pt x="2484247" y="723900"/>
                </a:lnTo>
                <a:close/>
              </a:path>
              <a:path extrusionOk="0" h="1549400" w="2513329">
                <a:moveTo>
                  <a:pt x="2430145" y="546100"/>
                </a:moveTo>
                <a:lnTo>
                  <a:pt x="2410967" y="546100"/>
                </a:lnTo>
                <a:lnTo>
                  <a:pt x="2421128" y="571500"/>
                </a:lnTo>
                <a:lnTo>
                  <a:pt x="2425700" y="596900"/>
                </a:lnTo>
                <a:lnTo>
                  <a:pt x="2439289" y="635000"/>
                </a:lnTo>
                <a:lnTo>
                  <a:pt x="2448052" y="660400"/>
                </a:lnTo>
                <a:lnTo>
                  <a:pt x="2463546" y="711200"/>
                </a:lnTo>
                <a:lnTo>
                  <a:pt x="2463038" y="711200"/>
                </a:lnTo>
                <a:lnTo>
                  <a:pt x="2464562" y="723900"/>
                </a:lnTo>
                <a:lnTo>
                  <a:pt x="2484628" y="723900"/>
                </a:lnTo>
                <a:lnTo>
                  <a:pt x="2483230" y="711200"/>
                </a:lnTo>
                <a:lnTo>
                  <a:pt x="2482723" y="698500"/>
                </a:lnTo>
                <a:lnTo>
                  <a:pt x="2471928" y="673100"/>
                </a:lnTo>
                <a:lnTo>
                  <a:pt x="2467229" y="660400"/>
                </a:lnTo>
                <a:lnTo>
                  <a:pt x="2458720" y="635000"/>
                </a:lnTo>
                <a:lnTo>
                  <a:pt x="2454783" y="622300"/>
                </a:lnTo>
                <a:lnTo>
                  <a:pt x="2445004" y="584200"/>
                </a:lnTo>
                <a:lnTo>
                  <a:pt x="2440304" y="571500"/>
                </a:lnTo>
                <a:lnTo>
                  <a:pt x="2430145" y="546100"/>
                </a:lnTo>
                <a:close/>
              </a:path>
              <a:path extrusionOk="0" h="1549400" w="2513329">
                <a:moveTo>
                  <a:pt x="2402332" y="469900"/>
                </a:moveTo>
                <a:lnTo>
                  <a:pt x="2379726" y="469900"/>
                </a:lnTo>
                <a:lnTo>
                  <a:pt x="2384044" y="482600"/>
                </a:lnTo>
                <a:lnTo>
                  <a:pt x="2388742" y="495300"/>
                </a:lnTo>
                <a:lnTo>
                  <a:pt x="2394839" y="508000"/>
                </a:lnTo>
                <a:lnTo>
                  <a:pt x="2399029" y="520700"/>
                </a:lnTo>
                <a:lnTo>
                  <a:pt x="2406904" y="533400"/>
                </a:lnTo>
                <a:lnTo>
                  <a:pt x="2411222" y="546100"/>
                </a:lnTo>
                <a:lnTo>
                  <a:pt x="2430017" y="546100"/>
                </a:lnTo>
                <a:lnTo>
                  <a:pt x="2425700" y="533400"/>
                </a:lnTo>
                <a:lnTo>
                  <a:pt x="2417699" y="508000"/>
                </a:lnTo>
                <a:lnTo>
                  <a:pt x="2413380" y="495300"/>
                </a:lnTo>
                <a:lnTo>
                  <a:pt x="2407158" y="482600"/>
                </a:lnTo>
                <a:lnTo>
                  <a:pt x="2402332" y="469900"/>
                </a:lnTo>
                <a:close/>
              </a:path>
              <a:path extrusionOk="0" h="1549400" w="2513329">
                <a:moveTo>
                  <a:pt x="2392934" y="457200"/>
                </a:moveTo>
                <a:lnTo>
                  <a:pt x="2374646" y="457200"/>
                </a:lnTo>
                <a:lnTo>
                  <a:pt x="2379853" y="469900"/>
                </a:lnTo>
                <a:lnTo>
                  <a:pt x="2397887" y="469900"/>
                </a:lnTo>
                <a:lnTo>
                  <a:pt x="2392934" y="457200"/>
                </a:lnTo>
                <a:close/>
              </a:path>
              <a:path extrusionOk="0" h="1549400" w="2513329">
                <a:moveTo>
                  <a:pt x="2380488" y="419100"/>
                </a:moveTo>
                <a:lnTo>
                  <a:pt x="2356612" y="419100"/>
                </a:lnTo>
                <a:lnTo>
                  <a:pt x="2362073" y="431800"/>
                </a:lnTo>
                <a:lnTo>
                  <a:pt x="2370328" y="457200"/>
                </a:lnTo>
                <a:lnTo>
                  <a:pt x="2393188" y="457200"/>
                </a:lnTo>
                <a:lnTo>
                  <a:pt x="2388870" y="444500"/>
                </a:lnTo>
                <a:lnTo>
                  <a:pt x="2388742" y="444500"/>
                </a:lnTo>
                <a:lnTo>
                  <a:pt x="2380488" y="419100"/>
                </a:lnTo>
                <a:close/>
              </a:path>
              <a:path extrusionOk="0" h="1549400" w="2513329">
                <a:moveTo>
                  <a:pt x="2362327" y="381000"/>
                </a:moveTo>
                <a:lnTo>
                  <a:pt x="2338451" y="381000"/>
                </a:lnTo>
                <a:lnTo>
                  <a:pt x="2344292" y="393700"/>
                </a:lnTo>
                <a:lnTo>
                  <a:pt x="2344039" y="393700"/>
                </a:lnTo>
                <a:lnTo>
                  <a:pt x="2356739" y="419100"/>
                </a:lnTo>
                <a:lnTo>
                  <a:pt x="2375280" y="419100"/>
                </a:lnTo>
                <a:lnTo>
                  <a:pt x="2362327" y="381000"/>
                </a:lnTo>
                <a:close/>
              </a:path>
              <a:path extrusionOk="0" h="1549400" w="2513329">
                <a:moveTo>
                  <a:pt x="2322195" y="317500"/>
                </a:moveTo>
                <a:lnTo>
                  <a:pt x="2298700" y="317500"/>
                </a:lnTo>
                <a:lnTo>
                  <a:pt x="2305177" y="330200"/>
                </a:lnTo>
                <a:lnTo>
                  <a:pt x="2319528" y="355600"/>
                </a:lnTo>
                <a:lnTo>
                  <a:pt x="2325497" y="368300"/>
                </a:lnTo>
                <a:lnTo>
                  <a:pt x="2338704" y="381000"/>
                </a:lnTo>
                <a:lnTo>
                  <a:pt x="2356358" y="381000"/>
                </a:lnTo>
                <a:lnTo>
                  <a:pt x="2343023" y="355600"/>
                </a:lnTo>
                <a:lnTo>
                  <a:pt x="2336673" y="342900"/>
                </a:lnTo>
                <a:lnTo>
                  <a:pt x="2322195" y="317500"/>
                </a:lnTo>
                <a:close/>
              </a:path>
              <a:path extrusionOk="0" h="1549400" w="2513329">
                <a:moveTo>
                  <a:pt x="2315591" y="304800"/>
                </a:moveTo>
                <a:lnTo>
                  <a:pt x="2282571" y="304800"/>
                </a:lnTo>
                <a:lnTo>
                  <a:pt x="2299208" y="317500"/>
                </a:lnTo>
                <a:lnTo>
                  <a:pt x="2322067" y="317500"/>
                </a:lnTo>
                <a:lnTo>
                  <a:pt x="2315591" y="304800"/>
                </a:lnTo>
                <a:close/>
              </a:path>
              <a:path extrusionOk="0" h="1549400" w="2513329">
                <a:moveTo>
                  <a:pt x="2298700" y="292100"/>
                </a:moveTo>
                <a:lnTo>
                  <a:pt x="2275204" y="292100"/>
                </a:lnTo>
                <a:lnTo>
                  <a:pt x="2282698" y="304800"/>
                </a:lnTo>
                <a:lnTo>
                  <a:pt x="2315210" y="304800"/>
                </a:lnTo>
                <a:lnTo>
                  <a:pt x="2298700" y="292100"/>
                </a:lnTo>
                <a:close/>
              </a:path>
              <a:path extrusionOk="0" h="1549400" w="2513329">
                <a:moveTo>
                  <a:pt x="2271649" y="254000"/>
                </a:moveTo>
                <a:lnTo>
                  <a:pt x="2226437" y="254000"/>
                </a:lnTo>
                <a:lnTo>
                  <a:pt x="2248789" y="266700"/>
                </a:lnTo>
                <a:lnTo>
                  <a:pt x="2257044" y="266700"/>
                </a:lnTo>
                <a:lnTo>
                  <a:pt x="2275713" y="292100"/>
                </a:lnTo>
                <a:lnTo>
                  <a:pt x="2298573" y="292100"/>
                </a:lnTo>
                <a:lnTo>
                  <a:pt x="2290445" y="279400"/>
                </a:lnTo>
                <a:lnTo>
                  <a:pt x="2271649" y="254000"/>
                </a:lnTo>
                <a:close/>
              </a:path>
              <a:path extrusionOk="0" h="1549400" w="2513329">
                <a:moveTo>
                  <a:pt x="2257044" y="266700"/>
                </a:moveTo>
                <a:lnTo>
                  <a:pt x="2248280" y="266700"/>
                </a:lnTo>
                <a:lnTo>
                  <a:pt x="2257679" y="279400"/>
                </a:lnTo>
                <a:lnTo>
                  <a:pt x="2257044" y="266700"/>
                </a:lnTo>
                <a:close/>
              </a:path>
              <a:path extrusionOk="0" h="1549400" w="2513329">
                <a:moveTo>
                  <a:pt x="2238883" y="228600"/>
                </a:moveTo>
                <a:lnTo>
                  <a:pt x="2188972" y="228600"/>
                </a:lnTo>
                <a:lnTo>
                  <a:pt x="2217039" y="241300"/>
                </a:lnTo>
                <a:lnTo>
                  <a:pt x="2216023" y="241300"/>
                </a:lnTo>
                <a:lnTo>
                  <a:pt x="2227199" y="254000"/>
                </a:lnTo>
                <a:lnTo>
                  <a:pt x="2261742" y="254000"/>
                </a:lnTo>
                <a:lnTo>
                  <a:pt x="2238883" y="228600"/>
                </a:lnTo>
                <a:close/>
              </a:path>
              <a:path extrusionOk="0" h="1549400" w="2513329">
                <a:moveTo>
                  <a:pt x="8762" y="228600"/>
                </a:moveTo>
                <a:lnTo>
                  <a:pt x="508" y="228600"/>
                </a:lnTo>
                <a:lnTo>
                  <a:pt x="0" y="241300"/>
                </a:lnTo>
                <a:lnTo>
                  <a:pt x="12191" y="241300"/>
                </a:lnTo>
                <a:lnTo>
                  <a:pt x="8762" y="228600"/>
                </a:lnTo>
                <a:close/>
              </a:path>
              <a:path extrusionOk="0" h="1549400" w="2513329">
                <a:moveTo>
                  <a:pt x="14097" y="228600"/>
                </a:moveTo>
                <a:lnTo>
                  <a:pt x="8762" y="228600"/>
                </a:lnTo>
                <a:lnTo>
                  <a:pt x="12191" y="241300"/>
                </a:lnTo>
                <a:lnTo>
                  <a:pt x="14097" y="228600"/>
                </a:lnTo>
                <a:close/>
              </a:path>
              <a:path extrusionOk="0" h="1549400" w="2513329">
                <a:moveTo>
                  <a:pt x="14604" y="228600"/>
                </a:moveTo>
                <a:lnTo>
                  <a:pt x="14097" y="228600"/>
                </a:lnTo>
                <a:lnTo>
                  <a:pt x="12191" y="241300"/>
                </a:lnTo>
                <a:lnTo>
                  <a:pt x="14604" y="241300"/>
                </a:lnTo>
                <a:lnTo>
                  <a:pt x="14604" y="228600"/>
                </a:lnTo>
                <a:close/>
              </a:path>
              <a:path extrusionOk="0" h="1549400" w="2513329">
                <a:moveTo>
                  <a:pt x="19685" y="215900"/>
                </a:moveTo>
                <a:lnTo>
                  <a:pt x="8254" y="215900"/>
                </a:lnTo>
                <a:lnTo>
                  <a:pt x="4317" y="228600"/>
                </a:lnTo>
                <a:lnTo>
                  <a:pt x="15621" y="228600"/>
                </a:lnTo>
                <a:lnTo>
                  <a:pt x="19685" y="215900"/>
                </a:lnTo>
                <a:close/>
              </a:path>
              <a:path extrusionOk="0" h="1549400" w="2513329">
                <a:moveTo>
                  <a:pt x="2197989" y="215900"/>
                </a:moveTo>
                <a:lnTo>
                  <a:pt x="2156967" y="215900"/>
                </a:lnTo>
                <a:lnTo>
                  <a:pt x="2176399" y="228600"/>
                </a:lnTo>
                <a:lnTo>
                  <a:pt x="2226055" y="228600"/>
                </a:lnTo>
                <a:lnTo>
                  <a:pt x="2197989" y="215900"/>
                </a:lnTo>
                <a:close/>
              </a:path>
              <a:path extrusionOk="0" h="1549400" w="2513329">
                <a:moveTo>
                  <a:pt x="34798" y="203200"/>
                </a:moveTo>
                <a:lnTo>
                  <a:pt x="12319" y="203200"/>
                </a:lnTo>
                <a:lnTo>
                  <a:pt x="8889" y="215900"/>
                </a:lnTo>
                <a:lnTo>
                  <a:pt x="27939" y="215900"/>
                </a:lnTo>
                <a:lnTo>
                  <a:pt x="34798" y="203200"/>
                </a:lnTo>
                <a:close/>
              </a:path>
              <a:path extrusionOk="0" h="1549400" w="2513329">
                <a:moveTo>
                  <a:pt x="2182367" y="203200"/>
                </a:moveTo>
                <a:lnTo>
                  <a:pt x="2099691" y="203200"/>
                </a:lnTo>
                <a:lnTo>
                  <a:pt x="2137537" y="215900"/>
                </a:lnTo>
                <a:lnTo>
                  <a:pt x="2196846" y="215900"/>
                </a:lnTo>
                <a:lnTo>
                  <a:pt x="2182367" y="203200"/>
                </a:lnTo>
                <a:close/>
              </a:path>
              <a:path extrusionOk="0" h="1549400" w="2513329">
                <a:moveTo>
                  <a:pt x="49022" y="190500"/>
                </a:moveTo>
                <a:lnTo>
                  <a:pt x="24764" y="190500"/>
                </a:lnTo>
                <a:lnTo>
                  <a:pt x="17652" y="203200"/>
                </a:lnTo>
                <a:lnTo>
                  <a:pt x="39624" y="203200"/>
                </a:lnTo>
                <a:lnTo>
                  <a:pt x="49022" y="190500"/>
                </a:lnTo>
                <a:close/>
              </a:path>
              <a:path extrusionOk="0" h="1549400" w="2513329">
                <a:moveTo>
                  <a:pt x="2142363" y="190500"/>
                </a:moveTo>
                <a:lnTo>
                  <a:pt x="2064512" y="190500"/>
                </a:lnTo>
                <a:lnTo>
                  <a:pt x="2079625" y="203200"/>
                </a:lnTo>
                <a:lnTo>
                  <a:pt x="2162555" y="203200"/>
                </a:lnTo>
                <a:lnTo>
                  <a:pt x="2142363" y="190500"/>
                </a:lnTo>
                <a:close/>
              </a:path>
              <a:path extrusionOk="0" h="1549400" w="2513329">
                <a:moveTo>
                  <a:pt x="69469" y="177800"/>
                </a:moveTo>
                <a:lnTo>
                  <a:pt x="40004" y="177800"/>
                </a:lnTo>
                <a:lnTo>
                  <a:pt x="30734" y="190500"/>
                </a:lnTo>
                <a:lnTo>
                  <a:pt x="63246" y="190500"/>
                </a:lnTo>
                <a:lnTo>
                  <a:pt x="69469" y="177800"/>
                </a:lnTo>
                <a:close/>
              </a:path>
              <a:path extrusionOk="0" h="1549400" w="2513329">
                <a:moveTo>
                  <a:pt x="2104263" y="177800"/>
                </a:moveTo>
                <a:lnTo>
                  <a:pt x="1997583" y="177800"/>
                </a:lnTo>
                <a:lnTo>
                  <a:pt x="2023490" y="190500"/>
                </a:lnTo>
                <a:lnTo>
                  <a:pt x="2124710" y="190500"/>
                </a:lnTo>
                <a:lnTo>
                  <a:pt x="2104263" y="177800"/>
                </a:lnTo>
                <a:close/>
              </a:path>
              <a:path extrusionOk="0" h="1549400" w="2513329">
                <a:moveTo>
                  <a:pt x="112775" y="165100"/>
                </a:moveTo>
                <a:lnTo>
                  <a:pt x="57403" y="165100"/>
                </a:lnTo>
                <a:lnTo>
                  <a:pt x="56007" y="177800"/>
                </a:lnTo>
                <a:lnTo>
                  <a:pt x="93725" y="177800"/>
                </a:lnTo>
                <a:lnTo>
                  <a:pt x="112775" y="165100"/>
                </a:lnTo>
                <a:close/>
              </a:path>
              <a:path extrusionOk="0" h="1549400" w="2513329">
                <a:moveTo>
                  <a:pt x="2040382" y="165100"/>
                </a:moveTo>
                <a:lnTo>
                  <a:pt x="1954529" y="165100"/>
                </a:lnTo>
                <a:lnTo>
                  <a:pt x="1997455" y="177800"/>
                </a:lnTo>
                <a:lnTo>
                  <a:pt x="2068449" y="177800"/>
                </a:lnTo>
                <a:lnTo>
                  <a:pt x="2040382" y="165100"/>
                </a:lnTo>
                <a:close/>
              </a:path>
              <a:path extrusionOk="0" h="1549400" w="2513329">
                <a:moveTo>
                  <a:pt x="145414" y="152400"/>
                </a:moveTo>
                <a:lnTo>
                  <a:pt x="107441" y="152400"/>
                </a:lnTo>
                <a:lnTo>
                  <a:pt x="88391" y="165100"/>
                </a:lnTo>
                <a:lnTo>
                  <a:pt x="122300" y="165100"/>
                </a:lnTo>
                <a:lnTo>
                  <a:pt x="145414" y="152400"/>
                </a:lnTo>
                <a:close/>
              </a:path>
              <a:path extrusionOk="0" h="1549400" w="2513329">
                <a:moveTo>
                  <a:pt x="1989836" y="152400"/>
                </a:moveTo>
                <a:lnTo>
                  <a:pt x="1914144" y="152400"/>
                </a:lnTo>
                <a:lnTo>
                  <a:pt x="1941576" y="165100"/>
                </a:lnTo>
                <a:lnTo>
                  <a:pt x="2002789" y="165100"/>
                </a:lnTo>
                <a:lnTo>
                  <a:pt x="1989836" y="152400"/>
                </a:lnTo>
                <a:close/>
              </a:path>
              <a:path extrusionOk="0" h="1549400" w="2513329">
                <a:moveTo>
                  <a:pt x="186689" y="139700"/>
                </a:moveTo>
                <a:lnTo>
                  <a:pt x="140335" y="139700"/>
                </a:lnTo>
                <a:lnTo>
                  <a:pt x="117348" y="152400"/>
                </a:lnTo>
                <a:lnTo>
                  <a:pt x="155701" y="152400"/>
                </a:lnTo>
                <a:lnTo>
                  <a:pt x="186689" y="139700"/>
                </a:lnTo>
                <a:close/>
              </a:path>
              <a:path extrusionOk="0" h="1549400" w="2513329">
                <a:moveTo>
                  <a:pt x="1920494" y="139700"/>
                </a:moveTo>
                <a:lnTo>
                  <a:pt x="1877440" y="139700"/>
                </a:lnTo>
                <a:lnTo>
                  <a:pt x="1903095" y="152400"/>
                </a:lnTo>
                <a:lnTo>
                  <a:pt x="1947799" y="152400"/>
                </a:lnTo>
                <a:lnTo>
                  <a:pt x="1920494" y="139700"/>
                </a:lnTo>
                <a:close/>
              </a:path>
              <a:path extrusionOk="0" h="1549400" w="2513329">
                <a:moveTo>
                  <a:pt x="1947164" y="139700"/>
                </a:moveTo>
                <a:lnTo>
                  <a:pt x="1947799" y="152400"/>
                </a:lnTo>
                <a:lnTo>
                  <a:pt x="1959737" y="152400"/>
                </a:lnTo>
                <a:lnTo>
                  <a:pt x="1947164" y="139700"/>
                </a:lnTo>
                <a:close/>
              </a:path>
              <a:path extrusionOk="0" h="1549400" w="2513329">
                <a:moveTo>
                  <a:pt x="239649" y="127000"/>
                </a:moveTo>
                <a:lnTo>
                  <a:pt x="181863" y="127000"/>
                </a:lnTo>
                <a:lnTo>
                  <a:pt x="150875" y="139700"/>
                </a:lnTo>
                <a:lnTo>
                  <a:pt x="186436" y="139700"/>
                </a:lnTo>
                <a:lnTo>
                  <a:pt x="239649" y="127000"/>
                </a:lnTo>
                <a:close/>
              </a:path>
              <a:path extrusionOk="0" h="1549400" w="2513329">
                <a:moveTo>
                  <a:pt x="1883664" y="127000"/>
                </a:moveTo>
                <a:lnTo>
                  <a:pt x="1841627" y="127000"/>
                </a:lnTo>
                <a:lnTo>
                  <a:pt x="1866138" y="139700"/>
                </a:lnTo>
                <a:lnTo>
                  <a:pt x="1909190" y="139700"/>
                </a:lnTo>
                <a:lnTo>
                  <a:pt x="1883664" y="127000"/>
                </a:lnTo>
                <a:close/>
              </a:path>
              <a:path extrusionOk="0" h="1549400" w="2513329">
                <a:moveTo>
                  <a:pt x="287782" y="114300"/>
                </a:moveTo>
                <a:lnTo>
                  <a:pt x="235330" y="114300"/>
                </a:lnTo>
                <a:lnTo>
                  <a:pt x="207263" y="127000"/>
                </a:lnTo>
                <a:lnTo>
                  <a:pt x="272923" y="127000"/>
                </a:lnTo>
                <a:lnTo>
                  <a:pt x="287782" y="114300"/>
                </a:lnTo>
                <a:close/>
              </a:path>
              <a:path extrusionOk="0" h="1549400" w="2513329">
                <a:moveTo>
                  <a:pt x="1848230" y="114300"/>
                </a:moveTo>
                <a:lnTo>
                  <a:pt x="1807717" y="114300"/>
                </a:lnTo>
                <a:lnTo>
                  <a:pt x="1831213" y="127000"/>
                </a:lnTo>
                <a:lnTo>
                  <a:pt x="1883917" y="127000"/>
                </a:lnTo>
                <a:lnTo>
                  <a:pt x="1848230" y="114300"/>
                </a:lnTo>
                <a:close/>
              </a:path>
              <a:path extrusionOk="0" h="1549400" w="2513329">
                <a:moveTo>
                  <a:pt x="374269" y="101600"/>
                </a:moveTo>
                <a:lnTo>
                  <a:pt x="269494" y="101600"/>
                </a:lnTo>
                <a:lnTo>
                  <a:pt x="235712" y="114300"/>
                </a:lnTo>
                <a:lnTo>
                  <a:pt x="341502" y="114300"/>
                </a:lnTo>
                <a:lnTo>
                  <a:pt x="374269" y="101600"/>
                </a:lnTo>
                <a:close/>
              </a:path>
              <a:path extrusionOk="0" h="1549400" w="2513329">
                <a:moveTo>
                  <a:pt x="1814449" y="101600"/>
                </a:moveTo>
                <a:lnTo>
                  <a:pt x="1760982" y="101600"/>
                </a:lnTo>
                <a:lnTo>
                  <a:pt x="1797430" y="114300"/>
                </a:lnTo>
                <a:lnTo>
                  <a:pt x="1837816" y="114300"/>
                </a:lnTo>
                <a:lnTo>
                  <a:pt x="1814449" y="101600"/>
                </a:lnTo>
                <a:close/>
              </a:path>
              <a:path extrusionOk="0" h="1549400" w="2513329">
                <a:moveTo>
                  <a:pt x="479425" y="88900"/>
                </a:moveTo>
                <a:lnTo>
                  <a:pt x="372237" y="88900"/>
                </a:lnTo>
                <a:lnTo>
                  <a:pt x="339471" y="101600"/>
                </a:lnTo>
                <a:lnTo>
                  <a:pt x="464312" y="101600"/>
                </a:lnTo>
                <a:lnTo>
                  <a:pt x="479425" y="88900"/>
                </a:lnTo>
                <a:close/>
              </a:path>
              <a:path extrusionOk="0" h="1549400" w="2513329">
                <a:moveTo>
                  <a:pt x="1778380" y="88900"/>
                </a:moveTo>
                <a:lnTo>
                  <a:pt x="1718310" y="88900"/>
                </a:lnTo>
                <a:lnTo>
                  <a:pt x="1731264" y="101600"/>
                </a:lnTo>
                <a:lnTo>
                  <a:pt x="1803273" y="101600"/>
                </a:lnTo>
                <a:lnTo>
                  <a:pt x="1778380" y="88900"/>
                </a:lnTo>
                <a:close/>
              </a:path>
              <a:path extrusionOk="0" h="1549400" w="2513329">
                <a:moveTo>
                  <a:pt x="702817" y="76200"/>
                </a:moveTo>
                <a:lnTo>
                  <a:pt x="462279" y="76200"/>
                </a:lnTo>
                <a:lnTo>
                  <a:pt x="428116" y="88900"/>
                </a:lnTo>
                <a:lnTo>
                  <a:pt x="675386" y="88900"/>
                </a:lnTo>
                <a:lnTo>
                  <a:pt x="702817" y="76200"/>
                </a:lnTo>
                <a:close/>
              </a:path>
              <a:path extrusionOk="0" h="1549400" w="2513329">
                <a:moveTo>
                  <a:pt x="1736344" y="76200"/>
                </a:moveTo>
                <a:lnTo>
                  <a:pt x="1657223" y="76200"/>
                </a:lnTo>
                <a:lnTo>
                  <a:pt x="1679828" y="88900"/>
                </a:lnTo>
                <a:lnTo>
                  <a:pt x="1766570" y="88900"/>
                </a:lnTo>
                <a:lnTo>
                  <a:pt x="1736344" y="76200"/>
                </a:lnTo>
                <a:close/>
              </a:path>
              <a:path extrusionOk="0" h="1549400" w="2513329">
                <a:moveTo>
                  <a:pt x="856107" y="63500"/>
                </a:moveTo>
                <a:lnTo>
                  <a:pt x="600075" y="63500"/>
                </a:lnTo>
                <a:lnTo>
                  <a:pt x="587248" y="76200"/>
                </a:lnTo>
                <a:lnTo>
                  <a:pt x="822705" y="76200"/>
                </a:lnTo>
                <a:lnTo>
                  <a:pt x="856107" y="63500"/>
                </a:lnTo>
                <a:close/>
              </a:path>
              <a:path extrusionOk="0" h="1549400" w="2513329">
                <a:moveTo>
                  <a:pt x="1696212" y="63500"/>
                </a:moveTo>
                <a:lnTo>
                  <a:pt x="1612900" y="63500"/>
                </a:lnTo>
                <a:lnTo>
                  <a:pt x="1645412" y="76200"/>
                </a:lnTo>
                <a:lnTo>
                  <a:pt x="1723136" y="76200"/>
                </a:lnTo>
                <a:lnTo>
                  <a:pt x="1696212" y="63500"/>
                </a:lnTo>
                <a:close/>
              </a:path>
              <a:path extrusionOk="0" h="1549400" w="2513329">
                <a:moveTo>
                  <a:pt x="895350" y="50800"/>
                </a:moveTo>
                <a:lnTo>
                  <a:pt x="807338" y="50800"/>
                </a:lnTo>
                <a:lnTo>
                  <a:pt x="778255" y="63500"/>
                </a:lnTo>
                <a:lnTo>
                  <a:pt x="869441" y="63500"/>
                </a:lnTo>
                <a:lnTo>
                  <a:pt x="895350" y="50800"/>
                </a:lnTo>
                <a:close/>
              </a:path>
              <a:path extrusionOk="0" h="1549400" w="2513329">
                <a:moveTo>
                  <a:pt x="1650619" y="50800"/>
                </a:moveTo>
                <a:lnTo>
                  <a:pt x="1581658" y="50800"/>
                </a:lnTo>
                <a:lnTo>
                  <a:pt x="1599311" y="63500"/>
                </a:lnTo>
                <a:lnTo>
                  <a:pt x="1662557" y="63500"/>
                </a:lnTo>
                <a:lnTo>
                  <a:pt x="1650619" y="50800"/>
                </a:lnTo>
                <a:close/>
              </a:path>
              <a:path extrusionOk="0" h="1549400" w="2513329">
                <a:moveTo>
                  <a:pt x="950849" y="38100"/>
                </a:moveTo>
                <a:lnTo>
                  <a:pt x="864870" y="38100"/>
                </a:lnTo>
                <a:lnTo>
                  <a:pt x="851915" y="50800"/>
                </a:lnTo>
                <a:lnTo>
                  <a:pt x="935736" y="50800"/>
                </a:lnTo>
                <a:lnTo>
                  <a:pt x="950849" y="38100"/>
                </a:lnTo>
                <a:close/>
              </a:path>
              <a:path extrusionOk="0" h="1549400" w="2513329">
                <a:moveTo>
                  <a:pt x="1604010" y="38100"/>
                </a:moveTo>
                <a:lnTo>
                  <a:pt x="1506727" y="38100"/>
                </a:lnTo>
                <a:lnTo>
                  <a:pt x="1521840" y="50800"/>
                </a:lnTo>
                <a:lnTo>
                  <a:pt x="1617979" y="50800"/>
                </a:lnTo>
                <a:lnTo>
                  <a:pt x="1604010" y="38100"/>
                </a:lnTo>
                <a:close/>
              </a:path>
              <a:path extrusionOk="0" h="1549400" w="2513329">
                <a:moveTo>
                  <a:pt x="1056004" y="25400"/>
                </a:moveTo>
                <a:lnTo>
                  <a:pt x="931672" y="25400"/>
                </a:lnTo>
                <a:lnTo>
                  <a:pt x="903604" y="38100"/>
                </a:lnTo>
                <a:lnTo>
                  <a:pt x="1038351" y="38100"/>
                </a:lnTo>
                <a:lnTo>
                  <a:pt x="1056004" y="25400"/>
                </a:lnTo>
                <a:close/>
              </a:path>
              <a:path extrusionOk="0" h="1549400" w="2513329">
                <a:moveTo>
                  <a:pt x="1553210" y="25400"/>
                </a:moveTo>
                <a:lnTo>
                  <a:pt x="1377696" y="25400"/>
                </a:lnTo>
                <a:lnTo>
                  <a:pt x="1413002" y="38100"/>
                </a:lnTo>
                <a:lnTo>
                  <a:pt x="1567561" y="38100"/>
                </a:lnTo>
                <a:lnTo>
                  <a:pt x="1553210" y="25400"/>
                </a:lnTo>
                <a:close/>
              </a:path>
              <a:path extrusionOk="0" h="1549400" w="2513329">
                <a:moveTo>
                  <a:pt x="1452752" y="12700"/>
                </a:moveTo>
                <a:lnTo>
                  <a:pt x="982726" y="12700"/>
                </a:lnTo>
                <a:lnTo>
                  <a:pt x="947420" y="25400"/>
                </a:lnTo>
                <a:lnTo>
                  <a:pt x="1470787" y="25400"/>
                </a:lnTo>
                <a:lnTo>
                  <a:pt x="1452752" y="12700"/>
                </a:lnTo>
                <a:close/>
              </a:path>
              <a:path extrusionOk="0" h="1549400" w="2513329">
                <a:moveTo>
                  <a:pt x="1287526" y="0"/>
                </a:moveTo>
                <a:lnTo>
                  <a:pt x="1171955" y="0"/>
                </a:lnTo>
                <a:lnTo>
                  <a:pt x="1154811" y="12700"/>
                </a:lnTo>
                <a:lnTo>
                  <a:pt x="1338072" y="12700"/>
                </a:lnTo>
                <a:lnTo>
                  <a:pt x="1287526"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09" name="Google Shape;2309;p47"/>
          <p:cNvSpPr txBox="1"/>
          <p:nvPr/>
        </p:nvSpPr>
        <p:spPr>
          <a:xfrm>
            <a:off x="4460621" y="4211002"/>
            <a:ext cx="596900"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𝐽 w, 𝑏</a:t>
            </a:r>
            <a:endParaRPr sz="1800">
              <a:latin typeface="Cambria Math"/>
              <a:ea typeface="Cambria Math"/>
              <a:cs typeface="Cambria Math"/>
              <a:sym typeface="Cambria Math"/>
            </a:endParaRPr>
          </a:p>
        </p:txBody>
      </p:sp>
      <p:pic>
        <p:nvPicPr>
          <p:cNvPr id="2310" name="Google Shape;2310;p47"/>
          <p:cNvPicPr preferRelativeResize="0"/>
          <p:nvPr/>
        </p:nvPicPr>
        <p:blipFill rotWithShape="1">
          <a:blip r:embed="rId6">
            <a:alphaModFix/>
          </a:blip>
          <a:srcRect b="0" l="0" r="0" t="0"/>
          <a:stretch/>
        </p:blipFill>
        <p:spPr>
          <a:xfrm>
            <a:off x="5291582" y="4320895"/>
            <a:ext cx="291845" cy="143510"/>
          </a:xfrm>
          <a:prstGeom prst="rect">
            <a:avLst/>
          </a:prstGeom>
          <a:noFill/>
          <a:ln>
            <a:noFill/>
          </a:ln>
        </p:spPr>
      </p:pic>
      <p:pic>
        <p:nvPicPr>
          <p:cNvPr id="2311" name="Google Shape;2311;p47"/>
          <p:cNvPicPr preferRelativeResize="0"/>
          <p:nvPr/>
        </p:nvPicPr>
        <p:blipFill rotWithShape="1">
          <a:blip r:embed="rId7">
            <a:alphaModFix/>
          </a:blip>
          <a:srcRect b="0" l="0" r="0" t="0"/>
          <a:stretch/>
        </p:blipFill>
        <p:spPr>
          <a:xfrm>
            <a:off x="1120406" y="3887114"/>
            <a:ext cx="7760703" cy="660120"/>
          </a:xfrm>
          <a:prstGeom prst="rect">
            <a:avLst/>
          </a:prstGeom>
          <a:noFill/>
          <a:ln>
            <a:noFill/>
          </a:ln>
        </p:spPr>
      </p:pic>
      <p:pic>
        <p:nvPicPr>
          <p:cNvPr id="2312" name="Google Shape;2312;p47"/>
          <p:cNvPicPr preferRelativeResize="0"/>
          <p:nvPr/>
        </p:nvPicPr>
        <p:blipFill rotWithShape="1">
          <a:blip r:embed="rId8">
            <a:alphaModFix/>
          </a:blip>
          <a:srcRect b="0" l="0" r="0" t="0"/>
          <a:stretch/>
        </p:blipFill>
        <p:spPr>
          <a:xfrm>
            <a:off x="1258887" y="1154112"/>
            <a:ext cx="206375" cy="206375"/>
          </a:xfrm>
          <a:prstGeom prst="rect">
            <a:avLst/>
          </a:prstGeom>
          <a:noFill/>
          <a:ln>
            <a:noFill/>
          </a:ln>
        </p:spPr>
      </p:pic>
      <p:pic>
        <p:nvPicPr>
          <p:cNvPr id="2313" name="Google Shape;2313;p47"/>
          <p:cNvPicPr preferRelativeResize="0"/>
          <p:nvPr/>
        </p:nvPicPr>
        <p:blipFill rotWithShape="1">
          <a:blip r:embed="rId8">
            <a:alphaModFix/>
          </a:blip>
          <a:srcRect b="0" l="0" r="0" t="0"/>
          <a:stretch/>
        </p:blipFill>
        <p:spPr>
          <a:xfrm>
            <a:off x="1258887" y="1611312"/>
            <a:ext cx="206375" cy="206375"/>
          </a:xfrm>
          <a:prstGeom prst="rect">
            <a:avLst/>
          </a:prstGeom>
          <a:noFill/>
          <a:ln>
            <a:noFill/>
          </a:ln>
        </p:spPr>
      </p:pic>
      <p:pic>
        <p:nvPicPr>
          <p:cNvPr id="2314" name="Google Shape;2314;p47"/>
          <p:cNvPicPr preferRelativeResize="0"/>
          <p:nvPr/>
        </p:nvPicPr>
        <p:blipFill rotWithShape="1">
          <a:blip r:embed="rId8">
            <a:alphaModFix/>
          </a:blip>
          <a:srcRect b="0" l="0" r="0" t="0"/>
          <a:stretch/>
        </p:blipFill>
        <p:spPr>
          <a:xfrm>
            <a:off x="1906587" y="2563812"/>
            <a:ext cx="206375" cy="206375"/>
          </a:xfrm>
          <a:prstGeom prst="rect">
            <a:avLst/>
          </a:prstGeom>
          <a:noFill/>
          <a:ln>
            <a:noFill/>
          </a:ln>
        </p:spPr>
      </p:pic>
      <p:pic>
        <p:nvPicPr>
          <p:cNvPr id="2315" name="Google Shape;2315;p47"/>
          <p:cNvPicPr preferRelativeResize="0"/>
          <p:nvPr/>
        </p:nvPicPr>
        <p:blipFill rotWithShape="1">
          <a:blip r:embed="rId8">
            <a:alphaModFix/>
          </a:blip>
          <a:srcRect b="0" l="0" r="0" t="0"/>
          <a:stretch/>
        </p:blipFill>
        <p:spPr>
          <a:xfrm>
            <a:off x="1563687" y="2516187"/>
            <a:ext cx="206375" cy="206375"/>
          </a:xfrm>
          <a:prstGeom prst="rect">
            <a:avLst/>
          </a:prstGeom>
          <a:noFill/>
          <a:ln>
            <a:noFill/>
          </a:ln>
        </p:spPr>
      </p:pic>
      <p:grpSp>
        <p:nvGrpSpPr>
          <p:cNvPr id="2316" name="Google Shape;2316;p47"/>
          <p:cNvGrpSpPr/>
          <p:nvPr/>
        </p:nvGrpSpPr>
        <p:grpSpPr>
          <a:xfrm>
            <a:off x="1563687" y="797051"/>
            <a:ext cx="2156143" cy="1992186"/>
            <a:chOff x="1563687" y="797051"/>
            <a:chExt cx="2156143" cy="1992186"/>
          </a:xfrm>
        </p:grpSpPr>
        <p:sp>
          <p:nvSpPr>
            <p:cNvPr id="2317" name="Google Shape;2317;p47"/>
            <p:cNvSpPr/>
            <p:nvPr/>
          </p:nvSpPr>
          <p:spPr>
            <a:xfrm>
              <a:off x="1659255" y="797051"/>
              <a:ext cx="2060575" cy="1524000"/>
            </a:xfrm>
            <a:custGeom>
              <a:rect b="b" l="l" r="r" t="t"/>
              <a:pathLst>
                <a:path extrusionOk="0" h="1524000" w="2060575">
                  <a:moveTo>
                    <a:pt x="1220596" y="1511300"/>
                  </a:moveTo>
                  <a:lnTo>
                    <a:pt x="943228" y="1511300"/>
                  </a:lnTo>
                  <a:lnTo>
                    <a:pt x="945388" y="1524000"/>
                  </a:lnTo>
                  <a:lnTo>
                    <a:pt x="1215644" y="1524000"/>
                  </a:lnTo>
                  <a:lnTo>
                    <a:pt x="1220596" y="1511300"/>
                  </a:lnTo>
                  <a:close/>
                </a:path>
                <a:path extrusionOk="0" h="1524000" w="2060575">
                  <a:moveTo>
                    <a:pt x="1247520" y="1498600"/>
                  </a:moveTo>
                  <a:lnTo>
                    <a:pt x="903351" y="1498600"/>
                  </a:lnTo>
                  <a:lnTo>
                    <a:pt x="910970" y="1511300"/>
                  </a:lnTo>
                  <a:lnTo>
                    <a:pt x="1244219" y="1511300"/>
                  </a:lnTo>
                  <a:lnTo>
                    <a:pt x="1247520" y="1498600"/>
                  </a:lnTo>
                  <a:close/>
                </a:path>
                <a:path extrusionOk="0" h="1524000" w="2060575">
                  <a:moveTo>
                    <a:pt x="882269" y="1485900"/>
                  </a:moveTo>
                  <a:lnTo>
                    <a:pt x="875919" y="1485900"/>
                  </a:lnTo>
                  <a:lnTo>
                    <a:pt x="883412" y="1498600"/>
                  </a:lnTo>
                  <a:lnTo>
                    <a:pt x="882269" y="1485900"/>
                  </a:lnTo>
                  <a:close/>
                </a:path>
                <a:path extrusionOk="0" h="1524000" w="2060575">
                  <a:moveTo>
                    <a:pt x="986917" y="1485900"/>
                  </a:moveTo>
                  <a:lnTo>
                    <a:pt x="882269" y="1485900"/>
                  </a:lnTo>
                  <a:lnTo>
                    <a:pt x="888111" y="1498600"/>
                  </a:lnTo>
                  <a:lnTo>
                    <a:pt x="994028" y="1498600"/>
                  </a:lnTo>
                  <a:lnTo>
                    <a:pt x="986917" y="1485900"/>
                  </a:lnTo>
                  <a:close/>
                </a:path>
                <a:path extrusionOk="0" h="1524000" w="2060575">
                  <a:moveTo>
                    <a:pt x="990853" y="1485900"/>
                  </a:moveTo>
                  <a:lnTo>
                    <a:pt x="986917" y="1485900"/>
                  </a:lnTo>
                  <a:lnTo>
                    <a:pt x="994028" y="1498600"/>
                  </a:lnTo>
                  <a:lnTo>
                    <a:pt x="990853" y="1485900"/>
                  </a:lnTo>
                  <a:close/>
                </a:path>
                <a:path extrusionOk="0" h="1524000" w="2060575">
                  <a:moveTo>
                    <a:pt x="996061" y="1485900"/>
                  </a:moveTo>
                  <a:lnTo>
                    <a:pt x="990853" y="1485900"/>
                  </a:lnTo>
                  <a:lnTo>
                    <a:pt x="994028" y="1498600"/>
                  </a:lnTo>
                  <a:lnTo>
                    <a:pt x="997838" y="1498600"/>
                  </a:lnTo>
                  <a:lnTo>
                    <a:pt x="996061" y="1485900"/>
                  </a:lnTo>
                  <a:close/>
                </a:path>
                <a:path extrusionOk="0" h="1524000" w="2060575">
                  <a:moveTo>
                    <a:pt x="1261618" y="1485900"/>
                  </a:moveTo>
                  <a:lnTo>
                    <a:pt x="1192530" y="1485900"/>
                  </a:lnTo>
                  <a:lnTo>
                    <a:pt x="1190752" y="1498600"/>
                  </a:lnTo>
                  <a:lnTo>
                    <a:pt x="1247647" y="1498600"/>
                  </a:lnTo>
                  <a:lnTo>
                    <a:pt x="1261344" y="1487090"/>
                  </a:lnTo>
                  <a:lnTo>
                    <a:pt x="1261618" y="1485900"/>
                  </a:lnTo>
                  <a:close/>
                </a:path>
                <a:path extrusionOk="0" h="1524000" w="2060575">
                  <a:moveTo>
                    <a:pt x="1261344" y="1487090"/>
                  </a:moveTo>
                  <a:lnTo>
                    <a:pt x="1247647" y="1498600"/>
                  </a:lnTo>
                  <a:lnTo>
                    <a:pt x="1258570" y="1498600"/>
                  </a:lnTo>
                  <a:lnTo>
                    <a:pt x="1259670" y="1494366"/>
                  </a:lnTo>
                  <a:lnTo>
                    <a:pt x="1261344" y="1487090"/>
                  </a:lnTo>
                  <a:close/>
                </a:path>
                <a:path extrusionOk="0" h="1524000" w="2060575">
                  <a:moveTo>
                    <a:pt x="1259670" y="1494366"/>
                  </a:moveTo>
                  <a:lnTo>
                    <a:pt x="1258570" y="1498600"/>
                  </a:lnTo>
                  <a:lnTo>
                    <a:pt x="1258805" y="1498129"/>
                  </a:lnTo>
                  <a:lnTo>
                    <a:pt x="1259670" y="1494366"/>
                  </a:lnTo>
                  <a:close/>
                </a:path>
                <a:path extrusionOk="0" h="1524000" w="2060575">
                  <a:moveTo>
                    <a:pt x="1258805" y="1498129"/>
                  </a:moveTo>
                  <a:lnTo>
                    <a:pt x="1258570" y="1498600"/>
                  </a:lnTo>
                  <a:lnTo>
                    <a:pt x="1258805" y="1498129"/>
                  </a:lnTo>
                  <a:close/>
                </a:path>
                <a:path extrusionOk="0" h="1524000" w="2060575">
                  <a:moveTo>
                    <a:pt x="1261745" y="1492250"/>
                  </a:moveTo>
                  <a:lnTo>
                    <a:pt x="1258805" y="1498129"/>
                  </a:lnTo>
                  <a:lnTo>
                    <a:pt x="1258696" y="1498600"/>
                  </a:lnTo>
                  <a:lnTo>
                    <a:pt x="1260347" y="1498600"/>
                  </a:lnTo>
                  <a:lnTo>
                    <a:pt x="1261745" y="1492250"/>
                  </a:lnTo>
                  <a:close/>
                </a:path>
                <a:path extrusionOk="0" h="1524000" w="2060575">
                  <a:moveTo>
                    <a:pt x="1261623" y="1486855"/>
                  </a:moveTo>
                  <a:lnTo>
                    <a:pt x="1261344" y="1487090"/>
                  </a:lnTo>
                  <a:lnTo>
                    <a:pt x="1259670" y="1494366"/>
                  </a:lnTo>
                  <a:lnTo>
                    <a:pt x="1261623" y="1486855"/>
                  </a:lnTo>
                  <a:close/>
                </a:path>
                <a:path extrusionOk="0" h="1524000" w="2060575">
                  <a:moveTo>
                    <a:pt x="1264920" y="1485900"/>
                  </a:moveTo>
                  <a:lnTo>
                    <a:pt x="1263142" y="1485900"/>
                  </a:lnTo>
                  <a:lnTo>
                    <a:pt x="1261745" y="1492250"/>
                  </a:lnTo>
                  <a:lnTo>
                    <a:pt x="1264920" y="1485900"/>
                  </a:lnTo>
                  <a:close/>
                </a:path>
                <a:path extrusionOk="0" h="1524000" w="2060575">
                  <a:moveTo>
                    <a:pt x="1262761" y="1485900"/>
                  </a:moveTo>
                  <a:lnTo>
                    <a:pt x="1261871" y="1485900"/>
                  </a:lnTo>
                  <a:lnTo>
                    <a:pt x="1261623" y="1486855"/>
                  </a:lnTo>
                  <a:lnTo>
                    <a:pt x="1262761" y="1485900"/>
                  </a:lnTo>
                  <a:close/>
                </a:path>
                <a:path extrusionOk="0" h="1524000" w="2060575">
                  <a:moveTo>
                    <a:pt x="855980" y="1473200"/>
                  </a:moveTo>
                  <a:lnTo>
                    <a:pt x="859917" y="1485900"/>
                  </a:lnTo>
                  <a:lnTo>
                    <a:pt x="861187" y="1485900"/>
                  </a:lnTo>
                  <a:lnTo>
                    <a:pt x="855980" y="1473200"/>
                  </a:lnTo>
                  <a:close/>
                </a:path>
                <a:path extrusionOk="0" h="1524000" w="2060575">
                  <a:moveTo>
                    <a:pt x="937259" y="1473200"/>
                  </a:moveTo>
                  <a:lnTo>
                    <a:pt x="856107" y="1473200"/>
                  </a:lnTo>
                  <a:lnTo>
                    <a:pt x="861187" y="1485900"/>
                  </a:lnTo>
                  <a:lnTo>
                    <a:pt x="942975" y="1485900"/>
                  </a:lnTo>
                  <a:lnTo>
                    <a:pt x="937259" y="1473200"/>
                  </a:lnTo>
                  <a:close/>
                </a:path>
                <a:path extrusionOk="0" h="1524000" w="2060575">
                  <a:moveTo>
                    <a:pt x="939800" y="1473200"/>
                  </a:moveTo>
                  <a:lnTo>
                    <a:pt x="937259" y="1473200"/>
                  </a:lnTo>
                  <a:lnTo>
                    <a:pt x="945133" y="1485900"/>
                  </a:lnTo>
                  <a:lnTo>
                    <a:pt x="939800" y="1473200"/>
                  </a:lnTo>
                  <a:close/>
                </a:path>
                <a:path extrusionOk="0" h="1524000" w="2060575">
                  <a:moveTo>
                    <a:pt x="1228089" y="1473200"/>
                  </a:moveTo>
                  <a:lnTo>
                    <a:pt x="1218819" y="1473200"/>
                  </a:lnTo>
                  <a:lnTo>
                    <a:pt x="1214374" y="1485900"/>
                  </a:lnTo>
                  <a:lnTo>
                    <a:pt x="1227836" y="1485900"/>
                  </a:lnTo>
                  <a:lnTo>
                    <a:pt x="1228089" y="1473200"/>
                  </a:lnTo>
                  <a:close/>
                </a:path>
                <a:path extrusionOk="0" h="1524000" w="2060575">
                  <a:moveTo>
                    <a:pt x="1235837" y="1473200"/>
                  </a:moveTo>
                  <a:lnTo>
                    <a:pt x="1228089" y="1473200"/>
                  </a:lnTo>
                  <a:lnTo>
                    <a:pt x="1227836" y="1485900"/>
                  </a:lnTo>
                  <a:lnTo>
                    <a:pt x="1235837" y="1473200"/>
                  </a:lnTo>
                  <a:close/>
                </a:path>
                <a:path extrusionOk="0" h="1524000" w="2060575">
                  <a:moveTo>
                    <a:pt x="1279652" y="1473200"/>
                  </a:moveTo>
                  <a:lnTo>
                    <a:pt x="1235837" y="1473200"/>
                  </a:lnTo>
                  <a:lnTo>
                    <a:pt x="1227836" y="1485900"/>
                  </a:lnTo>
                  <a:lnTo>
                    <a:pt x="1273937" y="1485900"/>
                  </a:lnTo>
                  <a:lnTo>
                    <a:pt x="1279652" y="1473200"/>
                  </a:lnTo>
                  <a:close/>
                </a:path>
                <a:path extrusionOk="0" h="1524000" w="2060575">
                  <a:moveTo>
                    <a:pt x="1282319" y="1473200"/>
                  </a:moveTo>
                  <a:lnTo>
                    <a:pt x="1279652" y="1473200"/>
                  </a:lnTo>
                  <a:lnTo>
                    <a:pt x="1274699" y="1485900"/>
                  </a:lnTo>
                  <a:lnTo>
                    <a:pt x="1282319" y="1473200"/>
                  </a:lnTo>
                  <a:close/>
                </a:path>
                <a:path extrusionOk="0" h="1524000" w="2060575">
                  <a:moveTo>
                    <a:pt x="905128" y="1460500"/>
                  </a:moveTo>
                  <a:lnTo>
                    <a:pt x="838707" y="1460500"/>
                  </a:lnTo>
                  <a:lnTo>
                    <a:pt x="840867" y="1473200"/>
                  </a:lnTo>
                  <a:lnTo>
                    <a:pt x="912368" y="1473200"/>
                  </a:lnTo>
                  <a:lnTo>
                    <a:pt x="905128" y="1460500"/>
                  </a:lnTo>
                  <a:close/>
                </a:path>
                <a:path extrusionOk="0" h="1524000" w="2060575">
                  <a:moveTo>
                    <a:pt x="1236852" y="1460500"/>
                  </a:moveTo>
                  <a:lnTo>
                    <a:pt x="1235456" y="1460500"/>
                  </a:lnTo>
                  <a:lnTo>
                    <a:pt x="1229233" y="1473200"/>
                  </a:lnTo>
                  <a:lnTo>
                    <a:pt x="1233551" y="1473200"/>
                  </a:lnTo>
                  <a:lnTo>
                    <a:pt x="1235574" y="1471156"/>
                  </a:lnTo>
                  <a:lnTo>
                    <a:pt x="1236852" y="1460500"/>
                  </a:lnTo>
                  <a:close/>
                </a:path>
                <a:path extrusionOk="0" h="1524000" w="2060575">
                  <a:moveTo>
                    <a:pt x="1301114" y="1460500"/>
                  </a:moveTo>
                  <a:lnTo>
                    <a:pt x="1246124" y="1460500"/>
                  </a:lnTo>
                  <a:lnTo>
                    <a:pt x="1235574" y="1471156"/>
                  </a:lnTo>
                  <a:lnTo>
                    <a:pt x="1235328" y="1473200"/>
                  </a:lnTo>
                  <a:lnTo>
                    <a:pt x="1295781" y="1473200"/>
                  </a:lnTo>
                  <a:lnTo>
                    <a:pt x="1301114" y="1460500"/>
                  </a:lnTo>
                  <a:close/>
                </a:path>
                <a:path extrusionOk="0" h="1524000" w="2060575">
                  <a:moveTo>
                    <a:pt x="1246124" y="1460500"/>
                  </a:moveTo>
                  <a:lnTo>
                    <a:pt x="1236852" y="1460500"/>
                  </a:lnTo>
                  <a:lnTo>
                    <a:pt x="1235574" y="1471156"/>
                  </a:lnTo>
                  <a:lnTo>
                    <a:pt x="1246124" y="1460500"/>
                  </a:lnTo>
                  <a:close/>
                </a:path>
                <a:path extrusionOk="0" h="1524000" w="2060575">
                  <a:moveTo>
                    <a:pt x="866139" y="1346200"/>
                  </a:moveTo>
                  <a:lnTo>
                    <a:pt x="831214" y="1346200"/>
                  </a:lnTo>
                  <a:lnTo>
                    <a:pt x="831214" y="1447800"/>
                  </a:lnTo>
                  <a:lnTo>
                    <a:pt x="832612" y="1460500"/>
                  </a:lnTo>
                  <a:lnTo>
                    <a:pt x="887476" y="1460500"/>
                  </a:lnTo>
                  <a:lnTo>
                    <a:pt x="885951" y="1447800"/>
                  </a:lnTo>
                  <a:lnTo>
                    <a:pt x="864996" y="1447800"/>
                  </a:lnTo>
                  <a:lnTo>
                    <a:pt x="863709" y="1441668"/>
                  </a:lnTo>
                  <a:lnTo>
                    <a:pt x="860425" y="1435100"/>
                  </a:lnTo>
                  <a:lnTo>
                    <a:pt x="866139" y="1435100"/>
                  </a:lnTo>
                  <a:lnTo>
                    <a:pt x="866139" y="1358900"/>
                  </a:lnTo>
                  <a:lnTo>
                    <a:pt x="865124" y="1358900"/>
                  </a:lnTo>
                  <a:lnTo>
                    <a:pt x="866139" y="1346200"/>
                  </a:lnTo>
                  <a:close/>
                </a:path>
                <a:path extrusionOk="0" h="1524000" w="2060575">
                  <a:moveTo>
                    <a:pt x="1315974" y="1447800"/>
                  </a:moveTo>
                  <a:lnTo>
                    <a:pt x="1255776" y="1447800"/>
                  </a:lnTo>
                  <a:lnTo>
                    <a:pt x="1250061" y="1460500"/>
                  </a:lnTo>
                  <a:lnTo>
                    <a:pt x="1314195" y="1460500"/>
                  </a:lnTo>
                  <a:lnTo>
                    <a:pt x="1315974" y="1447800"/>
                  </a:lnTo>
                  <a:close/>
                </a:path>
                <a:path extrusionOk="0" h="1524000" w="2060575">
                  <a:moveTo>
                    <a:pt x="456311" y="1435100"/>
                  </a:moveTo>
                  <a:lnTo>
                    <a:pt x="428117" y="1435100"/>
                  </a:lnTo>
                  <a:lnTo>
                    <a:pt x="435482" y="1447800"/>
                  </a:lnTo>
                  <a:lnTo>
                    <a:pt x="459867" y="1447800"/>
                  </a:lnTo>
                  <a:lnTo>
                    <a:pt x="456311" y="1435100"/>
                  </a:lnTo>
                  <a:close/>
                </a:path>
                <a:path extrusionOk="0" h="1524000" w="2060575">
                  <a:moveTo>
                    <a:pt x="456311" y="1435100"/>
                  </a:moveTo>
                  <a:lnTo>
                    <a:pt x="459867" y="1447800"/>
                  </a:lnTo>
                  <a:lnTo>
                    <a:pt x="462788" y="1447800"/>
                  </a:lnTo>
                  <a:lnTo>
                    <a:pt x="456311" y="1435100"/>
                  </a:lnTo>
                  <a:close/>
                </a:path>
                <a:path extrusionOk="0" h="1524000" w="2060575">
                  <a:moveTo>
                    <a:pt x="672972" y="1435100"/>
                  </a:moveTo>
                  <a:lnTo>
                    <a:pt x="456311" y="1435100"/>
                  </a:lnTo>
                  <a:lnTo>
                    <a:pt x="462788" y="1447800"/>
                  </a:lnTo>
                  <a:lnTo>
                    <a:pt x="670559" y="1447800"/>
                  </a:lnTo>
                  <a:lnTo>
                    <a:pt x="672972" y="1435100"/>
                  </a:lnTo>
                  <a:close/>
                </a:path>
                <a:path extrusionOk="0" h="1524000" w="2060575">
                  <a:moveTo>
                    <a:pt x="865187" y="1444624"/>
                  </a:moveTo>
                  <a:lnTo>
                    <a:pt x="866139" y="1447800"/>
                  </a:lnTo>
                  <a:lnTo>
                    <a:pt x="866139" y="1446529"/>
                  </a:lnTo>
                  <a:lnTo>
                    <a:pt x="865187" y="1444624"/>
                  </a:lnTo>
                  <a:close/>
                </a:path>
                <a:path extrusionOk="0" h="1524000" w="2060575">
                  <a:moveTo>
                    <a:pt x="866139" y="1444752"/>
                  </a:moveTo>
                  <a:lnTo>
                    <a:pt x="866139" y="1446529"/>
                  </a:lnTo>
                  <a:lnTo>
                    <a:pt x="866775" y="1447800"/>
                  </a:lnTo>
                  <a:lnTo>
                    <a:pt x="866139" y="1444752"/>
                  </a:lnTo>
                  <a:close/>
                </a:path>
                <a:path extrusionOk="0" h="1524000" w="2060575">
                  <a:moveTo>
                    <a:pt x="1323975" y="1435100"/>
                  </a:moveTo>
                  <a:lnTo>
                    <a:pt x="1270634" y="1435100"/>
                  </a:lnTo>
                  <a:lnTo>
                    <a:pt x="1268730" y="1447800"/>
                  </a:lnTo>
                  <a:lnTo>
                    <a:pt x="1320800" y="1447800"/>
                  </a:lnTo>
                  <a:lnTo>
                    <a:pt x="1323975" y="1435100"/>
                  </a:lnTo>
                  <a:close/>
                </a:path>
                <a:path extrusionOk="0" h="1524000" w="2060575">
                  <a:moveTo>
                    <a:pt x="863726" y="1435100"/>
                  </a:moveTo>
                  <a:lnTo>
                    <a:pt x="862330" y="1435100"/>
                  </a:lnTo>
                  <a:lnTo>
                    <a:pt x="865187" y="1444624"/>
                  </a:lnTo>
                  <a:lnTo>
                    <a:pt x="866139" y="1446529"/>
                  </a:lnTo>
                  <a:lnTo>
                    <a:pt x="866108" y="1444624"/>
                  </a:lnTo>
                  <a:lnTo>
                    <a:pt x="863726" y="1435100"/>
                  </a:lnTo>
                  <a:close/>
                </a:path>
                <a:path extrusionOk="0" h="1524000" w="2060575">
                  <a:moveTo>
                    <a:pt x="866139" y="1435100"/>
                  </a:moveTo>
                  <a:lnTo>
                    <a:pt x="863726" y="1435100"/>
                  </a:lnTo>
                  <a:lnTo>
                    <a:pt x="866139" y="1444752"/>
                  </a:lnTo>
                  <a:lnTo>
                    <a:pt x="866139" y="1435100"/>
                  </a:lnTo>
                  <a:close/>
                </a:path>
                <a:path extrusionOk="0" h="1524000" w="2060575">
                  <a:moveTo>
                    <a:pt x="862330" y="1435100"/>
                  </a:moveTo>
                  <a:lnTo>
                    <a:pt x="863709" y="1441668"/>
                  </a:lnTo>
                  <a:lnTo>
                    <a:pt x="865187" y="1444624"/>
                  </a:lnTo>
                  <a:lnTo>
                    <a:pt x="862330" y="1435100"/>
                  </a:lnTo>
                  <a:close/>
                </a:path>
                <a:path extrusionOk="0" h="1524000" w="2060575">
                  <a:moveTo>
                    <a:pt x="862330" y="1435100"/>
                  </a:moveTo>
                  <a:lnTo>
                    <a:pt x="860425" y="1435100"/>
                  </a:lnTo>
                  <a:lnTo>
                    <a:pt x="863709" y="1441668"/>
                  </a:lnTo>
                  <a:lnTo>
                    <a:pt x="862330" y="1435100"/>
                  </a:lnTo>
                  <a:close/>
                </a:path>
                <a:path extrusionOk="0" h="1524000" w="2060575">
                  <a:moveTo>
                    <a:pt x="375793" y="1422400"/>
                  </a:moveTo>
                  <a:lnTo>
                    <a:pt x="372490" y="1422400"/>
                  </a:lnTo>
                  <a:lnTo>
                    <a:pt x="374142" y="1435100"/>
                  </a:lnTo>
                  <a:lnTo>
                    <a:pt x="378968" y="1435100"/>
                  </a:lnTo>
                  <a:lnTo>
                    <a:pt x="375793" y="1422400"/>
                  </a:lnTo>
                  <a:close/>
                </a:path>
                <a:path extrusionOk="0" h="1524000" w="2060575">
                  <a:moveTo>
                    <a:pt x="375793" y="1422400"/>
                  </a:moveTo>
                  <a:lnTo>
                    <a:pt x="378968" y="1435100"/>
                  </a:lnTo>
                  <a:lnTo>
                    <a:pt x="381000" y="1435100"/>
                  </a:lnTo>
                  <a:lnTo>
                    <a:pt x="375793" y="1422400"/>
                  </a:lnTo>
                  <a:close/>
                </a:path>
                <a:path extrusionOk="0" h="1524000" w="2060575">
                  <a:moveTo>
                    <a:pt x="705484" y="1422400"/>
                  </a:moveTo>
                  <a:lnTo>
                    <a:pt x="375793" y="1422400"/>
                  </a:lnTo>
                  <a:lnTo>
                    <a:pt x="381000" y="1435100"/>
                  </a:lnTo>
                  <a:lnTo>
                    <a:pt x="695070" y="1435100"/>
                  </a:lnTo>
                  <a:lnTo>
                    <a:pt x="705484" y="1422400"/>
                  </a:lnTo>
                  <a:close/>
                </a:path>
                <a:path extrusionOk="0" h="1524000" w="2060575">
                  <a:moveTo>
                    <a:pt x="705484" y="1422400"/>
                  </a:moveTo>
                  <a:lnTo>
                    <a:pt x="695070" y="1435100"/>
                  </a:lnTo>
                  <a:lnTo>
                    <a:pt x="702309" y="1435100"/>
                  </a:lnTo>
                  <a:lnTo>
                    <a:pt x="705484" y="1422400"/>
                  </a:lnTo>
                  <a:close/>
                </a:path>
                <a:path extrusionOk="0" h="1524000" w="2060575">
                  <a:moveTo>
                    <a:pt x="710819" y="1422400"/>
                  </a:moveTo>
                  <a:lnTo>
                    <a:pt x="705484" y="1422400"/>
                  </a:lnTo>
                  <a:lnTo>
                    <a:pt x="702309" y="1435100"/>
                  </a:lnTo>
                  <a:lnTo>
                    <a:pt x="703199" y="1435100"/>
                  </a:lnTo>
                  <a:lnTo>
                    <a:pt x="710819" y="1422400"/>
                  </a:lnTo>
                  <a:close/>
                </a:path>
                <a:path extrusionOk="0" h="1524000" w="2060575">
                  <a:moveTo>
                    <a:pt x="710819" y="1422400"/>
                  </a:moveTo>
                  <a:lnTo>
                    <a:pt x="703580" y="1435100"/>
                  </a:lnTo>
                  <a:lnTo>
                    <a:pt x="709040" y="1435100"/>
                  </a:lnTo>
                  <a:lnTo>
                    <a:pt x="710819" y="1422400"/>
                  </a:lnTo>
                  <a:close/>
                </a:path>
                <a:path extrusionOk="0" h="1524000" w="2060575">
                  <a:moveTo>
                    <a:pt x="1287444" y="1432316"/>
                  </a:moveTo>
                  <a:lnTo>
                    <a:pt x="1284605" y="1435100"/>
                  </a:lnTo>
                  <a:lnTo>
                    <a:pt x="1286637" y="1435100"/>
                  </a:lnTo>
                  <a:lnTo>
                    <a:pt x="1287444" y="1432316"/>
                  </a:lnTo>
                  <a:close/>
                </a:path>
                <a:path extrusionOk="0" h="1524000" w="2060575">
                  <a:moveTo>
                    <a:pt x="1336675" y="1422400"/>
                  </a:moveTo>
                  <a:lnTo>
                    <a:pt x="1297558" y="1422400"/>
                  </a:lnTo>
                  <a:lnTo>
                    <a:pt x="1287549" y="1432213"/>
                  </a:lnTo>
                  <a:lnTo>
                    <a:pt x="1287145" y="1435100"/>
                  </a:lnTo>
                  <a:lnTo>
                    <a:pt x="1330833" y="1435100"/>
                  </a:lnTo>
                  <a:lnTo>
                    <a:pt x="1336064" y="1424842"/>
                  </a:lnTo>
                  <a:lnTo>
                    <a:pt x="1336675" y="1422400"/>
                  </a:lnTo>
                  <a:close/>
                </a:path>
                <a:path extrusionOk="0" h="1524000" w="2060575">
                  <a:moveTo>
                    <a:pt x="1337309" y="1422400"/>
                  </a:moveTo>
                  <a:lnTo>
                    <a:pt x="1336064" y="1424842"/>
                  </a:lnTo>
                  <a:lnTo>
                    <a:pt x="1333500" y="1435100"/>
                  </a:lnTo>
                  <a:lnTo>
                    <a:pt x="1337309" y="1422400"/>
                  </a:lnTo>
                  <a:close/>
                </a:path>
                <a:path extrusionOk="0" h="1524000" w="2060575">
                  <a:moveTo>
                    <a:pt x="1287619" y="1431713"/>
                  </a:moveTo>
                  <a:lnTo>
                    <a:pt x="1287444" y="1432316"/>
                  </a:lnTo>
                  <a:lnTo>
                    <a:pt x="1287619" y="1431713"/>
                  </a:lnTo>
                  <a:close/>
                </a:path>
                <a:path extrusionOk="0" h="1524000" w="2060575">
                  <a:moveTo>
                    <a:pt x="1297558" y="1422400"/>
                  </a:moveTo>
                  <a:lnTo>
                    <a:pt x="1290320" y="1422400"/>
                  </a:lnTo>
                  <a:lnTo>
                    <a:pt x="1287619" y="1431713"/>
                  </a:lnTo>
                  <a:lnTo>
                    <a:pt x="1287549" y="1432213"/>
                  </a:lnTo>
                  <a:lnTo>
                    <a:pt x="1297558" y="1422400"/>
                  </a:lnTo>
                  <a:close/>
                </a:path>
                <a:path extrusionOk="0" h="1524000" w="2060575">
                  <a:moveTo>
                    <a:pt x="1290320" y="1422400"/>
                  </a:moveTo>
                  <a:lnTo>
                    <a:pt x="1288922" y="1422400"/>
                  </a:lnTo>
                  <a:lnTo>
                    <a:pt x="1287619" y="1431713"/>
                  </a:lnTo>
                  <a:lnTo>
                    <a:pt x="1290320" y="1422400"/>
                  </a:lnTo>
                  <a:close/>
                </a:path>
                <a:path extrusionOk="0" h="1524000" w="2060575">
                  <a:moveTo>
                    <a:pt x="741680" y="1409700"/>
                  </a:moveTo>
                  <a:lnTo>
                    <a:pt x="341375" y="1409700"/>
                  </a:lnTo>
                  <a:lnTo>
                    <a:pt x="345567" y="1422400"/>
                  </a:lnTo>
                  <a:lnTo>
                    <a:pt x="733806" y="1422400"/>
                  </a:lnTo>
                  <a:lnTo>
                    <a:pt x="741680" y="1409700"/>
                  </a:lnTo>
                  <a:close/>
                </a:path>
                <a:path extrusionOk="0" h="1524000" w="2060575">
                  <a:moveTo>
                    <a:pt x="1350264" y="1409700"/>
                  </a:moveTo>
                  <a:lnTo>
                    <a:pt x="1299971" y="1409700"/>
                  </a:lnTo>
                  <a:lnTo>
                    <a:pt x="1296034" y="1422400"/>
                  </a:lnTo>
                  <a:lnTo>
                    <a:pt x="1341755" y="1422400"/>
                  </a:lnTo>
                  <a:lnTo>
                    <a:pt x="1350264" y="1409700"/>
                  </a:lnTo>
                  <a:close/>
                </a:path>
                <a:path extrusionOk="0" h="1524000" w="2060575">
                  <a:moveTo>
                    <a:pt x="1350264" y="1409700"/>
                  </a:moveTo>
                  <a:lnTo>
                    <a:pt x="1341755" y="1422400"/>
                  </a:lnTo>
                  <a:lnTo>
                    <a:pt x="1346962" y="1422400"/>
                  </a:lnTo>
                  <a:lnTo>
                    <a:pt x="1350264" y="1409700"/>
                  </a:lnTo>
                  <a:close/>
                </a:path>
                <a:path extrusionOk="0" h="1524000" w="2060575">
                  <a:moveTo>
                    <a:pt x="1350264" y="1409700"/>
                  </a:moveTo>
                  <a:lnTo>
                    <a:pt x="1346962" y="1422400"/>
                  </a:lnTo>
                  <a:lnTo>
                    <a:pt x="1348739" y="1422400"/>
                  </a:lnTo>
                  <a:lnTo>
                    <a:pt x="1350264" y="1409700"/>
                  </a:lnTo>
                  <a:close/>
                </a:path>
                <a:path extrusionOk="0" h="1524000" w="2060575">
                  <a:moveTo>
                    <a:pt x="416178" y="1397000"/>
                  </a:moveTo>
                  <a:lnTo>
                    <a:pt x="319531" y="1397000"/>
                  </a:lnTo>
                  <a:lnTo>
                    <a:pt x="329564" y="1409700"/>
                  </a:lnTo>
                  <a:lnTo>
                    <a:pt x="421513" y="1409700"/>
                  </a:lnTo>
                  <a:lnTo>
                    <a:pt x="416178" y="1397000"/>
                  </a:lnTo>
                  <a:close/>
                </a:path>
                <a:path extrusionOk="0" h="1524000" w="2060575">
                  <a:moveTo>
                    <a:pt x="679959" y="1406755"/>
                  </a:moveTo>
                  <a:lnTo>
                    <a:pt x="677544" y="1409700"/>
                  </a:lnTo>
                  <a:lnTo>
                    <a:pt x="679576" y="1409700"/>
                  </a:lnTo>
                  <a:lnTo>
                    <a:pt x="679959" y="1406755"/>
                  </a:lnTo>
                  <a:close/>
                </a:path>
                <a:path extrusionOk="0" h="1524000" w="2060575">
                  <a:moveTo>
                    <a:pt x="769493" y="1397000"/>
                  </a:moveTo>
                  <a:lnTo>
                    <a:pt x="687958" y="1397000"/>
                  </a:lnTo>
                  <a:lnTo>
                    <a:pt x="682057" y="1404196"/>
                  </a:lnTo>
                  <a:lnTo>
                    <a:pt x="680846" y="1409700"/>
                  </a:lnTo>
                  <a:lnTo>
                    <a:pt x="758697" y="1409700"/>
                  </a:lnTo>
                  <a:lnTo>
                    <a:pt x="769449" y="1397198"/>
                  </a:lnTo>
                  <a:lnTo>
                    <a:pt x="769493" y="1397000"/>
                  </a:lnTo>
                  <a:close/>
                </a:path>
                <a:path extrusionOk="0" h="1524000" w="2060575">
                  <a:moveTo>
                    <a:pt x="768955" y="1399442"/>
                  </a:moveTo>
                  <a:lnTo>
                    <a:pt x="758697" y="1409700"/>
                  </a:lnTo>
                  <a:lnTo>
                    <a:pt x="766699" y="1409700"/>
                  </a:lnTo>
                  <a:lnTo>
                    <a:pt x="768955" y="1399442"/>
                  </a:lnTo>
                  <a:close/>
                </a:path>
                <a:path extrusionOk="0" h="1524000" w="2060575">
                  <a:moveTo>
                    <a:pt x="1362202" y="1397000"/>
                  </a:moveTo>
                  <a:lnTo>
                    <a:pt x="1312671" y="1397000"/>
                  </a:lnTo>
                  <a:lnTo>
                    <a:pt x="1309370" y="1409700"/>
                  </a:lnTo>
                  <a:lnTo>
                    <a:pt x="1360677" y="1409700"/>
                  </a:lnTo>
                  <a:lnTo>
                    <a:pt x="1362202" y="1397000"/>
                  </a:lnTo>
                  <a:close/>
                </a:path>
                <a:path extrusionOk="0" h="1524000" w="2060575">
                  <a:moveTo>
                    <a:pt x="683640" y="1397000"/>
                  </a:moveTo>
                  <a:lnTo>
                    <a:pt x="681227" y="1397000"/>
                  </a:lnTo>
                  <a:lnTo>
                    <a:pt x="679959" y="1406755"/>
                  </a:lnTo>
                  <a:lnTo>
                    <a:pt x="682057" y="1404196"/>
                  </a:lnTo>
                  <a:lnTo>
                    <a:pt x="683640" y="1397000"/>
                  </a:lnTo>
                  <a:close/>
                </a:path>
                <a:path extrusionOk="0" h="1524000" w="2060575">
                  <a:moveTo>
                    <a:pt x="687958" y="1397000"/>
                  </a:moveTo>
                  <a:lnTo>
                    <a:pt x="683640" y="1397000"/>
                  </a:lnTo>
                  <a:lnTo>
                    <a:pt x="682057" y="1404196"/>
                  </a:lnTo>
                  <a:lnTo>
                    <a:pt x="687958" y="1397000"/>
                  </a:lnTo>
                  <a:close/>
                </a:path>
                <a:path extrusionOk="0" h="1524000" w="2060575">
                  <a:moveTo>
                    <a:pt x="771397" y="1397000"/>
                  </a:moveTo>
                  <a:lnTo>
                    <a:pt x="769619" y="1397000"/>
                  </a:lnTo>
                  <a:lnTo>
                    <a:pt x="769449" y="1397198"/>
                  </a:lnTo>
                  <a:lnTo>
                    <a:pt x="768955" y="1399442"/>
                  </a:lnTo>
                  <a:lnTo>
                    <a:pt x="771397" y="1397000"/>
                  </a:lnTo>
                  <a:close/>
                </a:path>
                <a:path extrusionOk="0" h="1524000" w="2060575">
                  <a:moveTo>
                    <a:pt x="368300" y="1384300"/>
                  </a:moveTo>
                  <a:lnTo>
                    <a:pt x="301497" y="1384300"/>
                  </a:lnTo>
                  <a:lnTo>
                    <a:pt x="311531" y="1397000"/>
                  </a:lnTo>
                  <a:lnTo>
                    <a:pt x="372237" y="1397000"/>
                  </a:lnTo>
                  <a:lnTo>
                    <a:pt x="368300" y="1384300"/>
                  </a:lnTo>
                  <a:close/>
                </a:path>
                <a:path extrusionOk="0" h="1524000" w="2060575">
                  <a:moveTo>
                    <a:pt x="712215" y="1384300"/>
                  </a:moveTo>
                  <a:lnTo>
                    <a:pt x="705484" y="1397000"/>
                  </a:lnTo>
                  <a:lnTo>
                    <a:pt x="710311" y="1397000"/>
                  </a:lnTo>
                  <a:lnTo>
                    <a:pt x="712215" y="1384300"/>
                  </a:lnTo>
                  <a:close/>
                </a:path>
                <a:path extrusionOk="0" h="1524000" w="2060575">
                  <a:moveTo>
                    <a:pt x="777113" y="1384300"/>
                  </a:moveTo>
                  <a:lnTo>
                    <a:pt x="717803" y="1384300"/>
                  </a:lnTo>
                  <a:lnTo>
                    <a:pt x="710311" y="1397000"/>
                  </a:lnTo>
                  <a:lnTo>
                    <a:pt x="769874" y="1397000"/>
                  </a:lnTo>
                  <a:lnTo>
                    <a:pt x="777113" y="1384300"/>
                  </a:lnTo>
                  <a:close/>
                </a:path>
                <a:path extrusionOk="0" h="1524000" w="2060575">
                  <a:moveTo>
                    <a:pt x="777113" y="1384300"/>
                  </a:moveTo>
                  <a:lnTo>
                    <a:pt x="769874" y="1397000"/>
                  </a:lnTo>
                  <a:lnTo>
                    <a:pt x="775843" y="1397000"/>
                  </a:lnTo>
                  <a:lnTo>
                    <a:pt x="777113" y="1384300"/>
                  </a:lnTo>
                  <a:close/>
                </a:path>
                <a:path extrusionOk="0" h="1524000" w="2060575">
                  <a:moveTo>
                    <a:pt x="779018" y="1384300"/>
                  </a:moveTo>
                  <a:lnTo>
                    <a:pt x="777113" y="1384300"/>
                  </a:lnTo>
                  <a:lnTo>
                    <a:pt x="775843" y="1397000"/>
                  </a:lnTo>
                  <a:lnTo>
                    <a:pt x="776858" y="1397000"/>
                  </a:lnTo>
                  <a:lnTo>
                    <a:pt x="779018" y="1384300"/>
                  </a:lnTo>
                  <a:close/>
                </a:path>
                <a:path extrusionOk="0" h="1524000" w="2060575">
                  <a:moveTo>
                    <a:pt x="1328801" y="1384300"/>
                  </a:moveTo>
                  <a:lnTo>
                    <a:pt x="1323975" y="1384300"/>
                  </a:lnTo>
                  <a:lnTo>
                    <a:pt x="1320927" y="1397000"/>
                  </a:lnTo>
                  <a:lnTo>
                    <a:pt x="1325626" y="1397000"/>
                  </a:lnTo>
                  <a:lnTo>
                    <a:pt x="1328801" y="1384300"/>
                  </a:lnTo>
                  <a:close/>
                </a:path>
                <a:path extrusionOk="0" h="1524000" w="2060575">
                  <a:moveTo>
                    <a:pt x="1330833" y="1384300"/>
                  </a:moveTo>
                  <a:lnTo>
                    <a:pt x="1328801" y="1384300"/>
                  </a:lnTo>
                  <a:lnTo>
                    <a:pt x="1325626" y="1397000"/>
                  </a:lnTo>
                  <a:lnTo>
                    <a:pt x="1330833" y="1384300"/>
                  </a:lnTo>
                  <a:close/>
                </a:path>
                <a:path extrusionOk="0" h="1524000" w="2060575">
                  <a:moveTo>
                    <a:pt x="1375918" y="1384300"/>
                  </a:moveTo>
                  <a:lnTo>
                    <a:pt x="1330833" y="1384300"/>
                  </a:lnTo>
                  <a:lnTo>
                    <a:pt x="1325626" y="1397000"/>
                  </a:lnTo>
                  <a:lnTo>
                    <a:pt x="1371727" y="1397000"/>
                  </a:lnTo>
                  <a:lnTo>
                    <a:pt x="1375875" y="1385146"/>
                  </a:lnTo>
                  <a:lnTo>
                    <a:pt x="1375918" y="1384300"/>
                  </a:lnTo>
                  <a:close/>
                </a:path>
                <a:path extrusionOk="0" h="1524000" w="2060575">
                  <a:moveTo>
                    <a:pt x="1375875" y="1385146"/>
                  </a:moveTo>
                  <a:lnTo>
                    <a:pt x="1371727" y="1397000"/>
                  </a:lnTo>
                  <a:lnTo>
                    <a:pt x="1372996" y="1397000"/>
                  </a:lnTo>
                  <a:lnTo>
                    <a:pt x="1375854" y="1385569"/>
                  </a:lnTo>
                  <a:lnTo>
                    <a:pt x="1375875" y="1385146"/>
                  </a:lnTo>
                  <a:close/>
                </a:path>
                <a:path extrusionOk="0" h="1524000" w="2060575">
                  <a:moveTo>
                    <a:pt x="1375854" y="1385569"/>
                  </a:moveTo>
                  <a:lnTo>
                    <a:pt x="1372996" y="1397000"/>
                  </a:lnTo>
                  <a:lnTo>
                    <a:pt x="1375283" y="1397000"/>
                  </a:lnTo>
                  <a:lnTo>
                    <a:pt x="1375854" y="1385569"/>
                  </a:lnTo>
                  <a:close/>
                </a:path>
                <a:path extrusionOk="0" h="1524000" w="2060575">
                  <a:moveTo>
                    <a:pt x="1376171" y="1384300"/>
                  </a:moveTo>
                  <a:lnTo>
                    <a:pt x="1375875" y="1385146"/>
                  </a:lnTo>
                  <a:lnTo>
                    <a:pt x="1375854" y="1385569"/>
                  </a:lnTo>
                  <a:lnTo>
                    <a:pt x="1376171" y="1384300"/>
                  </a:lnTo>
                  <a:close/>
                </a:path>
                <a:path extrusionOk="0" h="1524000" w="2060575">
                  <a:moveTo>
                    <a:pt x="348742" y="1371600"/>
                  </a:moveTo>
                  <a:lnTo>
                    <a:pt x="286638" y="1371600"/>
                  </a:lnTo>
                  <a:lnTo>
                    <a:pt x="294513" y="1384300"/>
                  </a:lnTo>
                  <a:lnTo>
                    <a:pt x="356234" y="1384300"/>
                  </a:lnTo>
                  <a:lnTo>
                    <a:pt x="348742" y="1371600"/>
                  </a:lnTo>
                  <a:close/>
                </a:path>
                <a:path extrusionOk="0" h="1524000" w="2060575">
                  <a:moveTo>
                    <a:pt x="740537" y="1371600"/>
                  </a:moveTo>
                  <a:lnTo>
                    <a:pt x="737869" y="1371600"/>
                  </a:lnTo>
                  <a:lnTo>
                    <a:pt x="735711" y="1384300"/>
                  </a:lnTo>
                  <a:lnTo>
                    <a:pt x="736981" y="1384300"/>
                  </a:lnTo>
                  <a:lnTo>
                    <a:pt x="740537" y="1371600"/>
                  </a:lnTo>
                  <a:close/>
                </a:path>
                <a:path extrusionOk="0" h="1524000" w="2060575">
                  <a:moveTo>
                    <a:pt x="742950" y="1371600"/>
                  </a:moveTo>
                  <a:lnTo>
                    <a:pt x="740537" y="1371600"/>
                  </a:lnTo>
                  <a:lnTo>
                    <a:pt x="736981" y="1384300"/>
                  </a:lnTo>
                  <a:lnTo>
                    <a:pt x="742768" y="1376149"/>
                  </a:lnTo>
                  <a:lnTo>
                    <a:pt x="742950" y="1371600"/>
                  </a:lnTo>
                  <a:close/>
                </a:path>
                <a:path extrusionOk="0" h="1524000" w="2060575">
                  <a:moveTo>
                    <a:pt x="742768" y="1376149"/>
                  </a:moveTo>
                  <a:lnTo>
                    <a:pt x="736981" y="1384300"/>
                  </a:lnTo>
                  <a:lnTo>
                    <a:pt x="739901" y="1384300"/>
                  </a:lnTo>
                  <a:lnTo>
                    <a:pt x="742759" y="1376362"/>
                  </a:lnTo>
                  <a:lnTo>
                    <a:pt x="742768" y="1376149"/>
                  </a:lnTo>
                  <a:close/>
                </a:path>
                <a:path extrusionOk="0" h="1524000" w="2060575">
                  <a:moveTo>
                    <a:pt x="742759" y="1376362"/>
                  </a:moveTo>
                  <a:lnTo>
                    <a:pt x="739901" y="1384300"/>
                  </a:lnTo>
                  <a:lnTo>
                    <a:pt x="742545" y="1381708"/>
                  </a:lnTo>
                  <a:lnTo>
                    <a:pt x="742759" y="1376362"/>
                  </a:lnTo>
                  <a:close/>
                </a:path>
                <a:path extrusionOk="0" h="1524000" w="2060575">
                  <a:moveTo>
                    <a:pt x="742545" y="1381708"/>
                  </a:moveTo>
                  <a:lnTo>
                    <a:pt x="739901" y="1384300"/>
                  </a:lnTo>
                  <a:lnTo>
                    <a:pt x="742061" y="1384300"/>
                  </a:lnTo>
                  <a:lnTo>
                    <a:pt x="742455" y="1383971"/>
                  </a:lnTo>
                  <a:lnTo>
                    <a:pt x="742545" y="1381708"/>
                  </a:lnTo>
                  <a:close/>
                </a:path>
                <a:path extrusionOk="0" h="1524000" w="2060575">
                  <a:moveTo>
                    <a:pt x="789051" y="1371600"/>
                  </a:moveTo>
                  <a:lnTo>
                    <a:pt x="757301" y="1371600"/>
                  </a:lnTo>
                  <a:lnTo>
                    <a:pt x="742455" y="1383971"/>
                  </a:lnTo>
                  <a:lnTo>
                    <a:pt x="742442" y="1384300"/>
                  </a:lnTo>
                  <a:lnTo>
                    <a:pt x="785494" y="1384300"/>
                  </a:lnTo>
                  <a:lnTo>
                    <a:pt x="789051" y="1371600"/>
                  </a:lnTo>
                  <a:close/>
                </a:path>
                <a:path extrusionOk="0" h="1524000" w="2060575">
                  <a:moveTo>
                    <a:pt x="1399286" y="1371600"/>
                  </a:moveTo>
                  <a:lnTo>
                    <a:pt x="1338199" y="1371600"/>
                  </a:lnTo>
                  <a:lnTo>
                    <a:pt x="1336039" y="1384300"/>
                  </a:lnTo>
                  <a:lnTo>
                    <a:pt x="1390522" y="1384300"/>
                  </a:lnTo>
                  <a:lnTo>
                    <a:pt x="1399286" y="1371600"/>
                  </a:lnTo>
                  <a:close/>
                </a:path>
                <a:path extrusionOk="0" h="1524000" w="2060575">
                  <a:moveTo>
                    <a:pt x="1399286" y="1371600"/>
                  </a:moveTo>
                  <a:lnTo>
                    <a:pt x="1390522" y="1384300"/>
                  </a:lnTo>
                  <a:lnTo>
                    <a:pt x="1397508" y="1384300"/>
                  </a:lnTo>
                  <a:lnTo>
                    <a:pt x="1399286" y="1371600"/>
                  </a:lnTo>
                  <a:close/>
                </a:path>
                <a:path extrusionOk="0" h="1524000" w="2060575">
                  <a:moveTo>
                    <a:pt x="1403222" y="1371600"/>
                  </a:moveTo>
                  <a:lnTo>
                    <a:pt x="1399286" y="1371600"/>
                  </a:lnTo>
                  <a:lnTo>
                    <a:pt x="1397508" y="1384300"/>
                  </a:lnTo>
                  <a:lnTo>
                    <a:pt x="1398651" y="1384300"/>
                  </a:lnTo>
                  <a:lnTo>
                    <a:pt x="1403222" y="1371600"/>
                  </a:lnTo>
                  <a:close/>
                </a:path>
                <a:path extrusionOk="0" h="1524000" w="2060575">
                  <a:moveTo>
                    <a:pt x="757301" y="1371600"/>
                  </a:moveTo>
                  <a:lnTo>
                    <a:pt x="752856" y="1371600"/>
                  </a:lnTo>
                  <a:lnTo>
                    <a:pt x="742545" y="1381708"/>
                  </a:lnTo>
                  <a:lnTo>
                    <a:pt x="742455" y="1383971"/>
                  </a:lnTo>
                  <a:lnTo>
                    <a:pt x="757301" y="1371600"/>
                  </a:lnTo>
                  <a:close/>
                </a:path>
                <a:path extrusionOk="0" h="1524000" w="2060575">
                  <a:moveTo>
                    <a:pt x="752856" y="1371600"/>
                  </a:moveTo>
                  <a:lnTo>
                    <a:pt x="745997" y="1371600"/>
                  </a:lnTo>
                  <a:lnTo>
                    <a:pt x="742906" y="1375954"/>
                  </a:lnTo>
                  <a:lnTo>
                    <a:pt x="742759" y="1376362"/>
                  </a:lnTo>
                  <a:lnTo>
                    <a:pt x="742545" y="1381708"/>
                  </a:lnTo>
                  <a:lnTo>
                    <a:pt x="752856" y="1371600"/>
                  </a:lnTo>
                  <a:close/>
                </a:path>
                <a:path extrusionOk="0" h="1524000" w="2060575">
                  <a:moveTo>
                    <a:pt x="742906" y="1375954"/>
                  </a:moveTo>
                  <a:lnTo>
                    <a:pt x="742768" y="1376149"/>
                  </a:lnTo>
                  <a:lnTo>
                    <a:pt x="742759" y="1376362"/>
                  </a:lnTo>
                  <a:lnTo>
                    <a:pt x="742906" y="1375954"/>
                  </a:lnTo>
                  <a:close/>
                </a:path>
                <a:path extrusionOk="0" h="1524000" w="2060575">
                  <a:moveTo>
                    <a:pt x="744474" y="1371600"/>
                  </a:moveTo>
                  <a:lnTo>
                    <a:pt x="742950" y="1371600"/>
                  </a:lnTo>
                  <a:lnTo>
                    <a:pt x="742768" y="1376149"/>
                  </a:lnTo>
                  <a:lnTo>
                    <a:pt x="742906" y="1375954"/>
                  </a:lnTo>
                  <a:lnTo>
                    <a:pt x="744474" y="1371600"/>
                  </a:lnTo>
                  <a:close/>
                </a:path>
                <a:path extrusionOk="0" h="1524000" w="2060575">
                  <a:moveTo>
                    <a:pt x="745997" y="1371600"/>
                  </a:moveTo>
                  <a:lnTo>
                    <a:pt x="744474" y="1371600"/>
                  </a:lnTo>
                  <a:lnTo>
                    <a:pt x="742906" y="1375954"/>
                  </a:lnTo>
                  <a:lnTo>
                    <a:pt x="745997" y="1371600"/>
                  </a:lnTo>
                  <a:close/>
                </a:path>
                <a:path extrusionOk="0" h="1524000" w="2060575">
                  <a:moveTo>
                    <a:pt x="330326" y="1358900"/>
                  </a:moveTo>
                  <a:lnTo>
                    <a:pt x="264921" y="1358900"/>
                  </a:lnTo>
                  <a:lnTo>
                    <a:pt x="266445" y="1371600"/>
                  </a:lnTo>
                  <a:lnTo>
                    <a:pt x="338327" y="1371600"/>
                  </a:lnTo>
                  <a:lnTo>
                    <a:pt x="330326" y="1358900"/>
                  </a:lnTo>
                  <a:close/>
                </a:path>
                <a:path extrusionOk="0" h="1524000" w="2060575">
                  <a:moveTo>
                    <a:pt x="802386" y="1358900"/>
                  </a:moveTo>
                  <a:lnTo>
                    <a:pt x="755395" y="1358900"/>
                  </a:lnTo>
                  <a:lnTo>
                    <a:pt x="752094" y="1371600"/>
                  </a:lnTo>
                  <a:lnTo>
                    <a:pt x="797306" y="1371600"/>
                  </a:lnTo>
                  <a:lnTo>
                    <a:pt x="802386" y="1358900"/>
                  </a:lnTo>
                  <a:close/>
                </a:path>
                <a:path extrusionOk="0" h="1524000" w="2060575">
                  <a:moveTo>
                    <a:pt x="803656" y="1358900"/>
                  </a:moveTo>
                  <a:lnTo>
                    <a:pt x="802386" y="1358900"/>
                  </a:lnTo>
                  <a:lnTo>
                    <a:pt x="799972" y="1371600"/>
                  </a:lnTo>
                  <a:lnTo>
                    <a:pt x="803656" y="1358900"/>
                  </a:lnTo>
                  <a:close/>
                </a:path>
                <a:path extrusionOk="0" h="1524000" w="2060575">
                  <a:moveTo>
                    <a:pt x="1352169" y="1358900"/>
                  </a:moveTo>
                  <a:lnTo>
                    <a:pt x="1351533" y="1358900"/>
                  </a:lnTo>
                  <a:lnTo>
                    <a:pt x="1348232" y="1371600"/>
                  </a:lnTo>
                  <a:lnTo>
                    <a:pt x="1352169" y="1358900"/>
                  </a:lnTo>
                  <a:close/>
                </a:path>
                <a:path extrusionOk="0" h="1524000" w="2060575">
                  <a:moveTo>
                    <a:pt x="1418336" y="1358900"/>
                  </a:moveTo>
                  <a:lnTo>
                    <a:pt x="1352169" y="1358900"/>
                  </a:lnTo>
                  <a:lnTo>
                    <a:pt x="1348867" y="1371600"/>
                  </a:lnTo>
                  <a:lnTo>
                    <a:pt x="1407921" y="1371600"/>
                  </a:lnTo>
                  <a:lnTo>
                    <a:pt x="1418336" y="1358900"/>
                  </a:lnTo>
                  <a:close/>
                </a:path>
                <a:path extrusionOk="0" h="1524000" w="2060575">
                  <a:moveTo>
                    <a:pt x="1418336" y="1358900"/>
                  </a:moveTo>
                  <a:lnTo>
                    <a:pt x="1407921" y="1371600"/>
                  </a:lnTo>
                  <a:lnTo>
                    <a:pt x="1415033" y="1371600"/>
                  </a:lnTo>
                  <a:lnTo>
                    <a:pt x="1418336" y="1358900"/>
                  </a:lnTo>
                  <a:close/>
                </a:path>
                <a:path extrusionOk="0" h="1524000" w="2060575">
                  <a:moveTo>
                    <a:pt x="1423796" y="1358900"/>
                  </a:moveTo>
                  <a:lnTo>
                    <a:pt x="1418336" y="1358900"/>
                  </a:lnTo>
                  <a:lnTo>
                    <a:pt x="1415033" y="1371600"/>
                  </a:lnTo>
                  <a:lnTo>
                    <a:pt x="1417574" y="1371600"/>
                  </a:lnTo>
                  <a:lnTo>
                    <a:pt x="1423796" y="1358900"/>
                  </a:lnTo>
                  <a:close/>
                </a:path>
                <a:path extrusionOk="0" h="1524000" w="2060575">
                  <a:moveTo>
                    <a:pt x="306324" y="1346200"/>
                  </a:moveTo>
                  <a:lnTo>
                    <a:pt x="245618" y="1346200"/>
                  </a:lnTo>
                  <a:lnTo>
                    <a:pt x="254634" y="1358900"/>
                  </a:lnTo>
                  <a:lnTo>
                    <a:pt x="314197" y="1358900"/>
                  </a:lnTo>
                  <a:lnTo>
                    <a:pt x="306324" y="1346200"/>
                  </a:lnTo>
                  <a:close/>
                </a:path>
                <a:path extrusionOk="0" h="1524000" w="2060575">
                  <a:moveTo>
                    <a:pt x="313055" y="1346200"/>
                  </a:moveTo>
                  <a:lnTo>
                    <a:pt x="314197" y="1358900"/>
                  </a:lnTo>
                  <a:lnTo>
                    <a:pt x="320547" y="1358900"/>
                  </a:lnTo>
                  <a:lnTo>
                    <a:pt x="313055" y="1346200"/>
                  </a:lnTo>
                  <a:close/>
                </a:path>
                <a:path extrusionOk="0" h="1524000" w="2060575">
                  <a:moveTo>
                    <a:pt x="815975" y="1346200"/>
                  </a:moveTo>
                  <a:lnTo>
                    <a:pt x="764794" y="1346200"/>
                  </a:lnTo>
                  <a:lnTo>
                    <a:pt x="761619" y="1358900"/>
                  </a:lnTo>
                  <a:lnTo>
                    <a:pt x="814705" y="1358900"/>
                  </a:lnTo>
                  <a:lnTo>
                    <a:pt x="815975" y="1346200"/>
                  </a:lnTo>
                  <a:close/>
                </a:path>
                <a:path extrusionOk="0" h="1524000" w="2060575">
                  <a:moveTo>
                    <a:pt x="866139" y="1346200"/>
                  </a:moveTo>
                  <a:lnTo>
                    <a:pt x="865124" y="1358900"/>
                  </a:lnTo>
                  <a:lnTo>
                    <a:pt x="866139" y="1349663"/>
                  </a:lnTo>
                  <a:lnTo>
                    <a:pt x="866139" y="1346200"/>
                  </a:lnTo>
                  <a:close/>
                </a:path>
                <a:path extrusionOk="0" h="1524000" w="2060575">
                  <a:moveTo>
                    <a:pt x="866139" y="1349663"/>
                  </a:moveTo>
                  <a:lnTo>
                    <a:pt x="865124" y="1358900"/>
                  </a:lnTo>
                  <a:lnTo>
                    <a:pt x="866139" y="1358900"/>
                  </a:lnTo>
                  <a:lnTo>
                    <a:pt x="866139" y="1349663"/>
                  </a:lnTo>
                  <a:close/>
                </a:path>
                <a:path extrusionOk="0" h="1524000" w="2060575">
                  <a:moveTo>
                    <a:pt x="1378203" y="1346200"/>
                  </a:moveTo>
                  <a:lnTo>
                    <a:pt x="1371219" y="1346200"/>
                  </a:lnTo>
                  <a:lnTo>
                    <a:pt x="1368425" y="1358900"/>
                  </a:lnTo>
                  <a:lnTo>
                    <a:pt x="1376426" y="1358900"/>
                  </a:lnTo>
                  <a:lnTo>
                    <a:pt x="1378203" y="1346200"/>
                  </a:lnTo>
                  <a:close/>
                </a:path>
                <a:path extrusionOk="0" h="1524000" w="2060575">
                  <a:moveTo>
                    <a:pt x="1388999" y="1346200"/>
                  </a:moveTo>
                  <a:lnTo>
                    <a:pt x="1378203" y="1346200"/>
                  </a:lnTo>
                  <a:lnTo>
                    <a:pt x="1376426" y="1358900"/>
                  </a:lnTo>
                  <a:lnTo>
                    <a:pt x="1388999" y="1346200"/>
                  </a:lnTo>
                  <a:close/>
                </a:path>
                <a:path extrusionOk="0" h="1524000" w="2060575">
                  <a:moveTo>
                    <a:pt x="1438909" y="1346200"/>
                  </a:moveTo>
                  <a:lnTo>
                    <a:pt x="1388999" y="1346200"/>
                  </a:lnTo>
                  <a:lnTo>
                    <a:pt x="1376426" y="1358900"/>
                  </a:lnTo>
                  <a:lnTo>
                    <a:pt x="1435862" y="1358900"/>
                  </a:lnTo>
                  <a:lnTo>
                    <a:pt x="1438089" y="1353038"/>
                  </a:lnTo>
                  <a:lnTo>
                    <a:pt x="1438909" y="1346200"/>
                  </a:lnTo>
                  <a:close/>
                </a:path>
                <a:path extrusionOk="0" h="1524000" w="2060575">
                  <a:moveTo>
                    <a:pt x="1438089" y="1353038"/>
                  </a:moveTo>
                  <a:lnTo>
                    <a:pt x="1435862" y="1358900"/>
                  </a:lnTo>
                  <a:lnTo>
                    <a:pt x="1437792" y="1355513"/>
                  </a:lnTo>
                  <a:lnTo>
                    <a:pt x="1438089" y="1353038"/>
                  </a:lnTo>
                  <a:close/>
                </a:path>
                <a:path extrusionOk="0" h="1524000" w="2060575">
                  <a:moveTo>
                    <a:pt x="1437792" y="1355513"/>
                  </a:moveTo>
                  <a:lnTo>
                    <a:pt x="1435862" y="1358900"/>
                  </a:lnTo>
                  <a:lnTo>
                    <a:pt x="1437386" y="1358900"/>
                  </a:lnTo>
                  <a:lnTo>
                    <a:pt x="1437792" y="1355513"/>
                  </a:lnTo>
                  <a:close/>
                </a:path>
                <a:path extrusionOk="0" h="1524000" w="2060575">
                  <a:moveTo>
                    <a:pt x="1443101" y="1346200"/>
                  </a:moveTo>
                  <a:lnTo>
                    <a:pt x="1440688" y="1346200"/>
                  </a:lnTo>
                  <a:lnTo>
                    <a:pt x="1438089" y="1353038"/>
                  </a:lnTo>
                  <a:lnTo>
                    <a:pt x="1437792" y="1355513"/>
                  </a:lnTo>
                  <a:lnTo>
                    <a:pt x="1443101" y="1346200"/>
                  </a:lnTo>
                  <a:close/>
                </a:path>
                <a:path extrusionOk="0" h="1524000" w="2060575">
                  <a:moveTo>
                    <a:pt x="866520" y="1346200"/>
                  </a:moveTo>
                  <a:lnTo>
                    <a:pt x="866139" y="1346200"/>
                  </a:lnTo>
                  <a:lnTo>
                    <a:pt x="866139" y="1349663"/>
                  </a:lnTo>
                  <a:lnTo>
                    <a:pt x="866520" y="1346200"/>
                  </a:lnTo>
                  <a:close/>
                </a:path>
                <a:path extrusionOk="0" h="1524000" w="2060575">
                  <a:moveTo>
                    <a:pt x="292353" y="1333500"/>
                  </a:moveTo>
                  <a:lnTo>
                    <a:pt x="229996" y="1333500"/>
                  </a:lnTo>
                  <a:lnTo>
                    <a:pt x="235712" y="1346200"/>
                  </a:lnTo>
                  <a:lnTo>
                    <a:pt x="298195" y="1346200"/>
                  </a:lnTo>
                  <a:lnTo>
                    <a:pt x="292353" y="1333500"/>
                  </a:lnTo>
                  <a:close/>
                </a:path>
                <a:path extrusionOk="0" h="1524000" w="2060575">
                  <a:moveTo>
                    <a:pt x="821182" y="1333500"/>
                  </a:moveTo>
                  <a:lnTo>
                    <a:pt x="776096" y="1333500"/>
                  </a:lnTo>
                  <a:lnTo>
                    <a:pt x="772159" y="1346200"/>
                  </a:lnTo>
                  <a:lnTo>
                    <a:pt x="819276" y="1346200"/>
                  </a:lnTo>
                  <a:lnTo>
                    <a:pt x="821182" y="1333500"/>
                  </a:lnTo>
                  <a:close/>
                </a:path>
                <a:path extrusionOk="0" h="1524000" w="2060575">
                  <a:moveTo>
                    <a:pt x="823087" y="1333500"/>
                  </a:moveTo>
                  <a:lnTo>
                    <a:pt x="821182" y="1333500"/>
                  </a:lnTo>
                  <a:lnTo>
                    <a:pt x="819912" y="1346200"/>
                  </a:lnTo>
                  <a:lnTo>
                    <a:pt x="823087" y="1333500"/>
                  </a:lnTo>
                  <a:close/>
                </a:path>
                <a:path extrusionOk="0" h="1524000" w="2060575">
                  <a:moveTo>
                    <a:pt x="832881" y="1341437"/>
                  </a:moveTo>
                  <a:lnTo>
                    <a:pt x="832357" y="1346200"/>
                  </a:lnTo>
                  <a:lnTo>
                    <a:pt x="832738" y="1346200"/>
                  </a:lnTo>
                  <a:lnTo>
                    <a:pt x="832881" y="1341437"/>
                  </a:lnTo>
                  <a:close/>
                </a:path>
                <a:path extrusionOk="0" h="1524000" w="2060575">
                  <a:moveTo>
                    <a:pt x="833755" y="1333500"/>
                  </a:moveTo>
                  <a:lnTo>
                    <a:pt x="832881" y="1341437"/>
                  </a:lnTo>
                  <a:lnTo>
                    <a:pt x="832738" y="1346200"/>
                  </a:lnTo>
                  <a:lnTo>
                    <a:pt x="833755" y="1333500"/>
                  </a:lnTo>
                  <a:close/>
                </a:path>
                <a:path extrusionOk="0" h="1524000" w="2060575">
                  <a:moveTo>
                    <a:pt x="867918" y="1333500"/>
                  </a:moveTo>
                  <a:lnTo>
                    <a:pt x="833755" y="1333500"/>
                  </a:lnTo>
                  <a:lnTo>
                    <a:pt x="832738" y="1346200"/>
                  </a:lnTo>
                  <a:lnTo>
                    <a:pt x="867409" y="1346200"/>
                  </a:lnTo>
                  <a:lnTo>
                    <a:pt x="867918" y="1333500"/>
                  </a:lnTo>
                  <a:close/>
                </a:path>
                <a:path extrusionOk="0" h="1524000" w="2060575">
                  <a:moveTo>
                    <a:pt x="867918" y="1333500"/>
                  </a:moveTo>
                  <a:lnTo>
                    <a:pt x="867409" y="1346200"/>
                  </a:lnTo>
                  <a:lnTo>
                    <a:pt x="867579" y="1344788"/>
                  </a:lnTo>
                  <a:lnTo>
                    <a:pt x="867918" y="1333500"/>
                  </a:lnTo>
                  <a:close/>
                </a:path>
                <a:path extrusionOk="0" h="1524000" w="2060575">
                  <a:moveTo>
                    <a:pt x="867579" y="1344788"/>
                  </a:moveTo>
                  <a:lnTo>
                    <a:pt x="867409" y="1346200"/>
                  </a:lnTo>
                  <a:lnTo>
                    <a:pt x="867537" y="1346200"/>
                  </a:lnTo>
                  <a:lnTo>
                    <a:pt x="867579" y="1344788"/>
                  </a:lnTo>
                  <a:close/>
                </a:path>
                <a:path extrusionOk="0" h="1524000" w="2060575">
                  <a:moveTo>
                    <a:pt x="1394206" y="1333500"/>
                  </a:moveTo>
                  <a:lnTo>
                    <a:pt x="1393697" y="1333500"/>
                  </a:lnTo>
                  <a:lnTo>
                    <a:pt x="1390395" y="1346200"/>
                  </a:lnTo>
                  <a:lnTo>
                    <a:pt x="1394206" y="1333500"/>
                  </a:lnTo>
                  <a:close/>
                </a:path>
                <a:path extrusionOk="0" h="1524000" w="2060575">
                  <a:moveTo>
                    <a:pt x="1459611" y="1333500"/>
                  </a:moveTo>
                  <a:lnTo>
                    <a:pt x="1394206" y="1333500"/>
                  </a:lnTo>
                  <a:lnTo>
                    <a:pt x="1391031" y="1346200"/>
                  </a:lnTo>
                  <a:lnTo>
                    <a:pt x="1449577" y="1346200"/>
                  </a:lnTo>
                  <a:lnTo>
                    <a:pt x="1459611" y="1333500"/>
                  </a:lnTo>
                  <a:close/>
                </a:path>
                <a:path extrusionOk="0" h="1524000" w="2060575">
                  <a:moveTo>
                    <a:pt x="868933" y="1333500"/>
                  </a:moveTo>
                  <a:lnTo>
                    <a:pt x="867918" y="1333500"/>
                  </a:lnTo>
                  <a:lnTo>
                    <a:pt x="867579" y="1344788"/>
                  </a:lnTo>
                  <a:lnTo>
                    <a:pt x="868933" y="1333500"/>
                  </a:lnTo>
                  <a:close/>
                </a:path>
                <a:path extrusionOk="0" h="1524000" w="2060575">
                  <a:moveTo>
                    <a:pt x="833755" y="1333500"/>
                  </a:moveTo>
                  <a:lnTo>
                    <a:pt x="833119" y="1333500"/>
                  </a:lnTo>
                  <a:lnTo>
                    <a:pt x="832881" y="1341437"/>
                  </a:lnTo>
                  <a:lnTo>
                    <a:pt x="833755" y="1333500"/>
                  </a:lnTo>
                  <a:close/>
                </a:path>
                <a:path extrusionOk="0" h="1524000" w="2060575">
                  <a:moveTo>
                    <a:pt x="274193" y="1320800"/>
                  </a:moveTo>
                  <a:lnTo>
                    <a:pt x="213359" y="1320800"/>
                  </a:lnTo>
                  <a:lnTo>
                    <a:pt x="218694" y="1333500"/>
                  </a:lnTo>
                  <a:lnTo>
                    <a:pt x="279272" y="1333500"/>
                  </a:lnTo>
                  <a:lnTo>
                    <a:pt x="274193" y="1320800"/>
                  </a:lnTo>
                  <a:close/>
                </a:path>
                <a:path extrusionOk="0" h="1524000" w="2060575">
                  <a:moveTo>
                    <a:pt x="832484" y="1320800"/>
                  </a:moveTo>
                  <a:lnTo>
                    <a:pt x="789939" y="1320800"/>
                  </a:lnTo>
                  <a:lnTo>
                    <a:pt x="788034" y="1333500"/>
                  </a:lnTo>
                  <a:lnTo>
                    <a:pt x="829944" y="1333500"/>
                  </a:lnTo>
                  <a:lnTo>
                    <a:pt x="832484" y="1320800"/>
                  </a:lnTo>
                  <a:close/>
                </a:path>
                <a:path extrusionOk="0" h="1524000" w="2060575">
                  <a:moveTo>
                    <a:pt x="837564" y="1308100"/>
                  </a:moveTo>
                  <a:lnTo>
                    <a:pt x="835025" y="1308100"/>
                  </a:lnTo>
                  <a:lnTo>
                    <a:pt x="834618" y="1318260"/>
                  </a:lnTo>
                  <a:lnTo>
                    <a:pt x="834517" y="1333500"/>
                  </a:lnTo>
                  <a:lnTo>
                    <a:pt x="869442" y="1333500"/>
                  </a:lnTo>
                  <a:lnTo>
                    <a:pt x="869442" y="1320800"/>
                  </a:lnTo>
                  <a:lnTo>
                    <a:pt x="836294" y="1320800"/>
                  </a:lnTo>
                  <a:lnTo>
                    <a:pt x="837536" y="1309511"/>
                  </a:lnTo>
                  <a:lnTo>
                    <a:pt x="837564" y="1308100"/>
                  </a:lnTo>
                  <a:close/>
                </a:path>
                <a:path extrusionOk="0" h="1524000" w="2060575">
                  <a:moveTo>
                    <a:pt x="1474470" y="1320800"/>
                  </a:moveTo>
                  <a:lnTo>
                    <a:pt x="1414907" y="1320800"/>
                  </a:lnTo>
                  <a:lnTo>
                    <a:pt x="1413002" y="1333500"/>
                  </a:lnTo>
                  <a:lnTo>
                    <a:pt x="1468627" y="1333500"/>
                  </a:lnTo>
                  <a:lnTo>
                    <a:pt x="1474470" y="1320800"/>
                  </a:lnTo>
                  <a:close/>
                </a:path>
                <a:path extrusionOk="0" h="1524000" w="2060575">
                  <a:moveTo>
                    <a:pt x="203679" y="1315155"/>
                  </a:moveTo>
                  <a:lnTo>
                    <a:pt x="204469" y="1320800"/>
                  </a:lnTo>
                  <a:lnTo>
                    <a:pt x="204977" y="1320800"/>
                  </a:lnTo>
                  <a:lnTo>
                    <a:pt x="203679" y="1315155"/>
                  </a:lnTo>
                  <a:close/>
                </a:path>
                <a:path extrusionOk="0" h="1524000" w="2060575">
                  <a:moveTo>
                    <a:pt x="202692" y="1308100"/>
                  </a:moveTo>
                  <a:lnTo>
                    <a:pt x="203679" y="1315155"/>
                  </a:lnTo>
                  <a:lnTo>
                    <a:pt x="204977" y="1320800"/>
                  </a:lnTo>
                  <a:lnTo>
                    <a:pt x="202692" y="1308100"/>
                  </a:lnTo>
                  <a:close/>
                </a:path>
                <a:path extrusionOk="0" h="1524000" w="2060575">
                  <a:moveTo>
                    <a:pt x="259969" y="1308100"/>
                  </a:moveTo>
                  <a:lnTo>
                    <a:pt x="202692" y="1308100"/>
                  </a:lnTo>
                  <a:lnTo>
                    <a:pt x="204977" y="1320800"/>
                  </a:lnTo>
                  <a:lnTo>
                    <a:pt x="261238" y="1320800"/>
                  </a:lnTo>
                  <a:lnTo>
                    <a:pt x="259969" y="1308100"/>
                  </a:lnTo>
                  <a:close/>
                </a:path>
                <a:path extrusionOk="0" h="1524000" w="2060575">
                  <a:moveTo>
                    <a:pt x="797051" y="1318260"/>
                  </a:moveTo>
                  <a:lnTo>
                    <a:pt x="796417" y="1320800"/>
                  </a:lnTo>
                  <a:lnTo>
                    <a:pt x="796670" y="1320800"/>
                  </a:lnTo>
                  <a:lnTo>
                    <a:pt x="797051" y="1318260"/>
                  </a:lnTo>
                  <a:close/>
                </a:path>
                <a:path extrusionOk="0" h="1524000" w="2060575">
                  <a:moveTo>
                    <a:pt x="799592" y="1308100"/>
                  </a:moveTo>
                  <a:lnTo>
                    <a:pt x="797051" y="1318260"/>
                  </a:lnTo>
                  <a:lnTo>
                    <a:pt x="796670" y="1320800"/>
                  </a:lnTo>
                  <a:lnTo>
                    <a:pt x="799592" y="1308100"/>
                  </a:lnTo>
                  <a:close/>
                </a:path>
                <a:path extrusionOk="0" h="1524000" w="2060575">
                  <a:moveTo>
                    <a:pt x="799972" y="1308100"/>
                  </a:moveTo>
                  <a:lnTo>
                    <a:pt x="799592" y="1308100"/>
                  </a:lnTo>
                  <a:lnTo>
                    <a:pt x="796670" y="1320800"/>
                  </a:lnTo>
                  <a:lnTo>
                    <a:pt x="799719" y="1320800"/>
                  </a:lnTo>
                  <a:lnTo>
                    <a:pt x="799972" y="1308100"/>
                  </a:lnTo>
                  <a:close/>
                </a:path>
                <a:path extrusionOk="0" h="1524000" w="2060575">
                  <a:moveTo>
                    <a:pt x="804037" y="1308100"/>
                  </a:moveTo>
                  <a:lnTo>
                    <a:pt x="799972" y="1308100"/>
                  </a:lnTo>
                  <a:lnTo>
                    <a:pt x="799719" y="1320800"/>
                  </a:lnTo>
                  <a:lnTo>
                    <a:pt x="804037" y="1308100"/>
                  </a:lnTo>
                  <a:close/>
                </a:path>
                <a:path extrusionOk="0" h="1524000" w="2060575">
                  <a:moveTo>
                    <a:pt x="835025" y="1308100"/>
                  </a:moveTo>
                  <a:lnTo>
                    <a:pt x="804037" y="1308100"/>
                  </a:lnTo>
                  <a:lnTo>
                    <a:pt x="799719" y="1320800"/>
                  </a:lnTo>
                  <a:lnTo>
                    <a:pt x="834517" y="1320800"/>
                  </a:lnTo>
                  <a:lnTo>
                    <a:pt x="835025" y="1308100"/>
                  </a:lnTo>
                  <a:close/>
                </a:path>
                <a:path extrusionOk="0" h="1524000" w="2060575">
                  <a:moveTo>
                    <a:pt x="837536" y="1309511"/>
                  </a:moveTo>
                  <a:lnTo>
                    <a:pt x="836294" y="1320800"/>
                  </a:lnTo>
                  <a:lnTo>
                    <a:pt x="837495" y="1311563"/>
                  </a:lnTo>
                  <a:lnTo>
                    <a:pt x="837536" y="1309511"/>
                  </a:lnTo>
                  <a:close/>
                </a:path>
                <a:path extrusionOk="0" h="1524000" w="2060575">
                  <a:moveTo>
                    <a:pt x="837495" y="1311563"/>
                  </a:moveTo>
                  <a:lnTo>
                    <a:pt x="836294" y="1320800"/>
                  </a:lnTo>
                  <a:lnTo>
                    <a:pt x="837311" y="1320800"/>
                  </a:lnTo>
                  <a:lnTo>
                    <a:pt x="837495" y="1311563"/>
                  </a:lnTo>
                  <a:close/>
                </a:path>
                <a:path extrusionOk="0" h="1524000" w="2060575">
                  <a:moveTo>
                    <a:pt x="870838" y="1308100"/>
                  </a:moveTo>
                  <a:lnTo>
                    <a:pt x="837945" y="1308100"/>
                  </a:lnTo>
                  <a:lnTo>
                    <a:pt x="837495" y="1311563"/>
                  </a:lnTo>
                  <a:lnTo>
                    <a:pt x="837311" y="1320800"/>
                  </a:lnTo>
                  <a:lnTo>
                    <a:pt x="870331" y="1320800"/>
                  </a:lnTo>
                  <a:lnTo>
                    <a:pt x="870838" y="1308100"/>
                  </a:lnTo>
                  <a:close/>
                </a:path>
                <a:path extrusionOk="0" h="1524000" w="2060575">
                  <a:moveTo>
                    <a:pt x="1494663" y="1308100"/>
                  </a:moveTo>
                  <a:lnTo>
                    <a:pt x="1438656" y="1308100"/>
                  </a:lnTo>
                  <a:lnTo>
                    <a:pt x="1428622" y="1320800"/>
                  </a:lnTo>
                  <a:lnTo>
                    <a:pt x="1492884" y="1320800"/>
                  </a:lnTo>
                  <a:lnTo>
                    <a:pt x="1494663" y="1308100"/>
                  </a:lnTo>
                  <a:close/>
                </a:path>
                <a:path extrusionOk="0" h="1524000" w="2060575">
                  <a:moveTo>
                    <a:pt x="799592" y="1308100"/>
                  </a:moveTo>
                  <a:lnTo>
                    <a:pt x="798576" y="1308100"/>
                  </a:lnTo>
                  <a:lnTo>
                    <a:pt x="797051" y="1318260"/>
                  </a:lnTo>
                  <a:lnTo>
                    <a:pt x="799592" y="1308100"/>
                  </a:lnTo>
                  <a:close/>
                </a:path>
                <a:path extrusionOk="0" h="1524000" w="2060575">
                  <a:moveTo>
                    <a:pt x="202692" y="1308100"/>
                  </a:moveTo>
                  <a:lnTo>
                    <a:pt x="202056" y="1308100"/>
                  </a:lnTo>
                  <a:lnTo>
                    <a:pt x="203679" y="1315155"/>
                  </a:lnTo>
                  <a:lnTo>
                    <a:pt x="202692" y="1308100"/>
                  </a:lnTo>
                  <a:close/>
                </a:path>
                <a:path extrusionOk="0" h="1524000" w="2060575">
                  <a:moveTo>
                    <a:pt x="838326" y="1282700"/>
                  </a:moveTo>
                  <a:lnTo>
                    <a:pt x="810006" y="1282700"/>
                  </a:lnTo>
                  <a:lnTo>
                    <a:pt x="808227" y="1295400"/>
                  </a:lnTo>
                  <a:lnTo>
                    <a:pt x="836930" y="1295400"/>
                  </a:lnTo>
                  <a:lnTo>
                    <a:pt x="836421" y="1308100"/>
                  </a:lnTo>
                  <a:lnTo>
                    <a:pt x="837564" y="1308100"/>
                  </a:lnTo>
                  <a:lnTo>
                    <a:pt x="837536" y="1309511"/>
                  </a:lnTo>
                  <a:lnTo>
                    <a:pt x="837692" y="1308100"/>
                  </a:lnTo>
                  <a:lnTo>
                    <a:pt x="837771" y="1293812"/>
                  </a:lnTo>
                  <a:lnTo>
                    <a:pt x="838326" y="1282700"/>
                  </a:lnTo>
                  <a:close/>
                </a:path>
                <a:path extrusionOk="0" h="1524000" w="2060575">
                  <a:moveTo>
                    <a:pt x="195360" y="1298863"/>
                  </a:moveTo>
                  <a:lnTo>
                    <a:pt x="196469" y="1308100"/>
                  </a:lnTo>
                  <a:lnTo>
                    <a:pt x="197738" y="1308100"/>
                  </a:lnTo>
                  <a:lnTo>
                    <a:pt x="197637" y="1305560"/>
                  </a:lnTo>
                  <a:lnTo>
                    <a:pt x="195360" y="1298863"/>
                  </a:lnTo>
                  <a:close/>
                </a:path>
                <a:path extrusionOk="0" h="1524000" w="2060575">
                  <a:moveTo>
                    <a:pt x="197665" y="1305641"/>
                  </a:moveTo>
                  <a:lnTo>
                    <a:pt x="197738" y="1308100"/>
                  </a:lnTo>
                  <a:lnTo>
                    <a:pt x="198500" y="1308100"/>
                  </a:lnTo>
                  <a:lnTo>
                    <a:pt x="197665" y="1305641"/>
                  </a:lnTo>
                  <a:close/>
                </a:path>
                <a:path extrusionOk="0" h="1524000" w="2060575">
                  <a:moveTo>
                    <a:pt x="197624" y="1304289"/>
                  </a:moveTo>
                  <a:lnTo>
                    <a:pt x="197665" y="1305641"/>
                  </a:lnTo>
                  <a:lnTo>
                    <a:pt x="198500" y="1308100"/>
                  </a:lnTo>
                  <a:lnTo>
                    <a:pt x="197624" y="1304289"/>
                  </a:lnTo>
                  <a:close/>
                </a:path>
                <a:path extrusionOk="0" h="1524000" w="2060575">
                  <a:moveTo>
                    <a:pt x="197357" y="1295400"/>
                  </a:moveTo>
                  <a:lnTo>
                    <a:pt x="197624" y="1304289"/>
                  </a:lnTo>
                  <a:lnTo>
                    <a:pt x="198500" y="1308100"/>
                  </a:lnTo>
                  <a:lnTo>
                    <a:pt x="201675" y="1308100"/>
                  </a:lnTo>
                  <a:lnTo>
                    <a:pt x="197357" y="1295400"/>
                  </a:lnTo>
                  <a:close/>
                </a:path>
                <a:path extrusionOk="0" h="1524000" w="2060575">
                  <a:moveTo>
                    <a:pt x="240156" y="1295400"/>
                  </a:moveTo>
                  <a:lnTo>
                    <a:pt x="197357" y="1295400"/>
                  </a:lnTo>
                  <a:lnTo>
                    <a:pt x="201675" y="1308100"/>
                  </a:lnTo>
                  <a:lnTo>
                    <a:pt x="244094" y="1308100"/>
                  </a:lnTo>
                  <a:lnTo>
                    <a:pt x="240156" y="1295400"/>
                  </a:lnTo>
                  <a:close/>
                </a:path>
                <a:path extrusionOk="0" h="1524000" w="2060575">
                  <a:moveTo>
                    <a:pt x="803630" y="1305560"/>
                  </a:moveTo>
                  <a:lnTo>
                    <a:pt x="802894" y="1308100"/>
                  </a:lnTo>
                  <a:lnTo>
                    <a:pt x="803528" y="1308100"/>
                  </a:lnTo>
                  <a:lnTo>
                    <a:pt x="803630" y="1305560"/>
                  </a:lnTo>
                  <a:close/>
                </a:path>
                <a:path extrusionOk="0" h="1524000" w="2060575">
                  <a:moveTo>
                    <a:pt x="804544" y="1304636"/>
                  </a:moveTo>
                  <a:lnTo>
                    <a:pt x="803782" y="1308100"/>
                  </a:lnTo>
                  <a:lnTo>
                    <a:pt x="804544" y="1308100"/>
                  </a:lnTo>
                  <a:lnTo>
                    <a:pt x="804544" y="1304636"/>
                  </a:lnTo>
                  <a:close/>
                </a:path>
                <a:path extrusionOk="0" h="1524000" w="2060575">
                  <a:moveTo>
                    <a:pt x="806177" y="1297214"/>
                  </a:moveTo>
                  <a:lnTo>
                    <a:pt x="804621" y="1304289"/>
                  </a:lnTo>
                  <a:lnTo>
                    <a:pt x="804544" y="1308100"/>
                  </a:lnTo>
                  <a:lnTo>
                    <a:pt x="806177" y="1297214"/>
                  </a:lnTo>
                  <a:close/>
                </a:path>
                <a:path extrusionOk="0" h="1524000" w="2060575">
                  <a:moveTo>
                    <a:pt x="836930" y="1295400"/>
                  </a:moveTo>
                  <a:lnTo>
                    <a:pt x="806576" y="1295400"/>
                  </a:lnTo>
                  <a:lnTo>
                    <a:pt x="806177" y="1297214"/>
                  </a:lnTo>
                  <a:lnTo>
                    <a:pt x="804544" y="1308100"/>
                  </a:lnTo>
                  <a:lnTo>
                    <a:pt x="836421" y="1308100"/>
                  </a:lnTo>
                  <a:lnTo>
                    <a:pt x="836930" y="1295400"/>
                  </a:lnTo>
                  <a:close/>
                </a:path>
                <a:path extrusionOk="0" h="1524000" w="2060575">
                  <a:moveTo>
                    <a:pt x="847597" y="1282700"/>
                  </a:moveTo>
                  <a:lnTo>
                    <a:pt x="838326" y="1282700"/>
                  </a:lnTo>
                  <a:lnTo>
                    <a:pt x="837771" y="1293812"/>
                  </a:lnTo>
                  <a:lnTo>
                    <a:pt x="837692" y="1308100"/>
                  </a:lnTo>
                  <a:lnTo>
                    <a:pt x="839215" y="1295400"/>
                  </a:lnTo>
                  <a:lnTo>
                    <a:pt x="846836" y="1295400"/>
                  </a:lnTo>
                  <a:lnTo>
                    <a:pt x="847597" y="1282700"/>
                  </a:lnTo>
                  <a:close/>
                </a:path>
                <a:path extrusionOk="0" h="1524000" w="2060575">
                  <a:moveTo>
                    <a:pt x="839469" y="1295400"/>
                  </a:moveTo>
                  <a:lnTo>
                    <a:pt x="839215" y="1295400"/>
                  </a:lnTo>
                  <a:lnTo>
                    <a:pt x="837692" y="1308100"/>
                  </a:lnTo>
                  <a:lnTo>
                    <a:pt x="838072" y="1308100"/>
                  </a:lnTo>
                  <a:lnTo>
                    <a:pt x="839469" y="1295400"/>
                  </a:lnTo>
                  <a:close/>
                </a:path>
                <a:path extrusionOk="0" h="1524000" w="2060575">
                  <a:moveTo>
                    <a:pt x="839469" y="1295400"/>
                  </a:moveTo>
                  <a:lnTo>
                    <a:pt x="838072" y="1308100"/>
                  </a:lnTo>
                  <a:lnTo>
                    <a:pt x="839469" y="1308100"/>
                  </a:lnTo>
                  <a:lnTo>
                    <a:pt x="839469" y="1295400"/>
                  </a:lnTo>
                  <a:close/>
                </a:path>
                <a:path extrusionOk="0" h="1524000" w="2060575">
                  <a:moveTo>
                    <a:pt x="841882" y="1295400"/>
                  </a:moveTo>
                  <a:lnTo>
                    <a:pt x="839469" y="1295400"/>
                  </a:lnTo>
                  <a:lnTo>
                    <a:pt x="839469" y="1308100"/>
                  </a:lnTo>
                  <a:lnTo>
                    <a:pt x="840613" y="1308100"/>
                  </a:lnTo>
                  <a:lnTo>
                    <a:pt x="841882" y="1295400"/>
                  </a:lnTo>
                  <a:close/>
                </a:path>
                <a:path extrusionOk="0" h="1524000" w="2060575">
                  <a:moveTo>
                    <a:pt x="872617" y="1295400"/>
                  </a:moveTo>
                  <a:lnTo>
                    <a:pt x="841882" y="1295400"/>
                  </a:lnTo>
                  <a:lnTo>
                    <a:pt x="840613" y="1308100"/>
                  </a:lnTo>
                  <a:lnTo>
                    <a:pt x="872617" y="1308100"/>
                  </a:lnTo>
                  <a:lnTo>
                    <a:pt x="872617" y="1295400"/>
                  </a:lnTo>
                  <a:close/>
                </a:path>
                <a:path extrusionOk="0" h="1524000" w="2060575">
                  <a:moveTo>
                    <a:pt x="1503933" y="1295400"/>
                  </a:moveTo>
                  <a:lnTo>
                    <a:pt x="1450594" y="1295400"/>
                  </a:lnTo>
                  <a:lnTo>
                    <a:pt x="1444752" y="1308100"/>
                  </a:lnTo>
                  <a:lnTo>
                    <a:pt x="1496187" y="1308100"/>
                  </a:lnTo>
                  <a:lnTo>
                    <a:pt x="1503915" y="1296024"/>
                  </a:lnTo>
                  <a:lnTo>
                    <a:pt x="1503933" y="1295400"/>
                  </a:lnTo>
                  <a:close/>
                </a:path>
                <a:path extrusionOk="0" h="1524000" w="2060575">
                  <a:moveTo>
                    <a:pt x="1503915" y="1296024"/>
                  </a:moveTo>
                  <a:lnTo>
                    <a:pt x="1496187" y="1308100"/>
                  </a:lnTo>
                  <a:lnTo>
                    <a:pt x="1502537" y="1308100"/>
                  </a:lnTo>
                  <a:lnTo>
                    <a:pt x="1503722" y="1302455"/>
                  </a:lnTo>
                  <a:lnTo>
                    <a:pt x="1503915" y="1296024"/>
                  </a:lnTo>
                  <a:close/>
                </a:path>
                <a:path extrusionOk="0" h="1524000" w="2060575">
                  <a:moveTo>
                    <a:pt x="1503722" y="1302455"/>
                  </a:moveTo>
                  <a:lnTo>
                    <a:pt x="1502537" y="1308100"/>
                  </a:lnTo>
                  <a:lnTo>
                    <a:pt x="1503552" y="1308100"/>
                  </a:lnTo>
                  <a:lnTo>
                    <a:pt x="1503722" y="1302455"/>
                  </a:lnTo>
                  <a:close/>
                </a:path>
                <a:path extrusionOk="0" h="1524000" w="2060575">
                  <a:moveTo>
                    <a:pt x="804544" y="1295400"/>
                  </a:moveTo>
                  <a:lnTo>
                    <a:pt x="804037" y="1295400"/>
                  </a:lnTo>
                  <a:lnTo>
                    <a:pt x="803630" y="1305560"/>
                  </a:lnTo>
                  <a:lnTo>
                    <a:pt x="804530" y="1302455"/>
                  </a:lnTo>
                  <a:lnTo>
                    <a:pt x="804544" y="1295400"/>
                  </a:lnTo>
                  <a:close/>
                </a:path>
                <a:path extrusionOk="0" h="1524000" w="2060575">
                  <a:moveTo>
                    <a:pt x="806313" y="1296307"/>
                  </a:moveTo>
                  <a:lnTo>
                    <a:pt x="804544" y="1302406"/>
                  </a:lnTo>
                  <a:lnTo>
                    <a:pt x="804544" y="1304636"/>
                  </a:lnTo>
                  <a:lnTo>
                    <a:pt x="806177" y="1297214"/>
                  </a:lnTo>
                  <a:lnTo>
                    <a:pt x="806313" y="1296307"/>
                  </a:lnTo>
                  <a:close/>
                </a:path>
                <a:path extrusionOk="0" h="1524000" w="2060575">
                  <a:moveTo>
                    <a:pt x="197357" y="1295400"/>
                  </a:moveTo>
                  <a:lnTo>
                    <a:pt x="195580" y="1295400"/>
                  </a:lnTo>
                  <a:lnTo>
                    <a:pt x="197624" y="1304289"/>
                  </a:lnTo>
                  <a:lnTo>
                    <a:pt x="197357" y="1295400"/>
                  </a:lnTo>
                  <a:close/>
                </a:path>
                <a:path extrusionOk="0" h="1524000" w="2060575">
                  <a:moveTo>
                    <a:pt x="1505203" y="1295400"/>
                  </a:moveTo>
                  <a:lnTo>
                    <a:pt x="1504314" y="1295400"/>
                  </a:lnTo>
                  <a:lnTo>
                    <a:pt x="1503915" y="1296024"/>
                  </a:lnTo>
                  <a:lnTo>
                    <a:pt x="1503722" y="1302455"/>
                  </a:lnTo>
                  <a:lnTo>
                    <a:pt x="1505203" y="1295400"/>
                  </a:lnTo>
                  <a:close/>
                </a:path>
                <a:path extrusionOk="0" h="1524000" w="2060575">
                  <a:moveTo>
                    <a:pt x="806450" y="1295400"/>
                  </a:moveTo>
                  <a:lnTo>
                    <a:pt x="804544" y="1295400"/>
                  </a:lnTo>
                  <a:lnTo>
                    <a:pt x="804544" y="1302406"/>
                  </a:lnTo>
                  <a:lnTo>
                    <a:pt x="806313" y="1296307"/>
                  </a:lnTo>
                  <a:lnTo>
                    <a:pt x="806450" y="1295400"/>
                  </a:lnTo>
                  <a:close/>
                </a:path>
                <a:path extrusionOk="0" h="1524000" w="2060575">
                  <a:moveTo>
                    <a:pt x="194944" y="1295400"/>
                  </a:moveTo>
                  <a:lnTo>
                    <a:pt x="194182" y="1295400"/>
                  </a:lnTo>
                  <a:lnTo>
                    <a:pt x="195360" y="1298863"/>
                  </a:lnTo>
                  <a:lnTo>
                    <a:pt x="194944" y="1295400"/>
                  </a:lnTo>
                  <a:close/>
                </a:path>
                <a:path extrusionOk="0" h="1524000" w="2060575">
                  <a:moveTo>
                    <a:pt x="806576" y="1295400"/>
                  </a:moveTo>
                  <a:lnTo>
                    <a:pt x="806313" y="1296307"/>
                  </a:lnTo>
                  <a:lnTo>
                    <a:pt x="806576" y="1295400"/>
                  </a:lnTo>
                  <a:close/>
                </a:path>
                <a:path extrusionOk="0" h="1524000" w="2060575">
                  <a:moveTo>
                    <a:pt x="190881" y="1282700"/>
                  </a:moveTo>
                  <a:lnTo>
                    <a:pt x="188340" y="1282700"/>
                  </a:lnTo>
                  <a:lnTo>
                    <a:pt x="190119" y="1295400"/>
                  </a:lnTo>
                  <a:lnTo>
                    <a:pt x="191643" y="1295400"/>
                  </a:lnTo>
                  <a:lnTo>
                    <a:pt x="190881" y="1282700"/>
                  </a:lnTo>
                  <a:close/>
                </a:path>
                <a:path extrusionOk="0" h="1524000" w="2060575">
                  <a:moveTo>
                    <a:pt x="190881" y="1282700"/>
                  </a:moveTo>
                  <a:lnTo>
                    <a:pt x="191643" y="1295400"/>
                  </a:lnTo>
                  <a:lnTo>
                    <a:pt x="195199" y="1295400"/>
                  </a:lnTo>
                  <a:lnTo>
                    <a:pt x="190881" y="1282700"/>
                  </a:lnTo>
                  <a:close/>
                </a:path>
                <a:path extrusionOk="0" h="1524000" w="2060575">
                  <a:moveTo>
                    <a:pt x="224917" y="1282700"/>
                  </a:moveTo>
                  <a:lnTo>
                    <a:pt x="190881" y="1282700"/>
                  </a:lnTo>
                  <a:lnTo>
                    <a:pt x="195199" y="1295400"/>
                  </a:lnTo>
                  <a:lnTo>
                    <a:pt x="228853" y="1295400"/>
                  </a:lnTo>
                  <a:lnTo>
                    <a:pt x="228817" y="1294170"/>
                  </a:lnTo>
                  <a:lnTo>
                    <a:pt x="224917" y="1282700"/>
                  </a:lnTo>
                  <a:close/>
                </a:path>
                <a:path extrusionOk="0" h="1524000" w="2060575">
                  <a:moveTo>
                    <a:pt x="230250" y="1282700"/>
                  </a:moveTo>
                  <a:lnTo>
                    <a:pt x="228472" y="1282700"/>
                  </a:lnTo>
                  <a:lnTo>
                    <a:pt x="228817" y="1294170"/>
                  </a:lnTo>
                  <a:lnTo>
                    <a:pt x="229234" y="1295400"/>
                  </a:lnTo>
                  <a:lnTo>
                    <a:pt x="231647" y="1295400"/>
                  </a:lnTo>
                  <a:lnTo>
                    <a:pt x="230250" y="1282700"/>
                  </a:lnTo>
                  <a:close/>
                </a:path>
                <a:path extrusionOk="0" h="1524000" w="2060575">
                  <a:moveTo>
                    <a:pt x="874649" y="1282700"/>
                  </a:moveTo>
                  <a:lnTo>
                    <a:pt x="847597" y="1282700"/>
                  </a:lnTo>
                  <a:lnTo>
                    <a:pt x="846836" y="1295400"/>
                  </a:lnTo>
                  <a:lnTo>
                    <a:pt x="871982" y="1295400"/>
                  </a:lnTo>
                  <a:lnTo>
                    <a:pt x="874649" y="1282700"/>
                  </a:lnTo>
                  <a:close/>
                </a:path>
                <a:path extrusionOk="0" h="1524000" w="2060575">
                  <a:moveTo>
                    <a:pt x="874649" y="1282700"/>
                  </a:moveTo>
                  <a:lnTo>
                    <a:pt x="871982" y="1295400"/>
                  </a:lnTo>
                  <a:lnTo>
                    <a:pt x="874394" y="1295400"/>
                  </a:lnTo>
                  <a:lnTo>
                    <a:pt x="874649" y="1282700"/>
                  </a:lnTo>
                  <a:close/>
                </a:path>
                <a:path extrusionOk="0" h="1524000" w="2060575">
                  <a:moveTo>
                    <a:pt x="876426" y="1282700"/>
                  </a:moveTo>
                  <a:lnTo>
                    <a:pt x="874649" y="1282700"/>
                  </a:lnTo>
                  <a:lnTo>
                    <a:pt x="874394" y="1295400"/>
                  </a:lnTo>
                  <a:lnTo>
                    <a:pt x="875283" y="1295400"/>
                  </a:lnTo>
                  <a:lnTo>
                    <a:pt x="876426" y="1282700"/>
                  </a:lnTo>
                  <a:close/>
                </a:path>
                <a:path extrusionOk="0" h="1524000" w="2060575">
                  <a:moveTo>
                    <a:pt x="1470278" y="1282700"/>
                  </a:moveTo>
                  <a:lnTo>
                    <a:pt x="1469644" y="1282700"/>
                  </a:lnTo>
                  <a:lnTo>
                    <a:pt x="1465707" y="1295400"/>
                  </a:lnTo>
                  <a:lnTo>
                    <a:pt x="1469263" y="1295400"/>
                  </a:lnTo>
                  <a:lnTo>
                    <a:pt x="1469723" y="1293812"/>
                  </a:lnTo>
                  <a:lnTo>
                    <a:pt x="1470278" y="1282700"/>
                  </a:lnTo>
                  <a:close/>
                </a:path>
                <a:path extrusionOk="0" h="1524000" w="2060575">
                  <a:moveTo>
                    <a:pt x="1472485" y="1284287"/>
                  </a:moveTo>
                  <a:lnTo>
                    <a:pt x="1469723" y="1293812"/>
                  </a:lnTo>
                  <a:lnTo>
                    <a:pt x="1469644" y="1295400"/>
                  </a:lnTo>
                  <a:lnTo>
                    <a:pt x="1470152" y="1295400"/>
                  </a:lnTo>
                  <a:lnTo>
                    <a:pt x="1472485" y="1284287"/>
                  </a:lnTo>
                  <a:close/>
                </a:path>
                <a:path extrusionOk="0" h="1524000" w="2060575">
                  <a:moveTo>
                    <a:pt x="1514728" y="1282700"/>
                  </a:moveTo>
                  <a:lnTo>
                    <a:pt x="1472945" y="1282700"/>
                  </a:lnTo>
                  <a:lnTo>
                    <a:pt x="1470152" y="1295400"/>
                  </a:lnTo>
                  <a:lnTo>
                    <a:pt x="1513458" y="1295400"/>
                  </a:lnTo>
                  <a:lnTo>
                    <a:pt x="1514728" y="1282700"/>
                  </a:lnTo>
                  <a:close/>
                </a:path>
                <a:path extrusionOk="0" h="1524000" w="2060575">
                  <a:moveTo>
                    <a:pt x="228472" y="1282700"/>
                  </a:moveTo>
                  <a:lnTo>
                    <a:pt x="224917" y="1282700"/>
                  </a:lnTo>
                  <a:lnTo>
                    <a:pt x="228817" y="1294170"/>
                  </a:lnTo>
                  <a:lnTo>
                    <a:pt x="228472" y="1282700"/>
                  </a:lnTo>
                  <a:close/>
                </a:path>
                <a:path extrusionOk="0" h="1524000" w="2060575">
                  <a:moveTo>
                    <a:pt x="1472819" y="1282700"/>
                  </a:moveTo>
                  <a:lnTo>
                    <a:pt x="1470278" y="1282700"/>
                  </a:lnTo>
                  <a:lnTo>
                    <a:pt x="1469723" y="1293812"/>
                  </a:lnTo>
                  <a:lnTo>
                    <a:pt x="1472485" y="1284287"/>
                  </a:lnTo>
                  <a:lnTo>
                    <a:pt x="1472819" y="1282700"/>
                  </a:lnTo>
                  <a:close/>
                </a:path>
                <a:path extrusionOk="0" h="1524000" w="2060575">
                  <a:moveTo>
                    <a:pt x="1472945" y="1282700"/>
                  </a:moveTo>
                  <a:lnTo>
                    <a:pt x="1472485" y="1284287"/>
                  </a:lnTo>
                  <a:lnTo>
                    <a:pt x="1472945" y="1282700"/>
                  </a:lnTo>
                  <a:close/>
                </a:path>
                <a:path extrusionOk="0" h="1524000" w="2060575">
                  <a:moveTo>
                    <a:pt x="223774" y="1270000"/>
                  </a:moveTo>
                  <a:lnTo>
                    <a:pt x="177545" y="1270000"/>
                  </a:lnTo>
                  <a:lnTo>
                    <a:pt x="181482" y="1282700"/>
                  </a:lnTo>
                  <a:lnTo>
                    <a:pt x="225297" y="1282700"/>
                  </a:lnTo>
                  <a:lnTo>
                    <a:pt x="223774" y="1270000"/>
                  </a:lnTo>
                  <a:close/>
                </a:path>
                <a:path extrusionOk="0" h="1524000" w="2060575">
                  <a:moveTo>
                    <a:pt x="813065" y="1278081"/>
                  </a:moveTo>
                  <a:lnTo>
                    <a:pt x="811911" y="1282700"/>
                  </a:lnTo>
                  <a:lnTo>
                    <a:pt x="812926" y="1282700"/>
                  </a:lnTo>
                  <a:lnTo>
                    <a:pt x="813065" y="1278081"/>
                  </a:lnTo>
                  <a:close/>
                </a:path>
                <a:path extrusionOk="0" h="1524000" w="2060575">
                  <a:moveTo>
                    <a:pt x="815086" y="1270000"/>
                  </a:moveTo>
                  <a:lnTo>
                    <a:pt x="813065" y="1278081"/>
                  </a:lnTo>
                  <a:lnTo>
                    <a:pt x="812926" y="1282700"/>
                  </a:lnTo>
                  <a:lnTo>
                    <a:pt x="815086" y="1270000"/>
                  </a:lnTo>
                  <a:close/>
                </a:path>
                <a:path extrusionOk="0" h="1524000" w="2060575">
                  <a:moveTo>
                    <a:pt x="817604" y="1261004"/>
                  </a:moveTo>
                  <a:lnTo>
                    <a:pt x="815086" y="1270000"/>
                  </a:lnTo>
                  <a:lnTo>
                    <a:pt x="812926" y="1282700"/>
                  </a:lnTo>
                  <a:lnTo>
                    <a:pt x="842644" y="1282700"/>
                  </a:lnTo>
                  <a:lnTo>
                    <a:pt x="845946" y="1270000"/>
                  </a:lnTo>
                  <a:lnTo>
                    <a:pt x="816863" y="1270000"/>
                  </a:lnTo>
                  <a:lnTo>
                    <a:pt x="817397" y="1266190"/>
                  </a:lnTo>
                  <a:lnTo>
                    <a:pt x="817604" y="1261004"/>
                  </a:lnTo>
                  <a:close/>
                </a:path>
                <a:path extrusionOk="0" h="1524000" w="2060575">
                  <a:moveTo>
                    <a:pt x="850900" y="1270000"/>
                  </a:moveTo>
                  <a:lnTo>
                    <a:pt x="845946" y="1270000"/>
                  </a:lnTo>
                  <a:lnTo>
                    <a:pt x="842644" y="1282700"/>
                  </a:lnTo>
                  <a:lnTo>
                    <a:pt x="846327" y="1282700"/>
                  </a:lnTo>
                  <a:lnTo>
                    <a:pt x="850900" y="1270000"/>
                  </a:lnTo>
                  <a:close/>
                </a:path>
                <a:path extrusionOk="0" h="1524000" w="2060575">
                  <a:moveTo>
                    <a:pt x="884555" y="1270000"/>
                  </a:moveTo>
                  <a:lnTo>
                    <a:pt x="850900" y="1270000"/>
                  </a:lnTo>
                  <a:lnTo>
                    <a:pt x="846327" y="1282700"/>
                  </a:lnTo>
                  <a:lnTo>
                    <a:pt x="882650" y="1282700"/>
                  </a:lnTo>
                  <a:lnTo>
                    <a:pt x="884555" y="1270000"/>
                  </a:lnTo>
                  <a:close/>
                </a:path>
                <a:path extrusionOk="0" h="1524000" w="2060575">
                  <a:moveTo>
                    <a:pt x="1529842" y="1270000"/>
                  </a:moveTo>
                  <a:lnTo>
                    <a:pt x="1477390" y="1270000"/>
                  </a:lnTo>
                  <a:lnTo>
                    <a:pt x="1475994" y="1282700"/>
                  </a:lnTo>
                  <a:lnTo>
                    <a:pt x="1524253" y="1282700"/>
                  </a:lnTo>
                  <a:lnTo>
                    <a:pt x="1529842" y="1270000"/>
                  </a:lnTo>
                  <a:close/>
                </a:path>
                <a:path extrusionOk="0" h="1524000" w="2060575">
                  <a:moveTo>
                    <a:pt x="1529842" y="1270000"/>
                  </a:moveTo>
                  <a:lnTo>
                    <a:pt x="1524253" y="1282700"/>
                  </a:lnTo>
                  <a:lnTo>
                    <a:pt x="1527952" y="1276095"/>
                  </a:lnTo>
                  <a:lnTo>
                    <a:pt x="1529842" y="1270000"/>
                  </a:lnTo>
                  <a:close/>
                </a:path>
                <a:path extrusionOk="0" h="1524000" w="2060575">
                  <a:moveTo>
                    <a:pt x="1527952" y="1276095"/>
                  </a:moveTo>
                  <a:lnTo>
                    <a:pt x="1524253" y="1282700"/>
                  </a:lnTo>
                  <a:lnTo>
                    <a:pt x="1525905" y="1282700"/>
                  </a:lnTo>
                  <a:lnTo>
                    <a:pt x="1527952" y="1276095"/>
                  </a:lnTo>
                  <a:close/>
                </a:path>
                <a:path extrusionOk="0" h="1524000" w="2060575">
                  <a:moveTo>
                    <a:pt x="815086" y="1270000"/>
                  </a:moveTo>
                  <a:lnTo>
                    <a:pt x="813307" y="1270000"/>
                  </a:lnTo>
                  <a:lnTo>
                    <a:pt x="813065" y="1278081"/>
                  </a:lnTo>
                  <a:lnTo>
                    <a:pt x="815086" y="1270000"/>
                  </a:lnTo>
                  <a:close/>
                </a:path>
                <a:path extrusionOk="0" h="1524000" w="2060575">
                  <a:moveTo>
                    <a:pt x="1531365" y="1270000"/>
                  </a:moveTo>
                  <a:lnTo>
                    <a:pt x="1529842" y="1270000"/>
                  </a:lnTo>
                  <a:lnTo>
                    <a:pt x="1527952" y="1276095"/>
                  </a:lnTo>
                  <a:lnTo>
                    <a:pt x="1531365" y="1270000"/>
                  </a:lnTo>
                  <a:close/>
                </a:path>
                <a:path extrusionOk="0" h="1524000" w="2060575">
                  <a:moveTo>
                    <a:pt x="214249" y="1257300"/>
                  </a:moveTo>
                  <a:lnTo>
                    <a:pt x="172719" y="1257300"/>
                  </a:lnTo>
                  <a:lnTo>
                    <a:pt x="176021" y="1270000"/>
                  </a:lnTo>
                  <a:lnTo>
                    <a:pt x="217805" y="1270000"/>
                  </a:lnTo>
                  <a:lnTo>
                    <a:pt x="214249" y="1257300"/>
                  </a:lnTo>
                  <a:close/>
                </a:path>
                <a:path extrusionOk="0" h="1524000" w="2060575">
                  <a:moveTo>
                    <a:pt x="849121" y="1257300"/>
                  </a:moveTo>
                  <a:lnTo>
                    <a:pt x="818642" y="1257300"/>
                  </a:lnTo>
                  <a:lnTo>
                    <a:pt x="817397" y="1266190"/>
                  </a:lnTo>
                  <a:lnTo>
                    <a:pt x="817244" y="1270000"/>
                  </a:lnTo>
                  <a:lnTo>
                    <a:pt x="846201" y="1270000"/>
                  </a:lnTo>
                  <a:lnTo>
                    <a:pt x="849121" y="1257300"/>
                  </a:lnTo>
                  <a:close/>
                </a:path>
                <a:path extrusionOk="0" h="1524000" w="2060575">
                  <a:moveTo>
                    <a:pt x="853439" y="1257300"/>
                  </a:moveTo>
                  <a:lnTo>
                    <a:pt x="849121" y="1257300"/>
                  </a:lnTo>
                  <a:lnTo>
                    <a:pt x="846201" y="1270000"/>
                  </a:lnTo>
                  <a:lnTo>
                    <a:pt x="851662" y="1270000"/>
                  </a:lnTo>
                  <a:lnTo>
                    <a:pt x="853439" y="1257300"/>
                  </a:lnTo>
                  <a:close/>
                </a:path>
                <a:path extrusionOk="0" h="1524000" w="2060575">
                  <a:moveTo>
                    <a:pt x="853439" y="1257300"/>
                  </a:moveTo>
                  <a:lnTo>
                    <a:pt x="851662" y="1270000"/>
                  </a:lnTo>
                  <a:lnTo>
                    <a:pt x="852677" y="1270000"/>
                  </a:lnTo>
                  <a:lnTo>
                    <a:pt x="853439" y="1257300"/>
                  </a:lnTo>
                  <a:close/>
                </a:path>
                <a:path extrusionOk="0" h="1524000" w="2060575">
                  <a:moveTo>
                    <a:pt x="854075" y="1257300"/>
                  </a:moveTo>
                  <a:lnTo>
                    <a:pt x="853439" y="1257300"/>
                  </a:lnTo>
                  <a:lnTo>
                    <a:pt x="852677" y="1270000"/>
                  </a:lnTo>
                  <a:lnTo>
                    <a:pt x="854075" y="1257300"/>
                  </a:lnTo>
                  <a:close/>
                </a:path>
                <a:path extrusionOk="0" h="1524000" w="2060575">
                  <a:moveTo>
                    <a:pt x="890269" y="1257300"/>
                  </a:moveTo>
                  <a:lnTo>
                    <a:pt x="854075" y="1257300"/>
                  </a:lnTo>
                  <a:lnTo>
                    <a:pt x="852677" y="1270000"/>
                  </a:lnTo>
                  <a:lnTo>
                    <a:pt x="889762" y="1270000"/>
                  </a:lnTo>
                  <a:lnTo>
                    <a:pt x="890269" y="1257300"/>
                  </a:lnTo>
                  <a:close/>
                </a:path>
                <a:path extrusionOk="0" h="1524000" w="2060575">
                  <a:moveTo>
                    <a:pt x="1546987" y="1257300"/>
                  </a:moveTo>
                  <a:lnTo>
                    <a:pt x="1490599" y="1257300"/>
                  </a:lnTo>
                  <a:lnTo>
                    <a:pt x="1486534" y="1270000"/>
                  </a:lnTo>
                  <a:lnTo>
                    <a:pt x="1539494" y="1270000"/>
                  </a:lnTo>
                  <a:lnTo>
                    <a:pt x="1544444" y="1265049"/>
                  </a:lnTo>
                  <a:lnTo>
                    <a:pt x="1546438" y="1260186"/>
                  </a:lnTo>
                  <a:lnTo>
                    <a:pt x="1546987" y="1257300"/>
                  </a:lnTo>
                  <a:close/>
                </a:path>
                <a:path extrusionOk="0" h="1524000" w="2060575">
                  <a:moveTo>
                    <a:pt x="1544444" y="1265049"/>
                  </a:moveTo>
                  <a:lnTo>
                    <a:pt x="1539494" y="1270000"/>
                  </a:lnTo>
                  <a:lnTo>
                    <a:pt x="1542414" y="1270000"/>
                  </a:lnTo>
                  <a:lnTo>
                    <a:pt x="1544444" y="1265049"/>
                  </a:lnTo>
                  <a:close/>
                </a:path>
                <a:path extrusionOk="0" h="1524000" w="2060575">
                  <a:moveTo>
                    <a:pt x="1545765" y="1263728"/>
                  </a:moveTo>
                  <a:lnTo>
                    <a:pt x="1544444" y="1265049"/>
                  </a:lnTo>
                  <a:lnTo>
                    <a:pt x="1542414" y="1270000"/>
                  </a:lnTo>
                  <a:lnTo>
                    <a:pt x="1544574" y="1270000"/>
                  </a:lnTo>
                  <a:lnTo>
                    <a:pt x="1545765" y="1263728"/>
                  </a:lnTo>
                  <a:close/>
                </a:path>
                <a:path extrusionOk="0" h="1524000" w="2060575">
                  <a:moveTo>
                    <a:pt x="818642" y="1257300"/>
                  </a:moveTo>
                  <a:lnTo>
                    <a:pt x="817604" y="1261004"/>
                  </a:lnTo>
                  <a:lnTo>
                    <a:pt x="817397" y="1266190"/>
                  </a:lnTo>
                  <a:lnTo>
                    <a:pt x="818642" y="1257300"/>
                  </a:lnTo>
                  <a:close/>
                </a:path>
                <a:path extrusionOk="0" h="1524000" w="2060575">
                  <a:moveTo>
                    <a:pt x="1552194" y="1257300"/>
                  </a:moveTo>
                  <a:lnTo>
                    <a:pt x="1547621" y="1257300"/>
                  </a:lnTo>
                  <a:lnTo>
                    <a:pt x="1546438" y="1260186"/>
                  </a:lnTo>
                  <a:lnTo>
                    <a:pt x="1545765" y="1263728"/>
                  </a:lnTo>
                  <a:lnTo>
                    <a:pt x="1552194" y="1257300"/>
                  </a:lnTo>
                  <a:close/>
                </a:path>
                <a:path extrusionOk="0" h="1524000" w="2060575">
                  <a:moveTo>
                    <a:pt x="818642" y="1257300"/>
                  </a:moveTo>
                  <a:lnTo>
                    <a:pt x="817752" y="1257300"/>
                  </a:lnTo>
                  <a:lnTo>
                    <a:pt x="817604" y="1261004"/>
                  </a:lnTo>
                  <a:lnTo>
                    <a:pt x="818642" y="1257300"/>
                  </a:lnTo>
                  <a:close/>
                </a:path>
                <a:path extrusionOk="0" h="1524000" w="2060575">
                  <a:moveTo>
                    <a:pt x="206628" y="1244600"/>
                  </a:moveTo>
                  <a:lnTo>
                    <a:pt x="164337" y="1244600"/>
                  </a:lnTo>
                  <a:lnTo>
                    <a:pt x="165862" y="1257300"/>
                  </a:lnTo>
                  <a:lnTo>
                    <a:pt x="208406" y="1257300"/>
                  </a:lnTo>
                  <a:lnTo>
                    <a:pt x="206628" y="1244600"/>
                  </a:lnTo>
                  <a:close/>
                </a:path>
                <a:path extrusionOk="0" h="1524000" w="2060575">
                  <a:moveTo>
                    <a:pt x="730599" y="1232246"/>
                  </a:moveTo>
                  <a:lnTo>
                    <a:pt x="715899" y="1244600"/>
                  </a:lnTo>
                  <a:lnTo>
                    <a:pt x="592963" y="1244600"/>
                  </a:lnTo>
                  <a:lnTo>
                    <a:pt x="600456" y="1257300"/>
                  </a:lnTo>
                  <a:lnTo>
                    <a:pt x="723264" y="1257300"/>
                  </a:lnTo>
                  <a:lnTo>
                    <a:pt x="729488" y="1244600"/>
                  </a:lnTo>
                  <a:lnTo>
                    <a:pt x="730599" y="1232246"/>
                  </a:lnTo>
                  <a:close/>
                </a:path>
                <a:path extrusionOk="0" h="1524000" w="2060575">
                  <a:moveTo>
                    <a:pt x="820492" y="1255485"/>
                  </a:moveTo>
                  <a:lnTo>
                    <a:pt x="820293" y="1257300"/>
                  </a:lnTo>
                  <a:lnTo>
                    <a:pt x="820492" y="1255485"/>
                  </a:lnTo>
                  <a:close/>
                </a:path>
                <a:path extrusionOk="0" h="1524000" w="2060575">
                  <a:moveTo>
                    <a:pt x="821689" y="1244600"/>
                  </a:moveTo>
                  <a:lnTo>
                    <a:pt x="820492" y="1255485"/>
                  </a:lnTo>
                  <a:lnTo>
                    <a:pt x="820419" y="1257300"/>
                  </a:lnTo>
                  <a:lnTo>
                    <a:pt x="821689" y="1244600"/>
                  </a:lnTo>
                  <a:close/>
                </a:path>
                <a:path extrusionOk="0" h="1524000" w="2060575">
                  <a:moveTo>
                    <a:pt x="857122" y="1244600"/>
                  </a:moveTo>
                  <a:lnTo>
                    <a:pt x="821689" y="1244600"/>
                  </a:lnTo>
                  <a:lnTo>
                    <a:pt x="820419" y="1257300"/>
                  </a:lnTo>
                  <a:lnTo>
                    <a:pt x="855726" y="1257300"/>
                  </a:lnTo>
                  <a:lnTo>
                    <a:pt x="856970" y="1248410"/>
                  </a:lnTo>
                  <a:lnTo>
                    <a:pt x="857122" y="1244600"/>
                  </a:lnTo>
                  <a:close/>
                </a:path>
                <a:path extrusionOk="0" h="1524000" w="2060575">
                  <a:moveTo>
                    <a:pt x="856970" y="1248410"/>
                  </a:moveTo>
                  <a:lnTo>
                    <a:pt x="855726" y="1257300"/>
                  </a:lnTo>
                  <a:lnTo>
                    <a:pt x="856614" y="1257300"/>
                  </a:lnTo>
                  <a:lnTo>
                    <a:pt x="856970" y="1248410"/>
                  </a:lnTo>
                  <a:close/>
                </a:path>
                <a:path extrusionOk="0" h="1524000" w="2060575">
                  <a:moveTo>
                    <a:pt x="901192" y="1244600"/>
                  </a:moveTo>
                  <a:lnTo>
                    <a:pt x="857503" y="1244600"/>
                  </a:lnTo>
                  <a:lnTo>
                    <a:pt x="856970" y="1248410"/>
                  </a:lnTo>
                  <a:lnTo>
                    <a:pt x="856614" y="1257300"/>
                  </a:lnTo>
                  <a:lnTo>
                    <a:pt x="889634" y="1257300"/>
                  </a:lnTo>
                  <a:lnTo>
                    <a:pt x="901192" y="1244600"/>
                  </a:lnTo>
                  <a:close/>
                </a:path>
                <a:path extrusionOk="0" h="1524000" w="2060575">
                  <a:moveTo>
                    <a:pt x="901192" y="1244600"/>
                  </a:moveTo>
                  <a:lnTo>
                    <a:pt x="889634" y="1257300"/>
                  </a:lnTo>
                  <a:lnTo>
                    <a:pt x="892301" y="1257300"/>
                  </a:lnTo>
                  <a:lnTo>
                    <a:pt x="900154" y="1250700"/>
                  </a:lnTo>
                  <a:lnTo>
                    <a:pt x="901192" y="1244600"/>
                  </a:lnTo>
                  <a:close/>
                </a:path>
                <a:path extrusionOk="0" h="1524000" w="2060575">
                  <a:moveTo>
                    <a:pt x="900154" y="1250700"/>
                  </a:moveTo>
                  <a:lnTo>
                    <a:pt x="892301" y="1257300"/>
                  </a:lnTo>
                  <a:lnTo>
                    <a:pt x="899032" y="1257300"/>
                  </a:lnTo>
                  <a:lnTo>
                    <a:pt x="900154" y="1250700"/>
                  </a:lnTo>
                  <a:close/>
                </a:path>
                <a:path extrusionOk="0" h="1524000" w="2060575">
                  <a:moveTo>
                    <a:pt x="903955" y="1247507"/>
                  </a:moveTo>
                  <a:lnTo>
                    <a:pt x="900154" y="1250700"/>
                  </a:lnTo>
                  <a:lnTo>
                    <a:pt x="899032" y="1257300"/>
                  </a:lnTo>
                  <a:lnTo>
                    <a:pt x="899921" y="1257300"/>
                  </a:lnTo>
                  <a:lnTo>
                    <a:pt x="902092" y="1252681"/>
                  </a:lnTo>
                  <a:lnTo>
                    <a:pt x="903955" y="1247507"/>
                  </a:lnTo>
                  <a:close/>
                </a:path>
                <a:path extrusionOk="0" h="1524000" w="2060575">
                  <a:moveTo>
                    <a:pt x="902092" y="1252681"/>
                  </a:moveTo>
                  <a:lnTo>
                    <a:pt x="899921" y="1257300"/>
                  </a:lnTo>
                  <a:lnTo>
                    <a:pt x="900430" y="1257300"/>
                  </a:lnTo>
                  <a:lnTo>
                    <a:pt x="902092" y="1252681"/>
                  </a:lnTo>
                  <a:close/>
                </a:path>
                <a:path extrusionOk="0" h="1524000" w="2060575">
                  <a:moveTo>
                    <a:pt x="1565147" y="1244600"/>
                  </a:moveTo>
                  <a:lnTo>
                    <a:pt x="1503171" y="1244600"/>
                  </a:lnTo>
                  <a:lnTo>
                    <a:pt x="1501647" y="1257300"/>
                  </a:lnTo>
                  <a:lnTo>
                    <a:pt x="1556893" y="1257300"/>
                  </a:lnTo>
                  <a:lnTo>
                    <a:pt x="1564498" y="1247422"/>
                  </a:lnTo>
                  <a:lnTo>
                    <a:pt x="1565147" y="1244600"/>
                  </a:lnTo>
                  <a:close/>
                </a:path>
                <a:path extrusionOk="0" h="1524000" w="2060575">
                  <a:moveTo>
                    <a:pt x="1564498" y="1247422"/>
                  </a:moveTo>
                  <a:lnTo>
                    <a:pt x="1556893" y="1257300"/>
                  </a:lnTo>
                  <a:lnTo>
                    <a:pt x="1562227" y="1257300"/>
                  </a:lnTo>
                  <a:lnTo>
                    <a:pt x="1564498" y="1247422"/>
                  </a:lnTo>
                  <a:close/>
                </a:path>
                <a:path extrusionOk="0" h="1524000" w="2060575">
                  <a:moveTo>
                    <a:pt x="1566671" y="1244600"/>
                  </a:moveTo>
                  <a:lnTo>
                    <a:pt x="1564498" y="1247422"/>
                  </a:lnTo>
                  <a:lnTo>
                    <a:pt x="1562227" y="1257300"/>
                  </a:lnTo>
                  <a:lnTo>
                    <a:pt x="1563461" y="1256065"/>
                  </a:lnTo>
                  <a:lnTo>
                    <a:pt x="1566671" y="1244600"/>
                  </a:lnTo>
                  <a:close/>
                </a:path>
                <a:path extrusionOk="0" h="1524000" w="2060575">
                  <a:moveTo>
                    <a:pt x="1563461" y="1256065"/>
                  </a:moveTo>
                  <a:lnTo>
                    <a:pt x="1562227" y="1257300"/>
                  </a:lnTo>
                  <a:lnTo>
                    <a:pt x="1563115" y="1257300"/>
                  </a:lnTo>
                  <a:lnTo>
                    <a:pt x="1563461" y="1256065"/>
                  </a:lnTo>
                  <a:close/>
                </a:path>
                <a:path extrusionOk="0" h="1524000" w="2060575">
                  <a:moveTo>
                    <a:pt x="1567468" y="1252058"/>
                  </a:moveTo>
                  <a:lnTo>
                    <a:pt x="1563461" y="1256065"/>
                  </a:lnTo>
                  <a:lnTo>
                    <a:pt x="1563115" y="1257300"/>
                  </a:lnTo>
                  <a:lnTo>
                    <a:pt x="1565528" y="1257300"/>
                  </a:lnTo>
                  <a:lnTo>
                    <a:pt x="1567468" y="1252058"/>
                  </a:lnTo>
                  <a:close/>
                </a:path>
                <a:path extrusionOk="0" h="1524000" w="2060575">
                  <a:moveTo>
                    <a:pt x="821689" y="1244600"/>
                  </a:moveTo>
                  <a:lnTo>
                    <a:pt x="820927" y="1244600"/>
                  </a:lnTo>
                  <a:lnTo>
                    <a:pt x="820492" y="1255485"/>
                  </a:lnTo>
                  <a:lnTo>
                    <a:pt x="821689" y="1244600"/>
                  </a:lnTo>
                  <a:close/>
                </a:path>
                <a:path extrusionOk="0" h="1524000" w="2060575">
                  <a:moveTo>
                    <a:pt x="904896" y="1246716"/>
                  </a:moveTo>
                  <a:lnTo>
                    <a:pt x="903955" y="1247507"/>
                  </a:lnTo>
                  <a:lnTo>
                    <a:pt x="902092" y="1252681"/>
                  </a:lnTo>
                  <a:lnTo>
                    <a:pt x="904896" y="1246716"/>
                  </a:lnTo>
                  <a:close/>
                </a:path>
                <a:path extrusionOk="0" h="1524000" w="2060575">
                  <a:moveTo>
                    <a:pt x="1574927" y="1244600"/>
                  </a:moveTo>
                  <a:lnTo>
                    <a:pt x="1570227" y="1244600"/>
                  </a:lnTo>
                  <a:lnTo>
                    <a:pt x="1567468" y="1252058"/>
                  </a:lnTo>
                  <a:lnTo>
                    <a:pt x="1574927" y="1244600"/>
                  </a:lnTo>
                  <a:close/>
                </a:path>
                <a:path extrusionOk="0" h="1524000" w="2060575">
                  <a:moveTo>
                    <a:pt x="905001" y="1244600"/>
                  </a:moveTo>
                  <a:lnTo>
                    <a:pt x="901192" y="1244600"/>
                  </a:lnTo>
                  <a:lnTo>
                    <a:pt x="900154" y="1250700"/>
                  </a:lnTo>
                  <a:lnTo>
                    <a:pt x="903955" y="1247507"/>
                  </a:lnTo>
                  <a:lnTo>
                    <a:pt x="905001" y="1244600"/>
                  </a:lnTo>
                  <a:close/>
                </a:path>
                <a:path extrusionOk="0" h="1524000" w="2060575">
                  <a:moveTo>
                    <a:pt x="907414" y="1244600"/>
                  </a:moveTo>
                  <a:lnTo>
                    <a:pt x="905890" y="1244600"/>
                  </a:lnTo>
                  <a:lnTo>
                    <a:pt x="904896" y="1246716"/>
                  </a:lnTo>
                  <a:lnTo>
                    <a:pt x="907414" y="1244600"/>
                  </a:lnTo>
                  <a:close/>
                </a:path>
                <a:path extrusionOk="0" h="1524000" w="2060575">
                  <a:moveTo>
                    <a:pt x="160731" y="1234440"/>
                  </a:moveTo>
                  <a:lnTo>
                    <a:pt x="161036" y="1244600"/>
                  </a:lnTo>
                  <a:lnTo>
                    <a:pt x="162559" y="1244600"/>
                  </a:lnTo>
                  <a:lnTo>
                    <a:pt x="160731" y="1234440"/>
                  </a:lnTo>
                  <a:close/>
                </a:path>
                <a:path extrusionOk="0" h="1524000" w="2060575">
                  <a:moveTo>
                    <a:pt x="160684" y="1232876"/>
                  </a:moveTo>
                  <a:lnTo>
                    <a:pt x="160765" y="1234632"/>
                  </a:lnTo>
                  <a:lnTo>
                    <a:pt x="162559" y="1244600"/>
                  </a:lnTo>
                  <a:lnTo>
                    <a:pt x="164083" y="1244600"/>
                  </a:lnTo>
                  <a:lnTo>
                    <a:pt x="160684" y="1232876"/>
                  </a:lnTo>
                  <a:close/>
                </a:path>
                <a:path extrusionOk="0" h="1524000" w="2060575">
                  <a:moveTo>
                    <a:pt x="194309" y="1231900"/>
                  </a:moveTo>
                  <a:lnTo>
                    <a:pt x="160655" y="1231900"/>
                  </a:lnTo>
                  <a:lnTo>
                    <a:pt x="160684" y="1232876"/>
                  </a:lnTo>
                  <a:lnTo>
                    <a:pt x="164083" y="1244600"/>
                  </a:lnTo>
                  <a:lnTo>
                    <a:pt x="198627" y="1244600"/>
                  </a:lnTo>
                  <a:lnTo>
                    <a:pt x="194309" y="1231900"/>
                  </a:lnTo>
                  <a:close/>
                </a:path>
                <a:path extrusionOk="0" h="1524000" w="2060575">
                  <a:moveTo>
                    <a:pt x="197231" y="1231900"/>
                  </a:moveTo>
                  <a:lnTo>
                    <a:pt x="194309" y="1231900"/>
                  </a:lnTo>
                  <a:lnTo>
                    <a:pt x="198627" y="1244600"/>
                  </a:lnTo>
                  <a:lnTo>
                    <a:pt x="198246" y="1236980"/>
                  </a:lnTo>
                  <a:lnTo>
                    <a:pt x="197231" y="1231900"/>
                  </a:lnTo>
                  <a:close/>
                </a:path>
                <a:path extrusionOk="0" h="1524000" w="2060575">
                  <a:moveTo>
                    <a:pt x="198246" y="1236980"/>
                  </a:moveTo>
                  <a:lnTo>
                    <a:pt x="198627" y="1244600"/>
                  </a:lnTo>
                  <a:lnTo>
                    <a:pt x="199770" y="1244600"/>
                  </a:lnTo>
                  <a:lnTo>
                    <a:pt x="198246" y="1236980"/>
                  </a:lnTo>
                  <a:close/>
                </a:path>
                <a:path extrusionOk="0" h="1524000" w="2060575">
                  <a:moveTo>
                    <a:pt x="730631" y="1231900"/>
                  </a:moveTo>
                  <a:lnTo>
                    <a:pt x="574547" y="1231900"/>
                  </a:lnTo>
                  <a:lnTo>
                    <a:pt x="582930" y="1244600"/>
                  </a:lnTo>
                  <a:lnTo>
                    <a:pt x="715899" y="1244600"/>
                  </a:lnTo>
                  <a:lnTo>
                    <a:pt x="730599" y="1232246"/>
                  </a:lnTo>
                  <a:lnTo>
                    <a:pt x="730631" y="1231900"/>
                  </a:lnTo>
                  <a:close/>
                </a:path>
                <a:path extrusionOk="0" h="1524000" w="2060575">
                  <a:moveTo>
                    <a:pt x="742061" y="1231900"/>
                  </a:moveTo>
                  <a:lnTo>
                    <a:pt x="731012" y="1231900"/>
                  </a:lnTo>
                  <a:lnTo>
                    <a:pt x="730599" y="1232246"/>
                  </a:lnTo>
                  <a:lnTo>
                    <a:pt x="729488" y="1244600"/>
                  </a:lnTo>
                  <a:lnTo>
                    <a:pt x="732282" y="1244600"/>
                  </a:lnTo>
                  <a:lnTo>
                    <a:pt x="741651" y="1234632"/>
                  </a:lnTo>
                  <a:lnTo>
                    <a:pt x="742061" y="1231900"/>
                  </a:lnTo>
                  <a:close/>
                </a:path>
                <a:path extrusionOk="0" h="1524000" w="2060575">
                  <a:moveTo>
                    <a:pt x="741651" y="1234632"/>
                  </a:moveTo>
                  <a:lnTo>
                    <a:pt x="732282" y="1244600"/>
                  </a:lnTo>
                  <a:lnTo>
                    <a:pt x="740156" y="1244600"/>
                  </a:lnTo>
                  <a:lnTo>
                    <a:pt x="741651" y="1234632"/>
                  </a:lnTo>
                  <a:close/>
                </a:path>
                <a:path extrusionOk="0" h="1524000" w="2060575">
                  <a:moveTo>
                    <a:pt x="747268" y="1231900"/>
                  </a:moveTo>
                  <a:lnTo>
                    <a:pt x="744219" y="1231900"/>
                  </a:lnTo>
                  <a:lnTo>
                    <a:pt x="741651" y="1234632"/>
                  </a:lnTo>
                  <a:lnTo>
                    <a:pt x="740156" y="1244600"/>
                  </a:lnTo>
                  <a:lnTo>
                    <a:pt x="742442" y="1244600"/>
                  </a:lnTo>
                  <a:lnTo>
                    <a:pt x="747268" y="1231900"/>
                  </a:lnTo>
                  <a:close/>
                </a:path>
                <a:path extrusionOk="0" h="1524000" w="2060575">
                  <a:moveTo>
                    <a:pt x="859917" y="1231900"/>
                  </a:moveTo>
                  <a:lnTo>
                    <a:pt x="822578" y="1231900"/>
                  </a:lnTo>
                  <a:lnTo>
                    <a:pt x="822197" y="1244600"/>
                  </a:lnTo>
                  <a:lnTo>
                    <a:pt x="858138" y="1244600"/>
                  </a:lnTo>
                  <a:lnTo>
                    <a:pt x="859917" y="1231900"/>
                  </a:lnTo>
                  <a:close/>
                </a:path>
                <a:path extrusionOk="0" h="1524000" w="2060575">
                  <a:moveTo>
                    <a:pt x="921384" y="1231900"/>
                  </a:moveTo>
                  <a:lnTo>
                    <a:pt x="864107" y="1231900"/>
                  </a:lnTo>
                  <a:lnTo>
                    <a:pt x="860932" y="1244600"/>
                  </a:lnTo>
                  <a:lnTo>
                    <a:pt x="920369" y="1244600"/>
                  </a:lnTo>
                  <a:lnTo>
                    <a:pt x="921384" y="1231900"/>
                  </a:lnTo>
                  <a:close/>
                </a:path>
                <a:path extrusionOk="0" h="1524000" w="2060575">
                  <a:moveTo>
                    <a:pt x="1522602" y="1231900"/>
                  </a:moveTo>
                  <a:lnTo>
                    <a:pt x="1521840" y="1231900"/>
                  </a:lnTo>
                  <a:lnTo>
                    <a:pt x="1515871" y="1244600"/>
                  </a:lnTo>
                  <a:lnTo>
                    <a:pt x="1520825" y="1244600"/>
                  </a:lnTo>
                  <a:lnTo>
                    <a:pt x="1522602" y="1231900"/>
                  </a:lnTo>
                  <a:close/>
                </a:path>
                <a:path extrusionOk="0" h="1524000" w="2060575">
                  <a:moveTo>
                    <a:pt x="1526539" y="1231900"/>
                  </a:moveTo>
                  <a:lnTo>
                    <a:pt x="1522602" y="1231900"/>
                  </a:lnTo>
                  <a:lnTo>
                    <a:pt x="1520825" y="1244600"/>
                  </a:lnTo>
                  <a:lnTo>
                    <a:pt x="1526539" y="1231900"/>
                  </a:lnTo>
                  <a:close/>
                </a:path>
                <a:path extrusionOk="0" h="1524000" w="2060575">
                  <a:moveTo>
                    <a:pt x="1591690" y="1231900"/>
                  </a:moveTo>
                  <a:lnTo>
                    <a:pt x="1526539" y="1231900"/>
                  </a:lnTo>
                  <a:lnTo>
                    <a:pt x="1520825" y="1244600"/>
                  </a:lnTo>
                  <a:lnTo>
                    <a:pt x="1585849" y="1244600"/>
                  </a:lnTo>
                  <a:lnTo>
                    <a:pt x="1591690" y="1231900"/>
                  </a:lnTo>
                  <a:close/>
                </a:path>
                <a:path extrusionOk="0" h="1524000" w="2060575">
                  <a:moveTo>
                    <a:pt x="197993" y="1231900"/>
                  </a:moveTo>
                  <a:lnTo>
                    <a:pt x="197231" y="1231900"/>
                  </a:lnTo>
                  <a:lnTo>
                    <a:pt x="198246" y="1236980"/>
                  </a:lnTo>
                  <a:lnTo>
                    <a:pt x="197993" y="1231900"/>
                  </a:lnTo>
                  <a:close/>
                </a:path>
                <a:path extrusionOk="0" h="1524000" w="2060575">
                  <a:moveTo>
                    <a:pt x="160400" y="1231900"/>
                  </a:moveTo>
                  <a:lnTo>
                    <a:pt x="160731" y="1234440"/>
                  </a:lnTo>
                  <a:lnTo>
                    <a:pt x="160684" y="1232876"/>
                  </a:lnTo>
                  <a:lnTo>
                    <a:pt x="160400" y="1231900"/>
                  </a:lnTo>
                  <a:close/>
                </a:path>
                <a:path extrusionOk="0" h="1524000" w="2060575">
                  <a:moveTo>
                    <a:pt x="157099" y="1219200"/>
                  </a:moveTo>
                  <a:lnTo>
                    <a:pt x="154939" y="1219200"/>
                  </a:lnTo>
                  <a:lnTo>
                    <a:pt x="156463" y="1231900"/>
                  </a:lnTo>
                  <a:lnTo>
                    <a:pt x="157352" y="1231900"/>
                  </a:lnTo>
                  <a:lnTo>
                    <a:pt x="157099" y="1219200"/>
                  </a:lnTo>
                  <a:close/>
                </a:path>
                <a:path extrusionOk="0" h="1524000" w="2060575">
                  <a:moveTo>
                    <a:pt x="157099" y="1219200"/>
                  </a:moveTo>
                  <a:lnTo>
                    <a:pt x="157352" y="1231900"/>
                  </a:lnTo>
                  <a:lnTo>
                    <a:pt x="159765" y="1231900"/>
                  </a:lnTo>
                  <a:lnTo>
                    <a:pt x="157099" y="1219200"/>
                  </a:lnTo>
                  <a:close/>
                </a:path>
                <a:path extrusionOk="0" h="1524000" w="2060575">
                  <a:moveTo>
                    <a:pt x="193294" y="1219200"/>
                  </a:moveTo>
                  <a:lnTo>
                    <a:pt x="157099" y="1219200"/>
                  </a:lnTo>
                  <a:lnTo>
                    <a:pt x="159765" y="1231900"/>
                  </a:lnTo>
                  <a:lnTo>
                    <a:pt x="194563" y="1231900"/>
                  </a:lnTo>
                  <a:lnTo>
                    <a:pt x="193294" y="1219200"/>
                  </a:lnTo>
                  <a:close/>
                </a:path>
                <a:path extrusionOk="0" h="1524000" w="2060575">
                  <a:moveTo>
                    <a:pt x="697483" y="1219200"/>
                  </a:moveTo>
                  <a:lnTo>
                    <a:pt x="549275" y="1219200"/>
                  </a:lnTo>
                  <a:lnTo>
                    <a:pt x="557276" y="1231900"/>
                  </a:lnTo>
                  <a:lnTo>
                    <a:pt x="696087" y="1231900"/>
                  </a:lnTo>
                  <a:lnTo>
                    <a:pt x="696495" y="1231556"/>
                  </a:lnTo>
                  <a:lnTo>
                    <a:pt x="697483" y="1219200"/>
                  </a:lnTo>
                  <a:close/>
                </a:path>
                <a:path extrusionOk="0" h="1524000" w="2060575">
                  <a:moveTo>
                    <a:pt x="756284" y="1219200"/>
                  </a:moveTo>
                  <a:lnTo>
                    <a:pt x="711200" y="1219200"/>
                  </a:lnTo>
                  <a:lnTo>
                    <a:pt x="696495" y="1231556"/>
                  </a:lnTo>
                  <a:lnTo>
                    <a:pt x="696468" y="1231900"/>
                  </a:lnTo>
                  <a:lnTo>
                    <a:pt x="754888" y="1231900"/>
                  </a:lnTo>
                  <a:lnTo>
                    <a:pt x="756284" y="1219200"/>
                  </a:lnTo>
                  <a:close/>
                </a:path>
                <a:path extrusionOk="0" h="1524000" w="2060575">
                  <a:moveTo>
                    <a:pt x="826643" y="1219200"/>
                  </a:moveTo>
                  <a:lnTo>
                    <a:pt x="824864" y="1231900"/>
                  </a:lnTo>
                  <a:lnTo>
                    <a:pt x="826262" y="1231900"/>
                  </a:lnTo>
                  <a:lnTo>
                    <a:pt x="826643" y="1219200"/>
                  </a:lnTo>
                  <a:close/>
                </a:path>
                <a:path extrusionOk="0" h="1524000" w="2060575">
                  <a:moveTo>
                    <a:pt x="862583" y="1219200"/>
                  </a:moveTo>
                  <a:lnTo>
                    <a:pt x="828420" y="1219200"/>
                  </a:lnTo>
                  <a:lnTo>
                    <a:pt x="826262" y="1231900"/>
                  </a:lnTo>
                  <a:lnTo>
                    <a:pt x="860425" y="1231900"/>
                  </a:lnTo>
                  <a:lnTo>
                    <a:pt x="862583" y="1219200"/>
                  </a:lnTo>
                  <a:close/>
                </a:path>
                <a:path extrusionOk="0" h="1524000" w="2060575">
                  <a:moveTo>
                    <a:pt x="873430" y="1231089"/>
                  </a:moveTo>
                  <a:lnTo>
                    <a:pt x="872489" y="1231900"/>
                  </a:lnTo>
                  <a:lnTo>
                    <a:pt x="873251" y="1231900"/>
                  </a:lnTo>
                  <a:lnTo>
                    <a:pt x="873430" y="1231089"/>
                  </a:lnTo>
                  <a:close/>
                </a:path>
                <a:path extrusionOk="0" h="1524000" w="2060575">
                  <a:moveTo>
                    <a:pt x="878989" y="1226297"/>
                  </a:moveTo>
                  <a:lnTo>
                    <a:pt x="874908" y="1229814"/>
                  </a:lnTo>
                  <a:lnTo>
                    <a:pt x="873887" y="1231900"/>
                  </a:lnTo>
                  <a:lnTo>
                    <a:pt x="878205" y="1231900"/>
                  </a:lnTo>
                  <a:lnTo>
                    <a:pt x="878989" y="1226297"/>
                  </a:lnTo>
                  <a:close/>
                </a:path>
                <a:path extrusionOk="0" h="1524000" w="2060575">
                  <a:moveTo>
                    <a:pt x="890777" y="1219200"/>
                  </a:moveTo>
                  <a:lnTo>
                    <a:pt x="887221" y="1219200"/>
                  </a:lnTo>
                  <a:lnTo>
                    <a:pt x="878989" y="1226297"/>
                  </a:lnTo>
                  <a:lnTo>
                    <a:pt x="878205" y="1231900"/>
                  </a:lnTo>
                  <a:lnTo>
                    <a:pt x="890777" y="1219200"/>
                  </a:lnTo>
                  <a:close/>
                </a:path>
                <a:path extrusionOk="0" h="1524000" w="2060575">
                  <a:moveTo>
                    <a:pt x="941705" y="1219200"/>
                  </a:moveTo>
                  <a:lnTo>
                    <a:pt x="890777" y="1219200"/>
                  </a:lnTo>
                  <a:lnTo>
                    <a:pt x="878205" y="1231900"/>
                  </a:lnTo>
                  <a:lnTo>
                    <a:pt x="938402" y="1231900"/>
                  </a:lnTo>
                  <a:lnTo>
                    <a:pt x="941705" y="1219200"/>
                  </a:lnTo>
                  <a:close/>
                </a:path>
                <a:path extrusionOk="0" h="1524000" w="2060575">
                  <a:moveTo>
                    <a:pt x="1303527" y="1219200"/>
                  </a:moveTo>
                  <a:lnTo>
                    <a:pt x="1185164" y="1219200"/>
                  </a:lnTo>
                  <a:lnTo>
                    <a:pt x="1192530" y="1231900"/>
                  </a:lnTo>
                  <a:lnTo>
                    <a:pt x="1300226" y="1231900"/>
                  </a:lnTo>
                  <a:lnTo>
                    <a:pt x="1303527" y="1219200"/>
                  </a:lnTo>
                  <a:close/>
                </a:path>
                <a:path extrusionOk="0" h="1524000" w="2060575">
                  <a:moveTo>
                    <a:pt x="1304797" y="1219200"/>
                  </a:moveTo>
                  <a:lnTo>
                    <a:pt x="1300226" y="1231900"/>
                  </a:lnTo>
                  <a:lnTo>
                    <a:pt x="1301242" y="1231900"/>
                  </a:lnTo>
                  <a:lnTo>
                    <a:pt x="1304797" y="1219200"/>
                  </a:lnTo>
                  <a:close/>
                </a:path>
                <a:path extrusionOk="0" h="1524000" w="2060575">
                  <a:moveTo>
                    <a:pt x="1543303" y="1219200"/>
                  </a:moveTo>
                  <a:lnTo>
                    <a:pt x="1539367" y="1219200"/>
                  </a:lnTo>
                  <a:lnTo>
                    <a:pt x="1536700" y="1231900"/>
                  </a:lnTo>
                  <a:lnTo>
                    <a:pt x="1539747" y="1231900"/>
                  </a:lnTo>
                  <a:lnTo>
                    <a:pt x="1543303" y="1219200"/>
                  </a:lnTo>
                  <a:close/>
                </a:path>
                <a:path extrusionOk="0" h="1524000" w="2060575">
                  <a:moveTo>
                    <a:pt x="1545208" y="1219200"/>
                  </a:moveTo>
                  <a:lnTo>
                    <a:pt x="1543303" y="1219200"/>
                  </a:lnTo>
                  <a:lnTo>
                    <a:pt x="1539747" y="1231900"/>
                  </a:lnTo>
                  <a:lnTo>
                    <a:pt x="1544249" y="1226053"/>
                  </a:lnTo>
                  <a:lnTo>
                    <a:pt x="1545208" y="1219200"/>
                  </a:lnTo>
                  <a:close/>
                </a:path>
                <a:path extrusionOk="0" h="1524000" w="2060575">
                  <a:moveTo>
                    <a:pt x="1544249" y="1226053"/>
                  </a:moveTo>
                  <a:lnTo>
                    <a:pt x="1539747" y="1231900"/>
                  </a:lnTo>
                  <a:lnTo>
                    <a:pt x="1543431" y="1231900"/>
                  </a:lnTo>
                  <a:lnTo>
                    <a:pt x="1544249" y="1226053"/>
                  </a:lnTo>
                  <a:close/>
                </a:path>
                <a:path extrusionOk="0" h="1524000" w="2060575">
                  <a:moveTo>
                    <a:pt x="1556384" y="1219200"/>
                  </a:moveTo>
                  <a:lnTo>
                    <a:pt x="1549527" y="1219200"/>
                  </a:lnTo>
                  <a:lnTo>
                    <a:pt x="1544249" y="1226053"/>
                  </a:lnTo>
                  <a:lnTo>
                    <a:pt x="1543431" y="1231900"/>
                  </a:lnTo>
                  <a:lnTo>
                    <a:pt x="1556384" y="1219200"/>
                  </a:lnTo>
                  <a:close/>
                </a:path>
                <a:path extrusionOk="0" h="1524000" w="2060575">
                  <a:moveTo>
                    <a:pt x="1612899" y="1219200"/>
                  </a:moveTo>
                  <a:lnTo>
                    <a:pt x="1556384" y="1219200"/>
                  </a:lnTo>
                  <a:lnTo>
                    <a:pt x="1543431" y="1231900"/>
                  </a:lnTo>
                  <a:lnTo>
                    <a:pt x="1607184" y="1231900"/>
                  </a:lnTo>
                  <a:lnTo>
                    <a:pt x="1612899" y="1219200"/>
                  </a:lnTo>
                  <a:close/>
                </a:path>
                <a:path extrusionOk="0" h="1524000" w="2060575">
                  <a:moveTo>
                    <a:pt x="711200" y="1219200"/>
                  </a:moveTo>
                  <a:lnTo>
                    <a:pt x="697483" y="1219200"/>
                  </a:lnTo>
                  <a:lnTo>
                    <a:pt x="696495" y="1231556"/>
                  </a:lnTo>
                  <a:lnTo>
                    <a:pt x="711200" y="1219200"/>
                  </a:lnTo>
                  <a:close/>
                </a:path>
                <a:path extrusionOk="0" h="1524000" w="2060575">
                  <a:moveTo>
                    <a:pt x="879982" y="1219200"/>
                  </a:moveTo>
                  <a:lnTo>
                    <a:pt x="876045" y="1219200"/>
                  </a:lnTo>
                  <a:lnTo>
                    <a:pt x="873430" y="1231089"/>
                  </a:lnTo>
                  <a:lnTo>
                    <a:pt x="874908" y="1229814"/>
                  </a:lnTo>
                  <a:lnTo>
                    <a:pt x="879932" y="1219562"/>
                  </a:lnTo>
                  <a:lnTo>
                    <a:pt x="879982" y="1219200"/>
                  </a:lnTo>
                  <a:close/>
                </a:path>
                <a:path extrusionOk="0" h="1524000" w="2060575">
                  <a:moveTo>
                    <a:pt x="879932" y="1219562"/>
                  </a:moveTo>
                  <a:lnTo>
                    <a:pt x="874908" y="1229814"/>
                  </a:lnTo>
                  <a:lnTo>
                    <a:pt x="878989" y="1226297"/>
                  </a:lnTo>
                  <a:lnTo>
                    <a:pt x="879932" y="1219562"/>
                  </a:lnTo>
                  <a:close/>
                </a:path>
                <a:path extrusionOk="0" h="1524000" w="2060575">
                  <a:moveTo>
                    <a:pt x="887221" y="1219200"/>
                  </a:moveTo>
                  <a:lnTo>
                    <a:pt x="880109" y="1219200"/>
                  </a:lnTo>
                  <a:lnTo>
                    <a:pt x="879932" y="1219562"/>
                  </a:lnTo>
                  <a:lnTo>
                    <a:pt x="878989" y="1226297"/>
                  </a:lnTo>
                  <a:lnTo>
                    <a:pt x="887221" y="1219200"/>
                  </a:lnTo>
                  <a:close/>
                </a:path>
                <a:path extrusionOk="0" h="1524000" w="2060575">
                  <a:moveTo>
                    <a:pt x="1549527" y="1219200"/>
                  </a:moveTo>
                  <a:lnTo>
                    <a:pt x="1545208" y="1219200"/>
                  </a:lnTo>
                  <a:lnTo>
                    <a:pt x="1544249" y="1226053"/>
                  </a:lnTo>
                  <a:lnTo>
                    <a:pt x="1549527" y="1219200"/>
                  </a:lnTo>
                  <a:close/>
                </a:path>
                <a:path extrusionOk="0" h="1524000" w="2060575">
                  <a:moveTo>
                    <a:pt x="880109" y="1219200"/>
                  </a:moveTo>
                  <a:lnTo>
                    <a:pt x="879932" y="1219562"/>
                  </a:lnTo>
                  <a:lnTo>
                    <a:pt x="880109" y="1219200"/>
                  </a:lnTo>
                  <a:close/>
                </a:path>
                <a:path extrusionOk="0" h="1524000" w="2060575">
                  <a:moveTo>
                    <a:pt x="185927" y="1206500"/>
                  </a:moveTo>
                  <a:lnTo>
                    <a:pt x="150621" y="1206500"/>
                  </a:lnTo>
                  <a:lnTo>
                    <a:pt x="151637" y="1219200"/>
                  </a:lnTo>
                  <a:lnTo>
                    <a:pt x="188594" y="1219200"/>
                  </a:lnTo>
                  <a:lnTo>
                    <a:pt x="185927" y="1206500"/>
                  </a:lnTo>
                  <a:close/>
                </a:path>
                <a:path extrusionOk="0" h="1524000" w="2060575">
                  <a:moveTo>
                    <a:pt x="185927" y="1206500"/>
                  </a:moveTo>
                  <a:lnTo>
                    <a:pt x="188594" y="1219200"/>
                  </a:lnTo>
                  <a:lnTo>
                    <a:pt x="188525" y="1216890"/>
                  </a:lnTo>
                  <a:lnTo>
                    <a:pt x="185927" y="1206500"/>
                  </a:lnTo>
                  <a:close/>
                </a:path>
                <a:path extrusionOk="0" h="1524000" w="2060575">
                  <a:moveTo>
                    <a:pt x="188525" y="1216890"/>
                  </a:moveTo>
                  <a:lnTo>
                    <a:pt x="188594" y="1219200"/>
                  </a:lnTo>
                  <a:lnTo>
                    <a:pt x="189102" y="1219200"/>
                  </a:lnTo>
                  <a:lnTo>
                    <a:pt x="188525" y="1216890"/>
                  </a:lnTo>
                  <a:close/>
                </a:path>
                <a:path extrusionOk="0" h="1524000" w="2060575">
                  <a:moveTo>
                    <a:pt x="524737" y="1208795"/>
                  </a:moveTo>
                  <a:lnTo>
                    <a:pt x="526922" y="1219200"/>
                  </a:lnTo>
                  <a:lnTo>
                    <a:pt x="532638" y="1219200"/>
                  </a:lnTo>
                  <a:lnTo>
                    <a:pt x="528149" y="1212075"/>
                  </a:lnTo>
                  <a:lnTo>
                    <a:pt x="524737" y="1208795"/>
                  </a:lnTo>
                  <a:close/>
                </a:path>
                <a:path extrusionOk="0" h="1524000" w="2060575">
                  <a:moveTo>
                    <a:pt x="528149" y="1212075"/>
                  </a:moveTo>
                  <a:lnTo>
                    <a:pt x="532638" y="1219200"/>
                  </a:lnTo>
                  <a:lnTo>
                    <a:pt x="535558" y="1219200"/>
                  </a:lnTo>
                  <a:lnTo>
                    <a:pt x="528149" y="1212075"/>
                  </a:lnTo>
                  <a:close/>
                </a:path>
                <a:path extrusionOk="0" h="1524000" w="2060575">
                  <a:moveTo>
                    <a:pt x="599947" y="1206500"/>
                  </a:moveTo>
                  <a:lnTo>
                    <a:pt x="524637" y="1206500"/>
                  </a:lnTo>
                  <a:lnTo>
                    <a:pt x="528149" y="1212075"/>
                  </a:lnTo>
                  <a:lnTo>
                    <a:pt x="535558" y="1219200"/>
                  </a:lnTo>
                  <a:lnTo>
                    <a:pt x="610107" y="1219200"/>
                  </a:lnTo>
                  <a:lnTo>
                    <a:pt x="599947" y="1206500"/>
                  </a:lnTo>
                  <a:close/>
                </a:path>
                <a:path extrusionOk="0" h="1524000" w="2060575">
                  <a:moveTo>
                    <a:pt x="720725" y="1206500"/>
                  </a:moveTo>
                  <a:lnTo>
                    <a:pt x="715009" y="1206500"/>
                  </a:lnTo>
                  <a:lnTo>
                    <a:pt x="712343" y="1219200"/>
                  </a:lnTo>
                  <a:lnTo>
                    <a:pt x="715518" y="1219200"/>
                  </a:lnTo>
                  <a:lnTo>
                    <a:pt x="720725" y="1206500"/>
                  </a:lnTo>
                  <a:close/>
                </a:path>
                <a:path extrusionOk="0" h="1524000" w="2060575">
                  <a:moveTo>
                    <a:pt x="723011" y="1206500"/>
                  </a:moveTo>
                  <a:lnTo>
                    <a:pt x="720725" y="1206500"/>
                  </a:lnTo>
                  <a:lnTo>
                    <a:pt x="715518" y="1219200"/>
                  </a:lnTo>
                  <a:lnTo>
                    <a:pt x="723011" y="1206500"/>
                  </a:lnTo>
                  <a:close/>
                </a:path>
                <a:path extrusionOk="0" h="1524000" w="2060575">
                  <a:moveTo>
                    <a:pt x="723645" y="1206500"/>
                  </a:moveTo>
                  <a:lnTo>
                    <a:pt x="723011" y="1206500"/>
                  </a:lnTo>
                  <a:lnTo>
                    <a:pt x="715518" y="1219200"/>
                  </a:lnTo>
                  <a:lnTo>
                    <a:pt x="721868" y="1219200"/>
                  </a:lnTo>
                  <a:lnTo>
                    <a:pt x="723645" y="1206500"/>
                  </a:lnTo>
                  <a:close/>
                </a:path>
                <a:path extrusionOk="0" h="1524000" w="2060575">
                  <a:moveTo>
                    <a:pt x="734821" y="1206500"/>
                  </a:moveTo>
                  <a:lnTo>
                    <a:pt x="723645" y="1206500"/>
                  </a:lnTo>
                  <a:lnTo>
                    <a:pt x="721868" y="1219200"/>
                  </a:lnTo>
                  <a:lnTo>
                    <a:pt x="734821" y="1206500"/>
                  </a:lnTo>
                  <a:close/>
                </a:path>
                <a:path extrusionOk="0" h="1524000" w="2060575">
                  <a:moveTo>
                    <a:pt x="764667" y="1206500"/>
                  </a:moveTo>
                  <a:lnTo>
                    <a:pt x="734821" y="1206500"/>
                  </a:lnTo>
                  <a:lnTo>
                    <a:pt x="721868" y="1219200"/>
                  </a:lnTo>
                  <a:lnTo>
                    <a:pt x="762762" y="1219200"/>
                  </a:lnTo>
                  <a:lnTo>
                    <a:pt x="764667" y="1206500"/>
                  </a:lnTo>
                  <a:close/>
                </a:path>
                <a:path extrusionOk="0" h="1524000" w="2060575">
                  <a:moveTo>
                    <a:pt x="868680" y="1193800"/>
                  </a:moveTo>
                  <a:lnTo>
                    <a:pt x="834389" y="1193800"/>
                  </a:lnTo>
                  <a:lnTo>
                    <a:pt x="831976" y="1206500"/>
                  </a:lnTo>
                  <a:lnTo>
                    <a:pt x="832484" y="1206500"/>
                  </a:lnTo>
                  <a:lnTo>
                    <a:pt x="828928" y="1219200"/>
                  </a:lnTo>
                  <a:lnTo>
                    <a:pt x="865632" y="1219200"/>
                  </a:lnTo>
                  <a:lnTo>
                    <a:pt x="866267" y="1206500"/>
                  </a:lnTo>
                  <a:lnTo>
                    <a:pt x="868680" y="1193800"/>
                  </a:lnTo>
                  <a:close/>
                </a:path>
                <a:path extrusionOk="0" h="1524000" w="2060575">
                  <a:moveTo>
                    <a:pt x="897382" y="1206500"/>
                  </a:moveTo>
                  <a:lnTo>
                    <a:pt x="893826" y="1219200"/>
                  </a:lnTo>
                  <a:lnTo>
                    <a:pt x="895095" y="1219200"/>
                  </a:lnTo>
                  <a:lnTo>
                    <a:pt x="897382" y="1206500"/>
                  </a:lnTo>
                  <a:close/>
                </a:path>
                <a:path extrusionOk="0" h="1524000" w="2060575">
                  <a:moveTo>
                    <a:pt x="952372" y="1206500"/>
                  </a:moveTo>
                  <a:lnTo>
                    <a:pt x="900176" y="1206500"/>
                  </a:lnTo>
                  <a:lnTo>
                    <a:pt x="895095" y="1219200"/>
                  </a:lnTo>
                  <a:lnTo>
                    <a:pt x="946912" y="1219200"/>
                  </a:lnTo>
                  <a:lnTo>
                    <a:pt x="952372" y="1206500"/>
                  </a:lnTo>
                  <a:close/>
                </a:path>
                <a:path extrusionOk="0" h="1524000" w="2060575">
                  <a:moveTo>
                    <a:pt x="952372" y="1206500"/>
                  </a:moveTo>
                  <a:lnTo>
                    <a:pt x="946912" y="1219200"/>
                  </a:lnTo>
                  <a:lnTo>
                    <a:pt x="949578" y="1219200"/>
                  </a:lnTo>
                  <a:lnTo>
                    <a:pt x="952372" y="1206500"/>
                  </a:lnTo>
                  <a:close/>
                </a:path>
                <a:path extrusionOk="0" h="1524000" w="2060575">
                  <a:moveTo>
                    <a:pt x="952881" y="1206500"/>
                  </a:moveTo>
                  <a:lnTo>
                    <a:pt x="952372" y="1206500"/>
                  </a:lnTo>
                  <a:lnTo>
                    <a:pt x="949578" y="1219200"/>
                  </a:lnTo>
                  <a:lnTo>
                    <a:pt x="949706" y="1219200"/>
                  </a:lnTo>
                  <a:lnTo>
                    <a:pt x="952881" y="1206500"/>
                  </a:lnTo>
                  <a:close/>
                </a:path>
                <a:path extrusionOk="0" h="1524000" w="2060575">
                  <a:moveTo>
                    <a:pt x="1117092" y="1206500"/>
                  </a:moveTo>
                  <a:lnTo>
                    <a:pt x="1112265" y="1206500"/>
                  </a:lnTo>
                  <a:lnTo>
                    <a:pt x="1116202" y="1219200"/>
                  </a:lnTo>
                  <a:lnTo>
                    <a:pt x="1121918" y="1219200"/>
                  </a:lnTo>
                  <a:lnTo>
                    <a:pt x="1117092" y="1206500"/>
                  </a:lnTo>
                  <a:close/>
                </a:path>
                <a:path extrusionOk="0" h="1524000" w="2060575">
                  <a:moveTo>
                    <a:pt x="1339977" y="1206500"/>
                  </a:moveTo>
                  <a:lnTo>
                    <a:pt x="1117092" y="1206500"/>
                  </a:lnTo>
                  <a:lnTo>
                    <a:pt x="1122171" y="1219200"/>
                  </a:lnTo>
                  <a:lnTo>
                    <a:pt x="1328293" y="1219200"/>
                  </a:lnTo>
                  <a:lnTo>
                    <a:pt x="1339977" y="1206500"/>
                  </a:lnTo>
                  <a:close/>
                </a:path>
                <a:path extrusionOk="0" h="1524000" w="2060575">
                  <a:moveTo>
                    <a:pt x="1339977" y="1206500"/>
                  </a:moveTo>
                  <a:lnTo>
                    <a:pt x="1328293" y="1219200"/>
                  </a:lnTo>
                  <a:lnTo>
                    <a:pt x="1335024" y="1219200"/>
                  </a:lnTo>
                  <a:lnTo>
                    <a:pt x="1339977" y="1206500"/>
                  </a:lnTo>
                  <a:close/>
                </a:path>
                <a:path extrusionOk="0" h="1524000" w="2060575">
                  <a:moveTo>
                    <a:pt x="1340993" y="1206500"/>
                  </a:moveTo>
                  <a:lnTo>
                    <a:pt x="1339977" y="1206500"/>
                  </a:lnTo>
                  <a:lnTo>
                    <a:pt x="1335024" y="1219200"/>
                  </a:lnTo>
                  <a:lnTo>
                    <a:pt x="1336294" y="1219200"/>
                  </a:lnTo>
                  <a:lnTo>
                    <a:pt x="1340993" y="1206500"/>
                  </a:lnTo>
                  <a:close/>
                </a:path>
                <a:path extrusionOk="0" h="1524000" w="2060575">
                  <a:moveTo>
                    <a:pt x="1566671" y="1206500"/>
                  </a:moveTo>
                  <a:lnTo>
                    <a:pt x="1561338" y="1206500"/>
                  </a:lnTo>
                  <a:lnTo>
                    <a:pt x="1556765" y="1219200"/>
                  </a:lnTo>
                  <a:lnTo>
                    <a:pt x="1566671" y="1206500"/>
                  </a:lnTo>
                  <a:close/>
                </a:path>
                <a:path extrusionOk="0" h="1524000" w="2060575">
                  <a:moveTo>
                    <a:pt x="1646682" y="1206500"/>
                  </a:moveTo>
                  <a:lnTo>
                    <a:pt x="1566671" y="1206500"/>
                  </a:lnTo>
                  <a:lnTo>
                    <a:pt x="1562989" y="1219200"/>
                  </a:lnTo>
                  <a:lnTo>
                    <a:pt x="1643507" y="1219200"/>
                  </a:lnTo>
                  <a:lnTo>
                    <a:pt x="1646682" y="1206500"/>
                  </a:lnTo>
                  <a:close/>
                </a:path>
                <a:path extrusionOk="0" h="1524000" w="2060575">
                  <a:moveTo>
                    <a:pt x="188213" y="1206500"/>
                  </a:moveTo>
                  <a:lnTo>
                    <a:pt x="185927" y="1206500"/>
                  </a:lnTo>
                  <a:lnTo>
                    <a:pt x="188525" y="1216890"/>
                  </a:lnTo>
                  <a:lnTo>
                    <a:pt x="188213" y="1206500"/>
                  </a:lnTo>
                  <a:close/>
                </a:path>
                <a:path extrusionOk="0" h="1524000" w="2060575">
                  <a:moveTo>
                    <a:pt x="524256" y="1206500"/>
                  </a:moveTo>
                  <a:lnTo>
                    <a:pt x="522350" y="1206500"/>
                  </a:lnTo>
                  <a:lnTo>
                    <a:pt x="524737" y="1208795"/>
                  </a:lnTo>
                  <a:lnTo>
                    <a:pt x="524256" y="1206500"/>
                  </a:lnTo>
                  <a:close/>
                </a:path>
                <a:path extrusionOk="0" h="1524000" w="2060575">
                  <a:moveTo>
                    <a:pt x="184531" y="1054100"/>
                  </a:moveTo>
                  <a:lnTo>
                    <a:pt x="148336" y="1054100"/>
                  </a:lnTo>
                  <a:lnTo>
                    <a:pt x="148074" y="1062831"/>
                  </a:lnTo>
                  <a:lnTo>
                    <a:pt x="147955" y="1193800"/>
                  </a:lnTo>
                  <a:lnTo>
                    <a:pt x="148336" y="1193800"/>
                  </a:lnTo>
                  <a:lnTo>
                    <a:pt x="149732" y="1206500"/>
                  </a:lnTo>
                  <a:lnTo>
                    <a:pt x="184276" y="1206500"/>
                  </a:lnTo>
                  <a:lnTo>
                    <a:pt x="184213" y="1203324"/>
                  </a:lnTo>
                  <a:lnTo>
                    <a:pt x="182880" y="1193800"/>
                  </a:lnTo>
                  <a:lnTo>
                    <a:pt x="182880" y="1066800"/>
                  </a:lnTo>
                  <a:lnTo>
                    <a:pt x="183133" y="1066800"/>
                  </a:lnTo>
                  <a:lnTo>
                    <a:pt x="184531" y="1054100"/>
                  </a:lnTo>
                  <a:close/>
                </a:path>
                <a:path extrusionOk="0" h="1524000" w="2060575">
                  <a:moveTo>
                    <a:pt x="184090" y="1197161"/>
                  </a:moveTo>
                  <a:lnTo>
                    <a:pt x="184213" y="1203324"/>
                  </a:lnTo>
                  <a:lnTo>
                    <a:pt x="184657" y="1206500"/>
                  </a:lnTo>
                  <a:lnTo>
                    <a:pt x="187451" y="1206500"/>
                  </a:lnTo>
                  <a:lnTo>
                    <a:pt x="184090" y="1197161"/>
                  </a:lnTo>
                  <a:close/>
                </a:path>
                <a:path extrusionOk="0" h="1524000" w="2060575">
                  <a:moveTo>
                    <a:pt x="517334" y="1200150"/>
                  </a:moveTo>
                  <a:lnTo>
                    <a:pt x="517906" y="1206500"/>
                  </a:lnTo>
                  <a:lnTo>
                    <a:pt x="518413" y="1206500"/>
                  </a:lnTo>
                  <a:lnTo>
                    <a:pt x="518036" y="1201782"/>
                  </a:lnTo>
                  <a:lnTo>
                    <a:pt x="517334" y="1200150"/>
                  </a:lnTo>
                  <a:close/>
                </a:path>
                <a:path extrusionOk="0" h="1524000" w="2060575">
                  <a:moveTo>
                    <a:pt x="518036" y="1201782"/>
                  </a:moveTo>
                  <a:lnTo>
                    <a:pt x="518413" y="1206500"/>
                  </a:lnTo>
                  <a:lnTo>
                    <a:pt x="520064" y="1206500"/>
                  </a:lnTo>
                  <a:lnTo>
                    <a:pt x="518036" y="1201782"/>
                  </a:lnTo>
                  <a:close/>
                </a:path>
                <a:path extrusionOk="0" h="1524000" w="2060575">
                  <a:moveTo>
                    <a:pt x="518001" y="1201340"/>
                  </a:moveTo>
                  <a:lnTo>
                    <a:pt x="518036" y="1201782"/>
                  </a:lnTo>
                  <a:lnTo>
                    <a:pt x="520064" y="1206500"/>
                  </a:lnTo>
                  <a:lnTo>
                    <a:pt x="518001" y="1201340"/>
                  </a:lnTo>
                  <a:close/>
                </a:path>
                <a:path extrusionOk="0" h="1524000" w="2060575">
                  <a:moveTo>
                    <a:pt x="517494" y="1195009"/>
                  </a:moveTo>
                  <a:lnTo>
                    <a:pt x="518001" y="1201340"/>
                  </a:lnTo>
                  <a:lnTo>
                    <a:pt x="520064" y="1206500"/>
                  </a:lnTo>
                  <a:lnTo>
                    <a:pt x="520826" y="1206500"/>
                  </a:lnTo>
                  <a:lnTo>
                    <a:pt x="517494" y="1195009"/>
                  </a:lnTo>
                  <a:close/>
                </a:path>
                <a:path extrusionOk="0" h="1524000" w="2060575">
                  <a:moveTo>
                    <a:pt x="573151" y="1193800"/>
                  </a:moveTo>
                  <a:lnTo>
                    <a:pt x="517397" y="1193800"/>
                  </a:lnTo>
                  <a:lnTo>
                    <a:pt x="517494" y="1195009"/>
                  </a:lnTo>
                  <a:lnTo>
                    <a:pt x="520826" y="1206500"/>
                  </a:lnTo>
                  <a:lnTo>
                    <a:pt x="580644" y="1206500"/>
                  </a:lnTo>
                  <a:lnTo>
                    <a:pt x="573151" y="1193800"/>
                  </a:lnTo>
                  <a:close/>
                </a:path>
                <a:path extrusionOk="0" h="1524000" w="2060575">
                  <a:moveTo>
                    <a:pt x="774700" y="1193800"/>
                  </a:moveTo>
                  <a:lnTo>
                    <a:pt x="730122" y="1193800"/>
                  </a:lnTo>
                  <a:lnTo>
                    <a:pt x="727963" y="1206500"/>
                  </a:lnTo>
                  <a:lnTo>
                    <a:pt x="768857" y="1206500"/>
                  </a:lnTo>
                  <a:lnTo>
                    <a:pt x="774700" y="1193800"/>
                  </a:lnTo>
                  <a:close/>
                </a:path>
                <a:path extrusionOk="0" h="1524000" w="2060575">
                  <a:moveTo>
                    <a:pt x="883031" y="1155700"/>
                  </a:moveTo>
                  <a:lnTo>
                    <a:pt x="848106" y="1155700"/>
                  </a:lnTo>
                  <a:lnTo>
                    <a:pt x="843407" y="1168400"/>
                  </a:lnTo>
                  <a:lnTo>
                    <a:pt x="838885" y="1181756"/>
                  </a:lnTo>
                  <a:lnTo>
                    <a:pt x="835151" y="1193800"/>
                  </a:lnTo>
                  <a:lnTo>
                    <a:pt x="868680" y="1193800"/>
                  </a:lnTo>
                  <a:lnTo>
                    <a:pt x="868044" y="1206500"/>
                  </a:lnTo>
                  <a:lnTo>
                    <a:pt x="871982" y="1193800"/>
                  </a:lnTo>
                  <a:lnTo>
                    <a:pt x="876300" y="1181100"/>
                  </a:lnTo>
                  <a:lnTo>
                    <a:pt x="875664" y="1181100"/>
                  </a:lnTo>
                  <a:lnTo>
                    <a:pt x="879601" y="1168400"/>
                  </a:lnTo>
                  <a:lnTo>
                    <a:pt x="880871" y="1168400"/>
                  </a:lnTo>
                  <a:lnTo>
                    <a:pt x="883031" y="1155700"/>
                  </a:lnTo>
                  <a:close/>
                </a:path>
                <a:path extrusionOk="0" h="1524000" w="2060575">
                  <a:moveTo>
                    <a:pt x="915496" y="1199572"/>
                  </a:moveTo>
                  <a:lnTo>
                    <a:pt x="913764" y="1206500"/>
                  </a:lnTo>
                  <a:lnTo>
                    <a:pt x="915180" y="1201782"/>
                  </a:lnTo>
                  <a:lnTo>
                    <a:pt x="915496" y="1199572"/>
                  </a:lnTo>
                  <a:close/>
                </a:path>
                <a:path extrusionOk="0" h="1524000" w="2060575">
                  <a:moveTo>
                    <a:pt x="914688" y="1205345"/>
                  </a:moveTo>
                  <a:lnTo>
                    <a:pt x="914400" y="1206500"/>
                  </a:lnTo>
                  <a:lnTo>
                    <a:pt x="914688" y="1205345"/>
                  </a:lnTo>
                  <a:close/>
                </a:path>
                <a:path extrusionOk="0" h="1524000" w="2060575">
                  <a:moveTo>
                    <a:pt x="914929" y="1204383"/>
                  </a:moveTo>
                  <a:lnTo>
                    <a:pt x="914688" y="1205345"/>
                  </a:lnTo>
                  <a:lnTo>
                    <a:pt x="914526" y="1206500"/>
                  </a:lnTo>
                  <a:lnTo>
                    <a:pt x="914929" y="1204383"/>
                  </a:lnTo>
                  <a:close/>
                </a:path>
                <a:path extrusionOk="0" h="1524000" w="2060575">
                  <a:moveTo>
                    <a:pt x="967232" y="1193800"/>
                  </a:moveTo>
                  <a:lnTo>
                    <a:pt x="917575" y="1193800"/>
                  </a:lnTo>
                  <a:lnTo>
                    <a:pt x="914929" y="1204383"/>
                  </a:lnTo>
                  <a:lnTo>
                    <a:pt x="914526" y="1206500"/>
                  </a:lnTo>
                  <a:lnTo>
                    <a:pt x="963676" y="1206500"/>
                  </a:lnTo>
                  <a:lnTo>
                    <a:pt x="967232" y="1193800"/>
                  </a:lnTo>
                  <a:close/>
                </a:path>
                <a:path extrusionOk="0" h="1524000" w="2060575">
                  <a:moveTo>
                    <a:pt x="1359281" y="1193800"/>
                  </a:moveTo>
                  <a:lnTo>
                    <a:pt x="1056132" y="1193800"/>
                  </a:lnTo>
                  <a:lnTo>
                    <a:pt x="1059052" y="1206500"/>
                  </a:lnTo>
                  <a:lnTo>
                    <a:pt x="1343787" y="1206500"/>
                  </a:lnTo>
                  <a:lnTo>
                    <a:pt x="1359281" y="1193800"/>
                  </a:lnTo>
                  <a:close/>
                </a:path>
                <a:path extrusionOk="0" h="1524000" w="2060575">
                  <a:moveTo>
                    <a:pt x="1359281" y="1193800"/>
                  </a:moveTo>
                  <a:lnTo>
                    <a:pt x="1343787" y="1206500"/>
                  </a:lnTo>
                  <a:lnTo>
                    <a:pt x="1357502" y="1206500"/>
                  </a:lnTo>
                  <a:lnTo>
                    <a:pt x="1359281" y="1193800"/>
                  </a:lnTo>
                  <a:close/>
                </a:path>
                <a:path extrusionOk="0" h="1524000" w="2060575">
                  <a:moveTo>
                    <a:pt x="1359281" y="1193800"/>
                  </a:moveTo>
                  <a:lnTo>
                    <a:pt x="1357502" y="1206500"/>
                  </a:lnTo>
                  <a:lnTo>
                    <a:pt x="1357883" y="1206500"/>
                  </a:lnTo>
                  <a:lnTo>
                    <a:pt x="1359281" y="1193800"/>
                  </a:lnTo>
                  <a:close/>
                </a:path>
                <a:path extrusionOk="0" h="1524000" w="2060575">
                  <a:moveTo>
                    <a:pt x="1359662" y="1193800"/>
                  </a:moveTo>
                  <a:lnTo>
                    <a:pt x="1359281" y="1193800"/>
                  </a:lnTo>
                  <a:lnTo>
                    <a:pt x="1357883" y="1206500"/>
                  </a:lnTo>
                  <a:lnTo>
                    <a:pt x="1359662" y="1193800"/>
                  </a:lnTo>
                  <a:close/>
                </a:path>
                <a:path extrusionOk="0" h="1524000" w="2060575">
                  <a:moveTo>
                    <a:pt x="1360932" y="1193800"/>
                  </a:moveTo>
                  <a:lnTo>
                    <a:pt x="1359662" y="1193800"/>
                  </a:lnTo>
                  <a:lnTo>
                    <a:pt x="1358011" y="1206500"/>
                  </a:lnTo>
                  <a:lnTo>
                    <a:pt x="1360932" y="1193800"/>
                  </a:lnTo>
                  <a:close/>
                </a:path>
                <a:path extrusionOk="0" h="1524000" w="2060575">
                  <a:moveTo>
                    <a:pt x="1702689" y="1193800"/>
                  </a:moveTo>
                  <a:lnTo>
                    <a:pt x="1590420" y="1193800"/>
                  </a:lnTo>
                  <a:lnTo>
                    <a:pt x="1582546" y="1206500"/>
                  </a:lnTo>
                  <a:lnTo>
                    <a:pt x="1682877" y="1206500"/>
                  </a:lnTo>
                  <a:lnTo>
                    <a:pt x="1702689" y="1193800"/>
                  </a:lnTo>
                  <a:close/>
                </a:path>
                <a:path extrusionOk="0" h="1524000" w="2060575">
                  <a:moveTo>
                    <a:pt x="915843" y="1199572"/>
                  </a:moveTo>
                  <a:lnTo>
                    <a:pt x="915187" y="1201782"/>
                  </a:lnTo>
                  <a:lnTo>
                    <a:pt x="914688" y="1205345"/>
                  </a:lnTo>
                  <a:lnTo>
                    <a:pt x="914929" y="1204383"/>
                  </a:lnTo>
                  <a:lnTo>
                    <a:pt x="915843" y="1199572"/>
                  </a:lnTo>
                  <a:close/>
                </a:path>
                <a:path extrusionOk="0" h="1524000" w="2060575">
                  <a:moveTo>
                    <a:pt x="182880" y="1193800"/>
                  </a:moveTo>
                  <a:lnTo>
                    <a:pt x="184213" y="1203324"/>
                  </a:lnTo>
                  <a:lnTo>
                    <a:pt x="184090" y="1197161"/>
                  </a:lnTo>
                  <a:lnTo>
                    <a:pt x="182880" y="1193800"/>
                  </a:lnTo>
                  <a:close/>
                </a:path>
                <a:path extrusionOk="0" h="1524000" w="2060575">
                  <a:moveTo>
                    <a:pt x="517279" y="1199535"/>
                  </a:moveTo>
                  <a:lnTo>
                    <a:pt x="517334" y="1200150"/>
                  </a:lnTo>
                  <a:lnTo>
                    <a:pt x="518036" y="1201782"/>
                  </a:lnTo>
                  <a:lnTo>
                    <a:pt x="518001" y="1201340"/>
                  </a:lnTo>
                  <a:lnTo>
                    <a:pt x="517279" y="1199535"/>
                  </a:lnTo>
                  <a:close/>
                </a:path>
                <a:path extrusionOk="0" h="1524000" w="2060575">
                  <a:moveTo>
                    <a:pt x="916939" y="1193800"/>
                  </a:moveTo>
                  <a:lnTo>
                    <a:pt x="915506" y="1199535"/>
                  </a:lnTo>
                  <a:lnTo>
                    <a:pt x="915193" y="1201737"/>
                  </a:lnTo>
                  <a:lnTo>
                    <a:pt x="915850" y="1199535"/>
                  </a:lnTo>
                  <a:lnTo>
                    <a:pt x="916939" y="1193800"/>
                  </a:lnTo>
                  <a:close/>
                </a:path>
                <a:path extrusionOk="0" h="1524000" w="2060575">
                  <a:moveTo>
                    <a:pt x="517144" y="1193800"/>
                  </a:moveTo>
                  <a:lnTo>
                    <a:pt x="516763" y="1193800"/>
                  </a:lnTo>
                  <a:lnTo>
                    <a:pt x="517294" y="1199572"/>
                  </a:lnTo>
                  <a:lnTo>
                    <a:pt x="518001" y="1201340"/>
                  </a:lnTo>
                  <a:lnTo>
                    <a:pt x="517494" y="1195009"/>
                  </a:lnTo>
                  <a:lnTo>
                    <a:pt x="517144" y="1193800"/>
                  </a:lnTo>
                  <a:close/>
                </a:path>
                <a:path extrusionOk="0" h="1524000" w="2060575">
                  <a:moveTo>
                    <a:pt x="514984" y="1193800"/>
                  </a:moveTo>
                  <a:lnTo>
                    <a:pt x="514603" y="1193800"/>
                  </a:lnTo>
                  <a:lnTo>
                    <a:pt x="517334" y="1200150"/>
                  </a:lnTo>
                  <a:lnTo>
                    <a:pt x="517279" y="1199535"/>
                  </a:lnTo>
                  <a:lnTo>
                    <a:pt x="514984" y="1193800"/>
                  </a:lnTo>
                  <a:close/>
                </a:path>
                <a:path extrusionOk="0" h="1524000" w="2060575">
                  <a:moveTo>
                    <a:pt x="916939" y="1193800"/>
                  </a:moveTo>
                  <a:lnTo>
                    <a:pt x="916305" y="1193800"/>
                  </a:lnTo>
                  <a:lnTo>
                    <a:pt x="915496" y="1199572"/>
                  </a:lnTo>
                  <a:lnTo>
                    <a:pt x="916939" y="1193800"/>
                  </a:lnTo>
                  <a:close/>
                </a:path>
                <a:path extrusionOk="0" h="1524000" w="2060575">
                  <a:moveTo>
                    <a:pt x="917575" y="1193800"/>
                  </a:moveTo>
                  <a:lnTo>
                    <a:pt x="916939" y="1193800"/>
                  </a:lnTo>
                  <a:lnTo>
                    <a:pt x="915843" y="1199572"/>
                  </a:lnTo>
                  <a:lnTo>
                    <a:pt x="917575" y="1193800"/>
                  </a:lnTo>
                  <a:close/>
                </a:path>
                <a:path extrusionOk="0" h="1524000" w="2060575">
                  <a:moveTo>
                    <a:pt x="184022" y="1193800"/>
                  </a:moveTo>
                  <a:lnTo>
                    <a:pt x="182880" y="1193800"/>
                  </a:lnTo>
                  <a:lnTo>
                    <a:pt x="184090" y="1197161"/>
                  </a:lnTo>
                  <a:lnTo>
                    <a:pt x="184022" y="1193800"/>
                  </a:lnTo>
                  <a:close/>
                </a:path>
                <a:path extrusionOk="0" h="1524000" w="2060575">
                  <a:moveTo>
                    <a:pt x="536956" y="1181100"/>
                  </a:moveTo>
                  <a:lnTo>
                    <a:pt x="501395" y="1181100"/>
                  </a:lnTo>
                  <a:lnTo>
                    <a:pt x="502665" y="1193800"/>
                  </a:lnTo>
                  <a:lnTo>
                    <a:pt x="551307" y="1193800"/>
                  </a:lnTo>
                  <a:lnTo>
                    <a:pt x="551237" y="1193100"/>
                  </a:lnTo>
                  <a:lnTo>
                    <a:pt x="536956" y="1181100"/>
                  </a:lnTo>
                  <a:close/>
                </a:path>
                <a:path extrusionOk="0" h="1524000" w="2060575">
                  <a:moveTo>
                    <a:pt x="550946" y="1190190"/>
                  </a:moveTo>
                  <a:lnTo>
                    <a:pt x="551237" y="1193100"/>
                  </a:lnTo>
                  <a:lnTo>
                    <a:pt x="552069" y="1193800"/>
                  </a:lnTo>
                  <a:lnTo>
                    <a:pt x="552957" y="1193800"/>
                  </a:lnTo>
                  <a:lnTo>
                    <a:pt x="552486" y="1191657"/>
                  </a:lnTo>
                  <a:lnTo>
                    <a:pt x="550946" y="1190190"/>
                  </a:lnTo>
                  <a:close/>
                </a:path>
                <a:path extrusionOk="0" h="1524000" w="2060575">
                  <a:moveTo>
                    <a:pt x="552450" y="1181100"/>
                  </a:moveTo>
                  <a:lnTo>
                    <a:pt x="550163" y="1181100"/>
                  </a:lnTo>
                  <a:lnTo>
                    <a:pt x="552486" y="1191657"/>
                  </a:lnTo>
                  <a:lnTo>
                    <a:pt x="554736" y="1193800"/>
                  </a:lnTo>
                  <a:lnTo>
                    <a:pt x="557530" y="1193800"/>
                  </a:lnTo>
                  <a:lnTo>
                    <a:pt x="552450" y="1181100"/>
                  </a:lnTo>
                  <a:close/>
                </a:path>
                <a:path extrusionOk="0" h="1524000" w="2060575">
                  <a:moveTo>
                    <a:pt x="552450" y="1181100"/>
                  </a:moveTo>
                  <a:lnTo>
                    <a:pt x="557530" y="1193800"/>
                  </a:lnTo>
                  <a:lnTo>
                    <a:pt x="557156" y="1192305"/>
                  </a:lnTo>
                  <a:lnTo>
                    <a:pt x="552450" y="1181100"/>
                  </a:lnTo>
                  <a:close/>
                </a:path>
                <a:path extrusionOk="0" h="1524000" w="2060575">
                  <a:moveTo>
                    <a:pt x="557156" y="1192305"/>
                  </a:moveTo>
                  <a:lnTo>
                    <a:pt x="557530" y="1193800"/>
                  </a:lnTo>
                  <a:lnTo>
                    <a:pt x="557783" y="1193800"/>
                  </a:lnTo>
                  <a:lnTo>
                    <a:pt x="557156" y="1192305"/>
                  </a:lnTo>
                  <a:close/>
                </a:path>
                <a:path extrusionOk="0" h="1524000" w="2060575">
                  <a:moveTo>
                    <a:pt x="738377" y="1181100"/>
                  </a:moveTo>
                  <a:lnTo>
                    <a:pt x="734821" y="1193800"/>
                  </a:lnTo>
                  <a:lnTo>
                    <a:pt x="738124" y="1193800"/>
                  </a:lnTo>
                  <a:lnTo>
                    <a:pt x="738377" y="1181100"/>
                  </a:lnTo>
                  <a:close/>
                </a:path>
                <a:path extrusionOk="0" h="1524000" w="2060575">
                  <a:moveTo>
                    <a:pt x="785621" y="1181100"/>
                  </a:moveTo>
                  <a:lnTo>
                    <a:pt x="741680" y="1181100"/>
                  </a:lnTo>
                  <a:lnTo>
                    <a:pt x="738124" y="1193800"/>
                  </a:lnTo>
                  <a:lnTo>
                    <a:pt x="782701" y="1193800"/>
                  </a:lnTo>
                  <a:lnTo>
                    <a:pt x="785621" y="1181100"/>
                  </a:lnTo>
                  <a:close/>
                </a:path>
                <a:path extrusionOk="0" h="1524000" w="2060575">
                  <a:moveTo>
                    <a:pt x="784193" y="1190624"/>
                  </a:moveTo>
                  <a:lnTo>
                    <a:pt x="782701" y="1193800"/>
                  </a:lnTo>
                  <a:lnTo>
                    <a:pt x="783717" y="1193800"/>
                  </a:lnTo>
                  <a:lnTo>
                    <a:pt x="784193" y="1190624"/>
                  </a:lnTo>
                  <a:close/>
                </a:path>
                <a:path extrusionOk="0" h="1524000" w="2060575">
                  <a:moveTo>
                    <a:pt x="976502" y="1181100"/>
                  </a:moveTo>
                  <a:lnTo>
                    <a:pt x="926083" y="1181100"/>
                  </a:lnTo>
                  <a:lnTo>
                    <a:pt x="924178" y="1193800"/>
                  </a:lnTo>
                  <a:lnTo>
                    <a:pt x="968882" y="1193800"/>
                  </a:lnTo>
                  <a:lnTo>
                    <a:pt x="976470" y="1181756"/>
                  </a:lnTo>
                  <a:lnTo>
                    <a:pt x="976502" y="1181100"/>
                  </a:lnTo>
                  <a:close/>
                </a:path>
                <a:path extrusionOk="0" h="1524000" w="2060575">
                  <a:moveTo>
                    <a:pt x="976470" y="1181756"/>
                  </a:moveTo>
                  <a:lnTo>
                    <a:pt x="968882" y="1193800"/>
                  </a:lnTo>
                  <a:lnTo>
                    <a:pt x="969263" y="1193800"/>
                  </a:lnTo>
                  <a:lnTo>
                    <a:pt x="976320" y="1184753"/>
                  </a:lnTo>
                  <a:lnTo>
                    <a:pt x="976470" y="1181756"/>
                  </a:lnTo>
                  <a:close/>
                </a:path>
                <a:path extrusionOk="0" h="1524000" w="2060575">
                  <a:moveTo>
                    <a:pt x="976320" y="1184753"/>
                  </a:moveTo>
                  <a:lnTo>
                    <a:pt x="969263" y="1193800"/>
                  </a:lnTo>
                  <a:lnTo>
                    <a:pt x="975868" y="1193800"/>
                  </a:lnTo>
                  <a:lnTo>
                    <a:pt x="976320" y="1184753"/>
                  </a:lnTo>
                  <a:close/>
                </a:path>
                <a:path extrusionOk="0" h="1524000" w="2060575">
                  <a:moveTo>
                    <a:pt x="979169" y="1181100"/>
                  </a:moveTo>
                  <a:lnTo>
                    <a:pt x="976320" y="1184753"/>
                  </a:lnTo>
                  <a:lnTo>
                    <a:pt x="975868" y="1193800"/>
                  </a:lnTo>
                  <a:lnTo>
                    <a:pt x="979169" y="1181100"/>
                  </a:lnTo>
                  <a:close/>
                </a:path>
                <a:path extrusionOk="0" h="1524000" w="2060575">
                  <a:moveTo>
                    <a:pt x="986663" y="1181100"/>
                  </a:moveTo>
                  <a:lnTo>
                    <a:pt x="979169" y="1181100"/>
                  </a:lnTo>
                  <a:lnTo>
                    <a:pt x="975868" y="1193800"/>
                  </a:lnTo>
                  <a:lnTo>
                    <a:pt x="980567" y="1193800"/>
                  </a:lnTo>
                  <a:lnTo>
                    <a:pt x="986663" y="1181100"/>
                  </a:lnTo>
                  <a:close/>
                </a:path>
                <a:path extrusionOk="0" h="1524000" w="2060575">
                  <a:moveTo>
                    <a:pt x="1029081" y="1181100"/>
                  </a:moveTo>
                  <a:lnTo>
                    <a:pt x="1020190" y="1181100"/>
                  </a:lnTo>
                  <a:lnTo>
                    <a:pt x="1024382" y="1193800"/>
                  </a:lnTo>
                  <a:lnTo>
                    <a:pt x="1030351" y="1193800"/>
                  </a:lnTo>
                  <a:lnTo>
                    <a:pt x="1029353" y="1181337"/>
                  </a:lnTo>
                  <a:lnTo>
                    <a:pt x="1029081" y="1181100"/>
                  </a:lnTo>
                  <a:close/>
                </a:path>
                <a:path extrusionOk="0" h="1524000" w="2060575">
                  <a:moveTo>
                    <a:pt x="1029353" y="1181337"/>
                  </a:moveTo>
                  <a:lnTo>
                    <a:pt x="1030351" y="1193800"/>
                  </a:lnTo>
                  <a:lnTo>
                    <a:pt x="1043686" y="1193800"/>
                  </a:lnTo>
                  <a:lnTo>
                    <a:pt x="1029353" y="1181337"/>
                  </a:lnTo>
                  <a:close/>
                </a:path>
                <a:path extrusionOk="0" h="1524000" w="2060575">
                  <a:moveTo>
                    <a:pt x="1157605" y="1181100"/>
                  </a:moveTo>
                  <a:lnTo>
                    <a:pt x="1029334" y="1181100"/>
                  </a:lnTo>
                  <a:lnTo>
                    <a:pt x="1029353" y="1181337"/>
                  </a:lnTo>
                  <a:lnTo>
                    <a:pt x="1043686" y="1193800"/>
                  </a:lnTo>
                  <a:lnTo>
                    <a:pt x="1165225" y="1193800"/>
                  </a:lnTo>
                  <a:lnTo>
                    <a:pt x="1157605" y="1181100"/>
                  </a:lnTo>
                  <a:close/>
                </a:path>
                <a:path extrusionOk="0" h="1524000" w="2060575">
                  <a:moveTo>
                    <a:pt x="1310424" y="1187569"/>
                  </a:moveTo>
                  <a:lnTo>
                    <a:pt x="1305814" y="1193800"/>
                  </a:lnTo>
                  <a:lnTo>
                    <a:pt x="1309115" y="1193800"/>
                  </a:lnTo>
                  <a:lnTo>
                    <a:pt x="1310424" y="1187569"/>
                  </a:lnTo>
                  <a:close/>
                </a:path>
                <a:path extrusionOk="0" h="1524000" w="2060575">
                  <a:moveTo>
                    <a:pt x="1312726" y="1190801"/>
                  </a:moveTo>
                  <a:lnTo>
                    <a:pt x="1309877" y="1193800"/>
                  </a:lnTo>
                  <a:lnTo>
                    <a:pt x="1312037" y="1193800"/>
                  </a:lnTo>
                  <a:lnTo>
                    <a:pt x="1312726" y="1190801"/>
                  </a:lnTo>
                  <a:close/>
                </a:path>
                <a:path extrusionOk="0" h="1524000" w="2060575">
                  <a:moveTo>
                    <a:pt x="1314942" y="1188469"/>
                  </a:moveTo>
                  <a:lnTo>
                    <a:pt x="1313183" y="1190320"/>
                  </a:lnTo>
                  <a:lnTo>
                    <a:pt x="1312418" y="1193800"/>
                  </a:lnTo>
                  <a:lnTo>
                    <a:pt x="1314195" y="1193800"/>
                  </a:lnTo>
                  <a:lnTo>
                    <a:pt x="1314942" y="1188469"/>
                  </a:lnTo>
                  <a:close/>
                </a:path>
                <a:path extrusionOk="0" h="1524000" w="2060575">
                  <a:moveTo>
                    <a:pt x="1325626" y="1181100"/>
                  </a:moveTo>
                  <a:lnTo>
                    <a:pt x="1321943" y="1181100"/>
                  </a:lnTo>
                  <a:lnTo>
                    <a:pt x="1314942" y="1188469"/>
                  </a:lnTo>
                  <a:lnTo>
                    <a:pt x="1314195" y="1193800"/>
                  </a:lnTo>
                  <a:lnTo>
                    <a:pt x="1325483" y="1182398"/>
                  </a:lnTo>
                  <a:lnTo>
                    <a:pt x="1325626" y="1181100"/>
                  </a:lnTo>
                  <a:close/>
                </a:path>
                <a:path extrusionOk="0" h="1524000" w="2060575">
                  <a:moveTo>
                    <a:pt x="1325483" y="1182398"/>
                  </a:moveTo>
                  <a:lnTo>
                    <a:pt x="1314195" y="1193800"/>
                  </a:lnTo>
                  <a:lnTo>
                    <a:pt x="1324228" y="1193800"/>
                  </a:lnTo>
                  <a:lnTo>
                    <a:pt x="1325483" y="1182398"/>
                  </a:lnTo>
                  <a:close/>
                </a:path>
                <a:path extrusionOk="0" h="1524000" w="2060575">
                  <a:moveTo>
                    <a:pt x="1331785" y="1181100"/>
                  </a:moveTo>
                  <a:lnTo>
                    <a:pt x="1326769" y="1181100"/>
                  </a:lnTo>
                  <a:lnTo>
                    <a:pt x="1325483" y="1182398"/>
                  </a:lnTo>
                  <a:lnTo>
                    <a:pt x="1324228" y="1193800"/>
                  </a:lnTo>
                  <a:lnTo>
                    <a:pt x="1331785" y="1181100"/>
                  </a:lnTo>
                  <a:close/>
                </a:path>
                <a:path extrusionOk="0" h="1524000" w="2060575">
                  <a:moveTo>
                    <a:pt x="1377061" y="1181100"/>
                  </a:moveTo>
                  <a:lnTo>
                    <a:pt x="1331785" y="1181100"/>
                  </a:lnTo>
                  <a:lnTo>
                    <a:pt x="1324228" y="1193800"/>
                  </a:lnTo>
                  <a:lnTo>
                    <a:pt x="1374139" y="1193800"/>
                  </a:lnTo>
                  <a:lnTo>
                    <a:pt x="1377061" y="1181100"/>
                  </a:lnTo>
                  <a:close/>
                </a:path>
                <a:path extrusionOk="0" h="1524000" w="2060575">
                  <a:moveTo>
                    <a:pt x="1377283" y="1186656"/>
                  </a:moveTo>
                  <a:lnTo>
                    <a:pt x="1374139" y="1193800"/>
                  </a:lnTo>
                  <a:lnTo>
                    <a:pt x="1376426" y="1193800"/>
                  </a:lnTo>
                  <a:lnTo>
                    <a:pt x="1377283" y="1186656"/>
                  </a:lnTo>
                  <a:close/>
                </a:path>
                <a:path extrusionOk="0" h="1524000" w="2060575">
                  <a:moveTo>
                    <a:pt x="1790572" y="1181100"/>
                  </a:moveTo>
                  <a:lnTo>
                    <a:pt x="1614296" y="1181100"/>
                  </a:lnTo>
                  <a:lnTo>
                    <a:pt x="1608962" y="1193800"/>
                  </a:lnTo>
                  <a:lnTo>
                    <a:pt x="1770760" y="1193800"/>
                  </a:lnTo>
                  <a:lnTo>
                    <a:pt x="1790572" y="1181100"/>
                  </a:lnTo>
                  <a:close/>
                </a:path>
                <a:path extrusionOk="0" h="1524000" w="2060575">
                  <a:moveTo>
                    <a:pt x="541401" y="1181100"/>
                  </a:moveTo>
                  <a:lnTo>
                    <a:pt x="536956" y="1181100"/>
                  </a:lnTo>
                  <a:lnTo>
                    <a:pt x="551237" y="1193100"/>
                  </a:lnTo>
                  <a:lnTo>
                    <a:pt x="550946" y="1190190"/>
                  </a:lnTo>
                  <a:lnTo>
                    <a:pt x="541401" y="1181100"/>
                  </a:lnTo>
                  <a:close/>
                </a:path>
                <a:path extrusionOk="0" h="1524000" w="2060575">
                  <a:moveTo>
                    <a:pt x="554355" y="1181100"/>
                  </a:moveTo>
                  <a:lnTo>
                    <a:pt x="552450" y="1181100"/>
                  </a:lnTo>
                  <a:lnTo>
                    <a:pt x="557156" y="1192305"/>
                  </a:lnTo>
                  <a:lnTo>
                    <a:pt x="554355" y="1181100"/>
                  </a:lnTo>
                  <a:close/>
                </a:path>
                <a:path extrusionOk="0" h="1524000" w="2060575">
                  <a:moveTo>
                    <a:pt x="550163" y="1181100"/>
                  </a:moveTo>
                  <a:lnTo>
                    <a:pt x="550946" y="1190190"/>
                  </a:lnTo>
                  <a:lnTo>
                    <a:pt x="552486" y="1191657"/>
                  </a:lnTo>
                  <a:lnTo>
                    <a:pt x="550163" y="1181100"/>
                  </a:lnTo>
                  <a:close/>
                </a:path>
                <a:path extrusionOk="0" h="1524000" w="2060575">
                  <a:moveTo>
                    <a:pt x="1315212" y="1181100"/>
                  </a:moveTo>
                  <a:lnTo>
                    <a:pt x="1314843" y="1181598"/>
                  </a:lnTo>
                  <a:lnTo>
                    <a:pt x="1312726" y="1190801"/>
                  </a:lnTo>
                  <a:lnTo>
                    <a:pt x="1313183" y="1190320"/>
                  </a:lnTo>
                  <a:lnTo>
                    <a:pt x="1315212" y="1181100"/>
                  </a:lnTo>
                  <a:close/>
                </a:path>
                <a:path extrusionOk="0" h="1524000" w="2060575">
                  <a:moveTo>
                    <a:pt x="788669" y="1181100"/>
                  </a:moveTo>
                  <a:lnTo>
                    <a:pt x="785621" y="1181100"/>
                  </a:lnTo>
                  <a:lnTo>
                    <a:pt x="784193" y="1190624"/>
                  </a:lnTo>
                  <a:lnTo>
                    <a:pt x="788669" y="1181100"/>
                  </a:lnTo>
                  <a:close/>
                </a:path>
                <a:path extrusionOk="0" h="1524000" w="2060575">
                  <a:moveTo>
                    <a:pt x="1315974" y="1181100"/>
                  </a:moveTo>
                  <a:lnTo>
                    <a:pt x="1315212" y="1181100"/>
                  </a:lnTo>
                  <a:lnTo>
                    <a:pt x="1313183" y="1190320"/>
                  </a:lnTo>
                  <a:lnTo>
                    <a:pt x="1314942" y="1188469"/>
                  </a:lnTo>
                  <a:lnTo>
                    <a:pt x="1315974" y="1181100"/>
                  </a:lnTo>
                  <a:close/>
                </a:path>
                <a:path extrusionOk="0" h="1524000" w="2060575">
                  <a:moveTo>
                    <a:pt x="550037" y="1181100"/>
                  </a:moveTo>
                  <a:lnTo>
                    <a:pt x="541401" y="1181100"/>
                  </a:lnTo>
                  <a:lnTo>
                    <a:pt x="550946" y="1190190"/>
                  </a:lnTo>
                  <a:lnTo>
                    <a:pt x="550037" y="1181100"/>
                  </a:lnTo>
                  <a:close/>
                </a:path>
                <a:path extrusionOk="0" h="1524000" w="2060575">
                  <a:moveTo>
                    <a:pt x="1321943" y="1181100"/>
                  </a:moveTo>
                  <a:lnTo>
                    <a:pt x="1315974" y="1181100"/>
                  </a:lnTo>
                  <a:lnTo>
                    <a:pt x="1314942" y="1188469"/>
                  </a:lnTo>
                  <a:lnTo>
                    <a:pt x="1321943" y="1181100"/>
                  </a:lnTo>
                  <a:close/>
                </a:path>
                <a:path extrusionOk="0" h="1524000" w="2060575">
                  <a:moveTo>
                    <a:pt x="1314958" y="1181100"/>
                  </a:moveTo>
                  <a:lnTo>
                    <a:pt x="1311783" y="1181100"/>
                  </a:lnTo>
                  <a:lnTo>
                    <a:pt x="1310424" y="1187569"/>
                  </a:lnTo>
                  <a:lnTo>
                    <a:pt x="1314843" y="1181598"/>
                  </a:lnTo>
                  <a:lnTo>
                    <a:pt x="1314958" y="1181100"/>
                  </a:lnTo>
                  <a:close/>
                </a:path>
                <a:path extrusionOk="0" h="1524000" w="2060575">
                  <a:moveTo>
                    <a:pt x="1379727" y="1181100"/>
                  </a:moveTo>
                  <a:lnTo>
                    <a:pt x="1377950" y="1181100"/>
                  </a:lnTo>
                  <a:lnTo>
                    <a:pt x="1377283" y="1186656"/>
                  </a:lnTo>
                  <a:lnTo>
                    <a:pt x="1379727" y="1181100"/>
                  </a:lnTo>
                  <a:close/>
                </a:path>
                <a:path extrusionOk="0" h="1524000" w="2060575">
                  <a:moveTo>
                    <a:pt x="979169" y="1181100"/>
                  </a:moveTo>
                  <a:lnTo>
                    <a:pt x="976883" y="1181100"/>
                  </a:lnTo>
                  <a:lnTo>
                    <a:pt x="976470" y="1181756"/>
                  </a:lnTo>
                  <a:lnTo>
                    <a:pt x="976320" y="1184753"/>
                  </a:lnTo>
                  <a:lnTo>
                    <a:pt x="979169" y="1181100"/>
                  </a:lnTo>
                  <a:close/>
                </a:path>
                <a:path extrusionOk="0" h="1524000" w="2060575">
                  <a:moveTo>
                    <a:pt x="1334643" y="1168400"/>
                  </a:moveTo>
                  <a:lnTo>
                    <a:pt x="1331976" y="1168400"/>
                  </a:lnTo>
                  <a:lnTo>
                    <a:pt x="1325626" y="1181100"/>
                  </a:lnTo>
                  <a:lnTo>
                    <a:pt x="1325483" y="1182398"/>
                  </a:lnTo>
                  <a:lnTo>
                    <a:pt x="1326769" y="1181100"/>
                  </a:lnTo>
                  <a:lnTo>
                    <a:pt x="1331785" y="1181100"/>
                  </a:lnTo>
                  <a:lnTo>
                    <a:pt x="1333059" y="1178959"/>
                  </a:lnTo>
                  <a:lnTo>
                    <a:pt x="1334643" y="1168400"/>
                  </a:lnTo>
                  <a:close/>
                </a:path>
                <a:path extrusionOk="0" h="1524000" w="2060575">
                  <a:moveTo>
                    <a:pt x="1315212" y="1181100"/>
                  </a:moveTo>
                  <a:lnTo>
                    <a:pt x="1314958" y="1181100"/>
                  </a:lnTo>
                  <a:lnTo>
                    <a:pt x="1314843" y="1181598"/>
                  </a:lnTo>
                  <a:lnTo>
                    <a:pt x="1315212" y="1181100"/>
                  </a:lnTo>
                  <a:close/>
                </a:path>
                <a:path extrusionOk="0" h="1524000" w="2060575">
                  <a:moveTo>
                    <a:pt x="541527" y="1168400"/>
                  </a:moveTo>
                  <a:lnTo>
                    <a:pt x="485520" y="1168400"/>
                  </a:lnTo>
                  <a:lnTo>
                    <a:pt x="489076" y="1181100"/>
                  </a:lnTo>
                  <a:lnTo>
                    <a:pt x="543178" y="1181100"/>
                  </a:lnTo>
                  <a:lnTo>
                    <a:pt x="541527" y="1168400"/>
                  </a:lnTo>
                  <a:close/>
                </a:path>
                <a:path extrusionOk="0" h="1524000" w="2060575">
                  <a:moveTo>
                    <a:pt x="749934" y="1168400"/>
                  </a:moveTo>
                  <a:lnTo>
                    <a:pt x="744219" y="1181100"/>
                  </a:lnTo>
                  <a:lnTo>
                    <a:pt x="748283" y="1181100"/>
                  </a:lnTo>
                  <a:lnTo>
                    <a:pt x="749934" y="1168400"/>
                  </a:lnTo>
                  <a:close/>
                </a:path>
                <a:path extrusionOk="0" h="1524000" w="2060575">
                  <a:moveTo>
                    <a:pt x="793622" y="1168400"/>
                  </a:moveTo>
                  <a:lnTo>
                    <a:pt x="752220" y="1168400"/>
                  </a:lnTo>
                  <a:lnTo>
                    <a:pt x="748283" y="1181100"/>
                  </a:lnTo>
                  <a:lnTo>
                    <a:pt x="791718" y="1181100"/>
                  </a:lnTo>
                  <a:lnTo>
                    <a:pt x="793476" y="1171330"/>
                  </a:lnTo>
                  <a:lnTo>
                    <a:pt x="793622" y="1168400"/>
                  </a:lnTo>
                  <a:close/>
                </a:path>
                <a:path extrusionOk="0" h="1524000" w="2060575">
                  <a:moveTo>
                    <a:pt x="793476" y="1171330"/>
                  </a:moveTo>
                  <a:lnTo>
                    <a:pt x="791718" y="1181100"/>
                  </a:lnTo>
                  <a:lnTo>
                    <a:pt x="792733" y="1181100"/>
                  </a:lnTo>
                  <a:lnTo>
                    <a:pt x="793411" y="1172633"/>
                  </a:lnTo>
                  <a:lnTo>
                    <a:pt x="793476" y="1171330"/>
                  </a:lnTo>
                  <a:close/>
                </a:path>
                <a:path extrusionOk="0" h="1524000" w="2060575">
                  <a:moveTo>
                    <a:pt x="793411" y="1172633"/>
                  </a:moveTo>
                  <a:lnTo>
                    <a:pt x="792733" y="1181100"/>
                  </a:lnTo>
                  <a:lnTo>
                    <a:pt x="792988" y="1181100"/>
                  </a:lnTo>
                  <a:lnTo>
                    <a:pt x="793411" y="1172633"/>
                  </a:lnTo>
                  <a:close/>
                </a:path>
                <a:path extrusionOk="0" h="1524000" w="2060575">
                  <a:moveTo>
                    <a:pt x="942817" y="1169004"/>
                  </a:moveTo>
                  <a:lnTo>
                    <a:pt x="939672" y="1181100"/>
                  </a:lnTo>
                  <a:lnTo>
                    <a:pt x="941958" y="1181100"/>
                  </a:lnTo>
                  <a:lnTo>
                    <a:pt x="942233" y="1180696"/>
                  </a:lnTo>
                  <a:lnTo>
                    <a:pt x="942817" y="1169004"/>
                  </a:lnTo>
                  <a:close/>
                </a:path>
                <a:path extrusionOk="0" h="1524000" w="2060575">
                  <a:moveTo>
                    <a:pt x="1056449" y="1168400"/>
                  </a:moveTo>
                  <a:lnTo>
                    <a:pt x="950594" y="1168400"/>
                  </a:lnTo>
                  <a:lnTo>
                    <a:pt x="942233" y="1180696"/>
                  </a:lnTo>
                  <a:lnTo>
                    <a:pt x="942213" y="1181100"/>
                  </a:lnTo>
                  <a:lnTo>
                    <a:pt x="1064006" y="1181100"/>
                  </a:lnTo>
                  <a:lnTo>
                    <a:pt x="1056449" y="1168400"/>
                  </a:lnTo>
                  <a:close/>
                </a:path>
                <a:path extrusionOk="0" h="1524000" w="2060575">
                  <a:moveTo>
                    <a:pt x="1056767" y="1155700"/>
                  </a:moveTo>
                  <a:lnTo>
                    <a:pt x="1051814" y="1155700"/>
                  </a:lnTo>
                  <a:lnTo>
                    <a:pt x="1053930" y="1164166"/>
                  </a:lnTo>
                  <a:lnTo>
                    <a:pt x="1064006" y="1181100"/>
                  </a:lnTo>
                  <a:lnTo>
                    <a:pt x="1063625" y="1168400"/>
                  </a:lnTo>
                  <a:lnTo>
                    <a:pt x="1062736" y="1168400"/>
                  </a:lnTo>
                  <a:lnTo>
                    <a:pt x="1056767" y="1155700"/>
                  </a:lnTo>
                  <a:close/>
                </a:path>
                <a:path extrusionOk="0" h="1524000" w="2060575">
                  <a:moveTo>
                    <a:pt x="1096518" y="1168400"/>
                  </a:moveTo>
                  <a:lnTo>
                    <a:pt x="1063625" y="1168400"/>
                  </a:lnTo>
                  <a:lnTo>
                    <a:pt x="1064006" y="1181100"/>
                  </a:lnTo>
                  <a:lnTo>
                    <a:pt x="1106551" y="1181100"/>
                  </a:lnTo>
                  <a:lnTo>
                    <a:pt x="1096518" y="1168400"/>
                  </a:lnTo>
                  <a:close/>
                </a:path>
                <a:path extrusionOk="0" h="1524000" w="2060575">
                  <a:moveTo>
                    <a:pt x="1339342" y="1168400"/>
                  </a:moveTo>
                  <a:lnTo>
                    <a:pt x="1333059" y="1178959"/>
                  </a:lnTo>
                  <a:lnTo>
                    <a:pt x="1332738" y="1181100"/>
                  </a:lnTo>
                  <a:lnTo>
                    <a:pt x="1337922" y="1174854"/>
                  </a:lnTo>
                  <a:lnTo>
                    <a:pt x="1339342" y="1168400"/>
                  </a:lnTo>
                  <a:close/>
                </a:path>
                <a:path extrusionOk="0" h="1524000" w="2060575">
                  <a:moveTo>
                    <a:pt x="1386332" y="1168400"/>
                  </a:moveTo>
                  <a:lnTo>
                    <a:pt x="1343278" y="1168400"/>
                  </a:lnTo>
                  <a:lnTo>
                    <a:pt x="1337922" y="1174854"/>
                  </a:lnTo>
                  <a:lnTo>
                    <a:pt x="1336547" y="1181100"/>
                  </a:lnTo>
                  <a:lnTo>
                    <a:pt x="1384553" y="1181100"/>
                  </a:lnTo>
                  <a:lnTo>
                    <a:pt x="1386332" y="1168400"/>
                  </a:lnTo>
                  <a:close/>
                </a:path>
                <a:path extrusionOk="0" h="1524000" w="2060575">
                  <a:moveTo>
                    <a:pt x="1856867" y="1168400"/>
                  </a:moveTo>
                  <a:lnTo>
                    <a:pt x="1644522" y="1168400"/>
                  </a:lnTo>
                  <a:lnTo>
                    <a:pt x="1642109" y="1181100"/>
                  </a:lnTo>
                  <a:lnTo>
                    <a:pt x="1851533" y="1181100"/>
                  </a:lnTo>
                  <a:lnTo>
                    <a:pt x="1856867" y="1168400"/>
                  </a:lnTo>
                  <a:close/>
                </a:path>
                <a:path extrusionOk="0" h="1524000" w="2060575">
                  <a:moveTo>
                    <a:pt x="950594" y="1168400"/>
                  </a:moveTo>
                  <a:lnTo>
                    <a:pt x="942975" y="1168400"/>
                  </a:lnTo>
                  <a:lnTo>
                    <a:pt x="942817" y="1169004"/>
                  </a:lnTo>
                  <a:lnTo>
                    <a:pt x="942233" y="1180696"/>
                  </a:lnTo>
                  <a:lnTo>
                    <a:pt x="950594" y="1168400"/>
                  </a:lnTo>
                  <a:close/>
                </a:path>
                <a:path extrusionOk="0" h="1524000" w="2060575">
                  <a:moveTo>
                    <a:pt x="1339342" y="1168400"/>
                  </a:moveTo>
                  <a:lnTo>
                    <a:pt x="1334643" y="1168400"/>
                  </a:lnTo>
                  <a:lnTo>
                    <a:pt x="1333059" y="1178959"/>
                  </a:lnTo>
                  <a:lnTo>
                    <a:pt x="1339342" y="1168400"/>
                  </a:lnTo>
                  <a:close/>
                </a:path>
                <a:path extrusionOk="0" h="1524000" w="2060575">
                  <a:moveTo>
                    <a:pt x="1343278" y="1168400"/>
                  </a:moveTo>
                  <a:lnTo>
                    <a:pt x="1339342" y="1168400"/>
                  </a:lnTo>
                  <a:lnTo>
                    <a:pt x="1337922" y="1174854"/>
                  </a:lnTo>
                  <a:lnTo>
                    <a:pt x="1343278" y="1168400"/>
                  </a:lnTo>
                  <a:close/>
                </a:path>
                <a:path extrusionOk="0" h="1524000" w="2060575">
                  <a:moveTo>
                    <a:pt x="793546" y="1170939"/>
                  </a:moveTo>
                  <a:lnTo>
                    <a:pt x="793476" y="1171330"/>
                  </a:lnTo>
                  <a:lnTo>
                    <a:pt x="793411" y="1172633"/>
                  </a:lnTo>
                  <a:lnTo>
                    <a:pt x="793546" y="1170939"/>
                  </a:lnTo>
                  <a:close/>
                </a:path>
                <a:path extrusionOk="0" h="1524000" w="2060575">
                  <a:moveTo>
                    <a:pt x="794003" y="1168400"/>
                  </a:moveTo>
                  <a:lnTo>
                    <a:pt x="793750" y="1168400"/>
                  </a:lnTo>
                  <a:lnTo>
                    <a:pt x="793546" y="1170939"/>
                  </a:lnTo>
                  <a:lnTo>
                    <a:pt x="794003" y="1168400"/>
                  </a:lnTo>
                  <a:close/>
                </a:path>
                <a:path extrusionOk="0" h="1524000" w="2060575">
                  <a:moveTo>
                    <a:pt x="942975" y="1168400"/>
                  </a:moveTo>
                  <a:lnTo>
                    <a:pt x="942847" y="1168400"/>
                  </a:lnTo>
                  <a:lnTo>
                    <a:pt x="942817" y="1169004"/>
                  </a:lnTo>
                  <a:lnTo>
                    <a:pt x="942975" y="1168400"/>
                  </a:lnTo>
                  <a:close/>
                </a:path>
                <a:path extrusionOk="0" h="1524000" w="2060575">
                  <a:moveTo>
                    <a:pt x="523620" y="1155700"/>
                  </a:moveTo>
                  <a:lnTo>
                    <a:pt x="476503" y="1155700"/>
                  </a:lnTo>
                  <a:lnTo>
                    <a:pt x="479678" y="1168400"/>
                  </a:lnTo>
                  <a:lnTo>
                    <a:pt x="530859" y="1168400"/>
                  </a:lnTo>
                  <a:lnTo>
                    <a:pt x="523620" y="1155700"/>
                  </a:lnTo>
                  <a:close/>
                </a:path>
                <a:path extrusionOk="0" h="1524000" w="2060575">
                  <a:moveTo>
                    <a:pt x="760476" y="1155700"/>
                  </a:moveTo>
                  <a:lnTo>
                    <a:pt x="759587" y="1155700"/>
                  </a:lnTo>
                  <a:lnTo>
                    <a:pt x="756412" y="1168400"/>
                  </a:lnTo>
                  <a:lnTo>
                    <a:pt x="760235" y="1159710"/>
                  </a:lnTo>
                  <a:lnTo>
                    <a:pt x="760476" y="1155700"/>
                  </a:lnTo>
                  <a:close/>
                </a:path>
                <a:path extrusionOk="0" h="1524000" w="2060575">
                  <a:moveTo>
                    <a:pt x="760228" y="1159818"/>
                  </a:moveTo>
                  <a:lnTo>
                    <a:pt x="756538" y="1168400"/>
                  </a:lnTo>
                  <a:lnTo>
                    <a:pt x="759078" y="1168400"/>
                  </a:lnTo>
                  <a:lnTo>
                    <a:pt x="759780" y="1167285"/>
                  </a:lnTo>
                  <a:lnTo>
                    <a:pt x="760228" y="1159818"/>
                  </a:lnTo>
                  <a:close/>
                </a:path>
                <a:path extrusionOk="0" h="1524000" w="2060575">
                  <a:moveTo>
                    <a:pt x="798321" y="1155700"/>
                  </a:moveTo>
                  <a:lnTo>
                    <a:pt x="767080" y="1155700"/>
                  </a:lnTo>
                  <a:lnTo>
                    <a:pt x="759780" y="1167285"/>
                  </a:lnTo>
                  <a:lnTo>
                    <a:pt x="759713" y="1168400"/>
                  </a:lnTo>
                  <a:lnTo>
                    <a:pt x="795908" y="1168400"/>
                  </a:lnTo>
                  <a:lnTo>
                    <a:pt x="798321" y="1155700"/>
                  </a:lnTo>
                  <a:close/>
                </a:path>
                <a:path extrusionOk="0" h="1524000" w="2060575">
                  <a:moveTo>
                    <a:pt x="953388" y="1155700"/>
                  </a:moveTo>
                  <a:lnTo>
                    <a:pt x="951611" y="1168400"/>
                  </a:lnTo>
                  <a:lnTo>
                    <a:pt x="952626" y="1168400"/>
                  </a:lnTo>
                  <a:lnTo>
                    <a:pt x="953388" y="1155700"/>
                  </a:lnTo>
                  <a:close/>
                </a:path>
                <a:path extrusionOk="0" h="1524000" w="2060575">
                  <a:moveTo>
                    <a:pt x="1048893" y="1155700"/>
                  </a:moveTo>
                  <a:lnTo>
                    <a:pt x="955928" y="1155700"/>
                  </a:lnTo>
                  <a:lnTo>
                    <a:pt x="952626" y="1168400"/>
                  </a:lnTo>
                  <a:lnTo>
                    <a:pt x="1054989" y="1168400"/>
                  </a:lnTo>
                  <a:lnTo>
                    <a:pt x="1053930" y="1164166"/>
                  </a:lnTo>
                  <a:lnTo>
                    <a:pt x="1048893" y="1155700"/>
                  </a:lnTo>
                  <a:close/>
                </a:path>
                <a:path extrusionOk="0" h="1524000" w="2060575">
                  <a:moveTo>
                    <a:pt x="1350638" y="1163841"/>
                  </a:moveTo>
                  <a:lnTo>
                    <a:pt x="1348358" y="1168400"/>
                  </a:lnTo>
                  <a:lnTo>
                    <a:pt x="1349628" y="1168400"/>
                  </a:lnTo>
                  <a:lnTo>
                    <a:pt x="1350536" y="1164771"/>
                  </a:lnTo>
                  <a:lnTo>
                    <a:pt x="1350638" y="1163841"/>
                  </a:lnTo>
                  <a:close/>
                </a:path>
                <a:path extrusionOk="0" h="1524000" w="2060575">
                  <a:moveTo>
                    <a:pt x="1352266" y="1160584"/>
                  </a:moveTo>
                  <a:lnTo>
                    <a:pt x="1350898" y="1163320"/>
                  </a:lnTo>
                  <a:lnTo>
                    <a:pt x="1350536" y="1164771"/>
                  </a:lnTo>
                  <a:lnTo>
                    <a:pt x="1350137" y="1168400"/>
                  </a:lnTo>
                  <a:lnTo>
                    <a:pt x="1351407" y="1168400"/>
                  </a:lnTo>
                  <a:lnTo>
                    <a:pt x="1352266" y="1160584"/>
                  </a:lnTo>
                  <a:close/>
                </a:path>
                <a:path extrusionOk="0" h="1524000" w="2060575">
                  <a:moveTo>
                    <a:pt x="1352822" y="1162957"/>
                  </a:moveTo>
                  <a:lnTo>
                    <a:pt x="1351407" y="1168400"/>
                  </a:lnTo>
                  <a:lnTo>
                    <a:pt x="1352169" y="1168400"/>
                  </a:lnTo>
                  <a:lnTo>
                    <a:pt x="1352822" y="1162957"/>
                  </a:lnTo>
                  <a:close/>
                </a:path>
                <a:path extrusionOk="0" h="1524000" w="2060575">
                  <a:moveTo>
                    <a:pt x="1354708" y="1104900"/>
                  </a:moveTo>
                  <a:lnTo>
                    <a:pt x="1354708" y="1155700"/>
                  </a:lnTo>
                  <a:lnTo>
                    <a:pt x="1352822" y="1162957"/>
                  </a:lnTo>
                  <a:lnTo>
                    <a:pt x="1352169" y="1168400"/>
                  </a:lnTo>
                  <a:lnTo>
                    <a:pt x="1358519" y="1155700"/>
                  </a:lnTo>
                  <a:lnTo>
                    <a:pt x="1389633" y="1155700"/>
                  </a:lnTo>
                  <a:lnTo>
                    <a:pt x="1389633" y="1117600"/>
                  </a:lnTo>
                  <a:lnTo>
                    <a:pt x="1356233" y="1117600"/>
                  </a:lnTo>
                  <a:lnTo>
                    <a:pt x="1354708" y="1104900"/>
                  </a:lnTo>
                  <a:close/>
                </a:path>
                <a:path extrusionOk="0" h="1524000" w="2060575">
                  <a:moveTo>
                    <a:pt x="1389633" y="1155700"/>
                  </a:moveTo>
                  <a:lnTo>
                    <a:pt x="1358519" y="1155700"/>
                  </a:lnTo>
                  <a:lnTo>
                    <a:pt x="1352169" y="1168400"/>
                  </a:lnTo>
                  <a:lnTo>
                    <a:pt x="1389633" y="1168400"/>
                  </a:lnTo>
                  <a:lnTo>
                    <a:pt x="1389633" y="1155700"/>
                  </a:lnTo>
                  <a:close/>
                </a:path>
                <a:path extrusionOk="0" h="1524000" w="2060575">
                  <a:moveTo>
                    <a:pt x="1931161" y="1155700"/>
                  </a:moveTo>
                  <a:lnTo>
                    <a:pt x="1716912" y="1155700"/>
                  </a:lnTo>
                  <a:lnTo>
                    <a:pt x="1696846" y="1168400"/>
                  </a:lnTo>
                  <a:lnTo>
                    <a:pt x="1918970" y="1168400"/>
                  </a:lnTo>
                  <a:lnTo>
                    <a:pt x="1931161" y="1155700"/>
                  </a:lnTo>
                  <a:close/>
                </a:path>
                <a:path extrusionOk="0" h="1524000" w="2060575">
                  <a:moveTo>
                    <a:pt x="767080" y="1155700"/>
                  </a:moveTo>
                  <a:lnTo>
                    <a:pt x="762000" y="1155700"/>
                  </a:lnTo>
                  <a:lnTo>
                    <a:pt x="760275" y="1159710"/>
                  </a:lnTo>
                  <a:lnTo>
                    <a:pt x="760182" y="1160584"/>
                  </a:lnTo>
                  <a:lnTo>
                    <a:pt x="759780" y="1167285"/>
                  </a:lnTo>
                  <a:lnTo>
                    <a:pt x="767080" y="1155700"/>
                  </a:lnTo>
                  <a:close/>
                </a:path>
                <a:path extrusionOk="0" h="1524000" w="2060575">
                  <a:moveTo>
                    <a:pt x="1051814" y="1155700"/>
                  </a:moveTo>
                  <a:lnTo>
                    <a:pt x="1048893" y="1155700"/>
                  </a:lnTo>
                  <a:lnTo>
                    <a:pt x="1053930" y="1164166"/>
                  </a:lnTo>
                  <a:lnTo>
                    <a:pt x="1051814" y="1155700"/>
                  </a:lnTo>
                  <a:close/>
                </a:path>
                <a:path extrusionOk="0" h="1524000" w="2060575">
                  <a:moveTo>
                    <a:pt x="1352803" y="1155700"/>
                  </a:moveTo>
                  <a:lnTo>
                    <a:pt x="1351533" y="1155700"/>
                  </a:lnTo>
                  <a:lnTo>
                    <a:pt x="1350638" y="1163841"/>
                  </a:lnTo>
                  <a:lnTo>
                    <a:pt x="1350898" y="1163320"/>
                  </a:lnTo>
                  <a:lnTo>
                    <a:pt x="1352803" y="1155700"/>
                  </a:lnTo>
                  <a:close/>
                </a:path>
                <a:path extrusionOk="0" h="1524000" w="2060575">
                  <a:moveTo>
                    <a:pt x="1352803" y="1155700"/>
                  </a:moveTo>
                  <a:lnTo>
                    <a:pt x="1350898" y="1163320"/>
                  </a:lnTo>
                  <a:lnTo>
                    <a:pt x="1352266" y="1160584"/>
                  </a:lnTo>
                  <a:lnTo>
                    <a:pt x="1352803" y="1155700"/>
                  </a:lnTo>
                  <a:close/>
                </a:path>
                <a:path extrusionOk="0" h="1524000" w="2060575">
                  <a:moveTo>
                    <a:pt x="1354708" y="1155700"/>
                  </a:moveTo>
                  <a:lnTo>
                    <a:pt x="1353372" y="1158373"/>
                  </a:lnTo>
                  <a:lnTo>
                    <a:pt x="1352822" y="1162957"/>
                  </a:lnTo>
                  <a:lnTo>
                    <a:pt x="1354708" y="1155700"/>
                  </a:lnTo>
                  <a:close/>
                </a:path>
                <a:path extrusionOk="0" h="1524000" w="2060575">
                  <a:moveTo>
                    <a:pt x="1353693" y="1155700"/>
                  </a:moveTo>
                  <a:lnTo>
                    <a:pt x="1352803" y="1155700"/>
                  </a:lnTo>
                  <a:lnTo>
                    <a:pt x="1352266" y="1160584"/>
                  </a:lnTo>
                  <a:lnTo>
                    <a:pt x="1353372" y="1158373"/>
                  </a:lnTo>
                  <a:lnTo>
                    <a:pt x="1353693" y="1155700"/>
                  </a:lnTo>
                  <a:close/>
                </a:path>
                <a:path extrusionOk="0" h="1524000" w="2060575">
                  <a:moveTo>
                    <a:pt x="762000" y="1155700"/>
                  </a:moveTo>
                  <a:lnTo>
                    <a:pt x="760235" y="1159710"/>
                  </a:lnTo>
                  <a:lnTo>
                    <a:pt x="762000" y="1155700"/>
                  </a:lnTo>
                  <a:close/>
                </a:path>
                <a:path extrusionOk="0" h="1524000" w="2060575">
                  <a:moveTo>
                    <a:pt x="762000" y="1155700"/>
                  </a:moveTo>
                  <a:lnTo>
                    <a:pt x="760476" y="1155700"/>
                  </a:lnTo>
                  <a:lnTo>
                    <a:pt x="760235" y="1159710"/>
                  </a:lnTo>
                  <a:lnTo>
                    <a:pt x="762000" y="1155700"/>
                  </a:lnTo>
                  <a:close/>
                </a:path>
                <a:path extrusionOk="0" h="1524000" w="2060575">
                  <a:moveTo>
                    <a:pt x="1354708" y="1155700"/>
                  </a:moveTo>
                  <a:lnTo>
                    <a:pt x="1353693" y="1155700"/>
                  </a:lnTo>
                  <a:lnTo>
                    <a:pt x="1353372" y="1158373"/>
                  </a:lnTo>
                  <a:lnTo>
                    <a:pt x="1354708" y="1155700"/>
                  </a:lnTo>
                  <a:close/>
                </a:path>
                <a:path extrusionOk="0" h="1524000" w="2060575">
                  <a:moveTo>
                    <a:pt x="506349" y="1143000"/>
                  </a:moveTo>
                  <a:lnTo>
                    <a:pt x="464057" y="1143000"/>
                  </a:lnTo>
                  <a:lnTo>
                    <a:pt x="467359" y="1155700"/>
                  </a:lnTo>
                  <a:lnTo>
                    <a:pt x="512063" y="1155700"/>
                  </a:lnTo>
                  <a:lnTo>
                    <a:pt x="506349" y="1143000"/>
                  </a:lnTo>
                  <a:close/>
                </a:path>
                <a:path extrusionOk="0" h="1524000" w="2060575">
                  <a:moveTo>
                    <a:pt x="800734" y="1143000"/>
                  </a:moveTo>
                  <a:lnTo>
                    <a:pt x="764539" y="1143000"/>
                  </a:lnTo>
                  <a:lnTo>
                    <a:pt x="763905" y="1155700"/>
                  </a:lnTo>
                  <a:lnTo>
                    <a:pt x="799972" y="1155700"/>
                  </a:lnTo>
                  <a:lnTo>
                    <a:pt x="800734" y="1143000"/>
                  </a:lnTo>
                  <a:close/>
                </a:path>
                <a:path extrusionOk="0" h="1524000" w="2060575">
                  <a:moveTo>
                    <a:pt x="886078" y="1143000"/>
                  </a:moveTo>
                  <a:lnTo>
                    <a:pt x="849376" y="1143000"/>
                  </a:lnTo>
                  <a:lnTo>
                    <a:pt x="848868" y="1155700"/>
                  </a:lnTo>
                  <a:lnTo>
                    <a:pt x="884682" y="1155700"/>
                  </a:lnTo>
                  <a:lnTo>
                    <a:pt x="886078" y="1143000"/>
                  </a:lnTo>
                  <a:close/>
                </a:path>
                <a:path extrusionOk="0" h="1524000" w="2060575">
                  <a:moveTo>
                    <a:pt x="1802003" y="1143000"/>
                  </a:moveTo>
                  <a:lnTo>
                    <a:pt x="1786128" y="1155700"/>
                  </a:lnTo>
                  <a:lnTo>
                    <a:pt x="1796669" y="1155700"/>
                  </a:lnTo>
                  <a:lnTo>
                    <a:pt x="1802003" y="1143000"/>
                  </a:lnTo>
                  <a:close/>
                </a:path>
                <a:path extrusionOk="0" h="1524000" w="2060575">
                  <a:moveTo>
                    <a:pt x="1968499" y="1143000"/>
                  </a:moveTo>
                  <a:lnTo>
                    <a:pt x="1807083" y="1143000"/>
                  </a:lnTo>
                  <a:lnTo>
                    <a:pt x="1796669" y="1155700"/>
                  </a:lnTo>
                  <a:lnTo>
                    <a:pt x="1958085" y="1155700"/>
                  </a:lnTo>
                  <a:lnTo>
                    <a:pt x="1968499" y="1143000"/>
                  </a:lnTo>
                  <a:close/>
                </a:path>
                <a:path extrusionOk="0" h="1524000" w="2060575">
                  <a:moveTo>
                    <a:pt x="459908" y="1131672"/>
                  </a:moveTo>
                  <a:lnTo>
                    <a:pt x="460247" y="1143000"/>
                  </a:lnTo>
                  <a:lnTo>
                    <a:pt x="464438" y="1143000"/>
                  </a:lnTo>
                  <a:lnTo>
                    <a:pt x="459908" y="1131672"/>
                  </a:lnTo>
                  <a:close/>
                </a:path>
                <a:path extrusionOk="0" h="1524000" w="2060575">
                  <a:moveTo>
                    <a:pt x="459898" y="1131358"/>
                  </a:moveTo>
                  <a:lnTo>
                    <a:pt x="459908" y="1131672"/>
                  </a:lnTo>
                  <a:lnTo>
                    <a:pt x="464438" y="1143000"/>
                  </a:lnTo>
                  <a:lnTo>
                    <a:pt x="459898" y="1131358"/>
                  </a:lnTo>
                  <a:close/>
                </a:path>
                <a:path extrusionOk="0" h="1524000" w="2060575">
                  <a:moveTo>
                    <a:pt x="500761" y="1130300"/>
                  </a:moveTo>
                  <a:lnTo>
                    <a:pt x="459867" y="1130300"/>
                  </a:lnTo>
                  <a:lnTo>
                    <a:pt x="459898" y="1131358"/>
                  </a:lnTo>
                  <a:lnTo>
                    <a:pt x="464438" y="1143000"/>
                  </a:lnTo>
                  <a:lnTo>
                    <a:pt x="504697" y="1143000"/>
                  </a:lnTo>
                  <a:lnTo>
                    <a:pt x="500761" y="1130300"/>
                  </a:lnTo>
                  <a:close/>
                </a:path>
                <a:path extrusionOk="0" h="1524000" w="2060575">
                  <a:moveTo>
                    <a:pt x="804163" y="1130300"/>
                  </a:moveTo>
                  <a:lnTo>
                    <a:pt x="768222" y="1130300"/>
                  </a:lnTo>
                  <a:lnTo>
                    <a:pt x="766699" y="1143000"/>
                  </a:lnTo>
                  <a:lnTo>
                    <a:pt x="802132" y="1143000"/>
                  </a:lnTo>
                  <a:lnTo>
                    <a:pt x="803988" y="1133230"/>
                  </a:lnTo>
                  <a:lnTo>
                    <a:pt x="804163" y="1130300"/>
                  </a:lnTo>
                  <a:close/>
                </a:path>
                <a:path extrusionOk="0" h="1524000" w="2060575">
                  <a:moveTo>
                    <a:pt x="803988" y="1133230"/>
                  </a:moveTo>
                  <a:lnTo>
                    <a:pt x="802132" y="1143000"/>
                  </a:lnTo>
                  <a:lnTo>
                    <a:pt x="803803" y="1136315"/>
                  </a:lnTo>
                  <a:lnTo>
                    <a:pt x="803988" y="1133230"/>
                  </a:lnTo>
                  <a:close/>
                </a:path>
                <a:path extrusionOk="0" h="1524000" w="2060575">
                  <a:moveTo>
                    <a:pt x="803803" y="1136315"/>
                  </a:moveTo>
                  <a:lnTo>
                    <a:pt x="802132" y="1143000"/>
                  </a:lnTo>
                  <a:lnTo>
                    <a:pt x="803401" y="1143000"/>
                  </a:lnTo>
                  <a:lnTo>
                    <a:pt x="803803" y="1136315"/>
                  </a:lnTo>
                  <a:close/>
                </a:path>
                <a:path extrusionOk="0" h="1524000" w="2060575">
                  <a:moveTo>
                    <a:pt x="888492" y="1130300"/>
                  </a:moveTo>
                  <a:lnTo>
                    <a:pt x="852424" y="1130300"/>
                  </a:lnTo>
                  <a:lnTo>
                    <a:pt x="852169" y="1143000"/>
                  </a:lnTo>
                  <a:lnTo>
                    <a:pt x="887857" y="1143000"/>
                  </a:lnTo>
                  <a:lnTo>
                    <a:pt x="888492" y="1130300"/>
                  </a:lnTo>
                  <a:close/>
                </a:path>
                <a:path extrusionOk="0" h="1524000" w="2060575">
                  <a:moveTo>
                    <a:pt x="888492" y="1130300"/>
                  </a:moveTo>
                  <a:lnTo>
                    <a:pt x="887857" y="1143000"/>
                  </a:lnTo>
                  <a:lnTo>
                    <a:pt x="888492" y="1137227"/>
                  </a:lnTo>
                  <a:lnTo>
                    <a:pt x="888492" y="1130300"/>
                  </a:lnTo>
                  <a:close/>
                </a:path>
                <a:path extrusionOk="0" h="1524000" w="2060575">
                  <a:moveTo>
                    <a:pt x="888492" y="1137227"/>
                  </a:moveTo>
                  <a:lnTo>
                    <a:pt x="887857" y="1143000"/>
                  </a:lnTo>
                  <a:lnTo>
                    <a:pt x="888492" y="1143000"/>
                  </a:lnTo>
                  <a:lnTo>
                    <a:pt x="888492" y="1137227"/>
                  </a:lnTo>
                  <a:close/>
                </a:path>
                <a:path extrusionOk="0" h="1524000" w="2060575">
                  <a:moveTo>
                    <a:pt x="1996567" y="1130300"/>
                  </a:moveTo>
                  <a:lnTo>
                    <a:pt x="1873122" y="1130300"/>
                  </a:lnTo>
                  <a:lnTo>
                    <a:pt x="1862328" y="1143000"/>
                  </a:lnTo>
                  <a:lnTo>
                    <a:pt x="1994661" y="1143000"/>
                  </a:lnTo>
                  <a:lnTo>
                    <a:pt x="1996567" y="1130300"/>
                  </a:lnTo>
                  <a:close/>
                </a:path>
                <a:path extrusionOk="0" h="1524000" w="2060575">
                  <a:moveTo>
                    <a:pt x="889253" y="1130300"/>
                  </a:moveTo>
                  <a:lnTo>
                    <a:pt x="888492" y="1130300"/>
                  </a:lnTo>
                  <a:lnTo>
                    <a:pt x="888492" y="1137227"/>
                  </a:lnTo>
                  <a:lnTo>
                    <a:pt x="889253" y="1130300"/>
                  </a:lnTo>
                  <a:close/>
                </a:path>
                <a:path extrusionOk="0" h="1524000" w="2060575">
                  <a:moveTo>
                    <a:pt x="805307" y="1130300"/>
                  </a:moveTo>
                  <a:lnTo>
                    <a:pt x="804544" y="1130300"/>
                  </a:lnTo>
                  <a:lnTo>
                    <a:pt x="803988" y="1133230"/>
                  </a:lnTo>
                  <a:lnTo>
                    <a:pt x="803803" y="1136315"/>
                  </a:lnTo>
                  <a:lnTo>
                    <a:pt x="805307" y="1130300"/>
                  </a:lnTo>
                  <a:close/>
                </a:path>
                <a:path extrusionOk="0" h="1524000" w="2060575">
                  <a:moveTo>
                    <a:pt x="459486" y="1130300"/>
                  </a:moveTo>
                  <a:lnTo>
                    <a:pt x="459358" y="1130300"/>
                  </a:lnTo>
                  <a:lnTo>
                    <a:pt x="459908" y="1131672"/>
                  </a:lnTo>
                  <a:lnTo>
                    <a:pt x="459898" y="1131358"/>
                  </a:lnTo>
                  <a:lnTo>
                    <a:pt x="459486" y="1130300"/>
                  </a:lnTo>
                  <a:close/>
                </a:path>
                <a:path extrusionOk="0" h="1524000" w="2060575">
                  <a:moveTo>
                    <a:pt x="487425" y="1117600"/>
                  </a:moveTo>
                  <a:lnTo>
                    <a:pt x="457581" y="1117600"/>
                  </a:lnTo>
                  <a:lnTo>
                    <a:pt x="457581" y="1130300"/>
                  </a:lnTo>
                  <a:lnTo>
                    <a:pt x="492506" y="1130300"/>
                  </a:lnTo>
                  <a:lnTo>
                    <a:pt x="487425" y="1117600"/>
                  </a:lnTo>
                  <a:close/>
                </a:path>
                <a:path extrusionOk="0" h="1524000" w="2060575">
                  <a:moveTo>
                    <a:pt x="490855" y="1117600"/>
                  </a:moveTo>
                  <a:lnTo>
                    <a:pt x="487425" y="1117600"/>
                  </a:lnTo>
                  <a:lnTo>
                    <a:pt x="492506" y="1130300"/>
                  </a:lnTo>
                  <a:lnTo>
                    <a:pt x="492506" y="1125104"/>
                  </a:lnTo>
                  <a:lnTo>
                    <a:pt x="490855" y="1117600"/>
                  </a:lnTo>
                  <a:close/>
                </a:path>
                <a:path extrusionOk="0" h="1524000" w="2060575">
                  <a:moveTo>
                    <a:pt x="492506" y="1125104"/>
                  </a:moveTo>
                  <a:lnTo>
                    <a:pt x="492506" y="1130300"/>
                  </a:lnTo>
                  <a:lnTo>
                    <a:pt x="493649" y="1130300"/>
                  </a:lnTo>
                  <a:lnTo>
                    <a:pt x="492506" y="1125104"/>
                  </a:lnTo>
                  <a:close/>
                </a:path>
                <a:path extrusionOk="0" h="1524000" w="2060575">
                  <a:moveTo>
                    <a:pt x="493649" y="1117600"/>
                  </a:moveTo>
                  <a:lnTo>
                    <a:pt x="492506" y="1117600"/>
                  </a:lnTo>
                  <a:lnTo>
                    <a:pt x="492506" y="1123293"/>
                  </a:lnTo>
                  <a:lnTo>
                    <a:pt x="494538" y="1130300"/>
                  </a:lnTo>
                  <a:lnTo>
                    <a:pt x="493649" y="1117600"/>
                  </a:lnTo>
                  <a:close/>
                </a:path>
                <a:path extrusionOk="0" h="1524000" w="2060575">
                  <a:moveTo>
                    <a:pt x="808101" y="1117600"/>
                  </a:moveTo>
                  <a:lnTo>
                    <a:pt x="770889" y="1117600"/>
                  </a:lnTo>
                  <a:lnTo>
                    <a:pt x="770001" y="1130300"/>
                  </a:lnTo>
                  <a:lnTo>
                    <a:pt x="806069" y="1130300"/>
                  </a:lnTo>
                  <a:lnTo>
                    <a:pt x="808101" y="1117600"/>
                  </a:lnTo>
                  <a:close/>
                </a:path>
                <a:path extrusionOk="0" h="1524000" w="2060575">
                  <a:moveTo>
                    <a:pt x="808101" y="1117600"/>
                  </a:moveTo>
                  <a:lnTo>
                    <a:pt x="806069" y="1130300"/>
                  </a:lnTo>
                  <a:lnTo>
                    <a:pt x="807719" y="1130300"/>
                  </a:lnTo>
                  <a:lnTo>
                    <a:pt x="808101" y="1117600"/>
                  </a:lnTo>
                  <a:close/>
                </a:path>
                <a:path extrusionOk="0" h="1524000" w="2060575">
                  <a:moveTo>
                    <a:pt x="810006" y="1117600"/>
                  </a:moveTo>
                  <a:lnTo>
                    <a:pt x="808101" y="1117600"/>
                  </a:lnTo>
                  <a:lnTo>
                    <a:pt x="807719" y="1130300"/>
                  </a:lnTo>
                  <a:lnTo>
                    <a:pt x="809244" y="1130300"/>
                  </a:lnTo>
                  <a:lnTo>
                    <a:pt x="810006" y="1117600"/>
                  </a:lnTo>
                  <a:close/>
                </a:path>
                <a:path extrusionOk="0" h="1524000" w="2060575">
                  <a:moveTo>
                    <a:pt x="896238" y="1104900"/>
                  </a:moveTo>
                  <a:lnTo>
                    <a:pt x="860932" y="1104900"/>
                  </a:lnTo>
                  <a:lnTo>
                    <a:pt x="859536" y="1117600"/>
                  </a:lnTo>
                  <a:lnTo>
                    <a:pt x="855726" y="1117600"/>
                  </a:lnTo>
                  <a:lnTo>
                    <a:pt x="854201" y="1130300"/>
                  </a:lnTo>
                  <a:lnTo>
                    <a:pt x="893318" y="1130300"/>
                  </a:lnTo>
                  <a:lnTo>
                    <a:pt x="894714" y="1117600"/>
                  </a:lnTo>
                  <a:lnTo>
                    <a:pt x="896238" y="1104900"/>
                  </a:lnTo>
                  <a:close/>
                </a:path>
                <a:path extrusionOk="0" h="1524000" w="2060575">
                  <a:moveTo>
                    <a:pt x="2017268" y="1117600"/>
                  </a:moveTo>
                  <a:lnTo>
                    <a:pt x="1932940" y="1117600"/>
                  </a:lnTo>
                  <a:lnTo>
                    <a:pt x="1922145" y="1130300"/>
                  </a:lnTo>
                  <a:lnTo>
                    <a:pt x="2010156" y="1130300"/>
                  </a:lnTo>
                  <a:lnTo>
                    <a:pt x="2017268" y="1117600"/>
                  </a:lnTo>
                  <a:close/>
                </a:path>
                <a:path extrusionOk="0" h="1524000" w="2060575">
                  <a:moveTo>
                    <a:pt x="490855" y="1117600"/>
                  </a:moveTo>
                  <a:lnTo>
                    <a:pt x="492506" y="1125104"/>
                  </a:lnTo>
                  <a:lnTo>
                    <a:pt x="492506" y="1123293"/>
                  </a:lnTo>
                  <a:lnTo>
                    <a:pt x="490855" y="1117600"/>
                  </a:lnTo>
                  <a:close/>
                </a:path>
                <a:path extrusionOk="0" h="1524000" w="2060575">
                  <a:moveTo>
                    <a:pt x="492506" y="1117600"/>
                  </a:moveTo>
                  <a:lnTo>
                    <a:pt x="490855" y="1117600"/>
                  </a:lnTo>
                  <a:lnTo>
                    <a:pt x="492506" y="1123293"/>
                  </a:lnTo>
                  <a:lnTo>
                    <a:pt x="492506" y="1117600"/>
                  </a:lnTo>
                  <a:close/>
                </a:path>
                <a:path extrusionOk="0" h="1524000" w="2060575">
                  <a:moveTo>
                    <a:pt x="455929" y="1108074"/>
                  </a:moveTo>
                  <a:lnTo>
                    <a:pt x="456311" y="1117600"/>
                  </a:lnTo>
                  <a:lnTo>
                    <a:pt x="457072" y="1117600"/>
                  </a:lnTo>
                  <a:lnTo>
                    <a:pt x="455929" y="1108074"/>
                  </a:lnTo>
                  <a:close/>
                </a:path>
                <a:path extrusionOk="0" h="1524000" w="2060575">
                  <a:moveTo>
                    <a:pt x="455802" y="1104900"/>
                  </a:moveTo>
                  <a:lnTo>
                    <a:pt x="455929" y="1108074"/>
                  </a:lnTo>
                  <a:lnTo>
                    <a:pt x="457072" y="1117600"/>
                  </a:lnTo>
                  <a:lnTo>
                    <a:pt x="455802" y="1104900"/>
                  </a:lnTo>
                  <a:close/>
                </a:path>
                <a:path extrusionOk="0" h="1524000" w="2060575">
                  <a:moveTo>
                    <a:pt x="491236" y="1104900"/>
                  </a:moveTo>
                  <a:lnTo>
                    <a:pt x="455802" y="1104900"/>
                  </a:lnTo>
                  <a:lnTo>
                    <a:pt x="457072" y="1117600"/>
                  </a:lnTo>
                  <a:lnTo>
                    <a:pt x="492125" y="1117600"/>
                  </a:lnTo>
                  <a:lnTo>
                    <a:pt x="491236" y="1104900"/>
                  </a:lnTo>
                  <a:close/>
                </a:path>
                <a:path extrusionOk="0" h="1524000" w="2060575">
                  <a:moveTo>
                    <a:pt x="777239" y="1104900"/>
                  </a:moveTo>
                  <a:lnTo>
                    <a:pt x="775588" y="1104900"/>
                  </a:lnTo>
                  <a:lnTo>
                    <a:pt x="775081" y="1117600"/>
                  </a:lnTo>
                  <a:lnTo>
                    <a:pt x="777239" y="1104900"/>
                  </a:lnTo>
                  <a:close/>
                </a:path>
                <a:path extrusionOk="0" h="1524000" w="2060575">
                  <a:moveTo>
                    <a:pt x="811657" y="1104900"/>
                  </a:moveTo>
                  <a:lnTo>
                    <a:pt x="777239" y="1104900"/>
                  </a:lnTo>
                  <a:lnTo>
                    <a:pt x="775462" y="1117600"/>
                  </a:lnTo>
                  <a:lnTo>
                    <a:pt x="810259" y="1117600"/>
                  </a:lnTo>
                  <a:lnTo>
                    <a:pt x="811657" y="1104900"/>
                  </a:lnTo>
                  <a:close/>
                </a:path>
                <a:path extrusionOk="0" h="1524000" w="2060575">
                  <a:moveTo>
                    <a:pt x="811657" y="1104900"/>
                  </a:moveTo>
                  <a:lnTo>
                    <a:pt x="810259" y="1117600"/>
                  </a:lnTo>
                  <a:lnTo>
                    <a:pt x="811402" y="1117600"/>
                  </a:lnTo>
                  <a:lnTo>
                    <a:pt x="811657" y="1104900"/>
                  </a:lnTo>
                  <a:close/>
                </a:path>
                <a:path extrusionOk="0" h="1524000" w="2060575">
                  <a:moveTo>
                    <a:pt x="812800" y="1104900"/>
                  </a:moveTo>
                  <a:lnTo>
                    <a:pt x="811657" y="1104900"/>
                  </a:lnTo>
                  <a:lnTo>
                    <a:pt x="811402" y="1117600"/>
                  </a:lnTo>
                  <a:lnTo>
                    <a:pt x="811783" y="1117600"/>
                  </a:lnTo>
                  <a:lnTo>
                    <a:pt x="812800" y="1104900"/>
                  </a:lnTo>
                  <a:close/>
                </a:path>
                <a:path extrusionOk="0" h="1524000" w="2060575">
                  <a:moveTo>
                    <a:pt x="896897" y="1107209"/>
                  </a:moveTo>
                  <a:lnTo>
                    <a:pt x="894714" y="1117600"/>
                  </a:lnTo>
                  <a:lnTo>
                    <a:pt x="895857" y="1117600"/>
                  </a:lnTo>
                  <a:lnTo>
                    <a:pt x="896897" y="1107209"/>
                  </a:lnTo>
                  <a:close/>
                </a:path>
                <a:path extrusionOk="0" h="1524000" w="2060575">
                  <a:moveTo>
                    <a:pt x="897085" y="1106311"/>
                  </a:moveTo>
                  <a:lnTo>
                    <a:pt x="896897" y="1107209"/>
                  </a:lnTo>
                  <a:lnTo>
                    <a:pt x="895857" y="1117600"/>
                  </a:lnTo>
                  <a:lnTo>
                    <a:pt x="897001" y="1108074"/>
                  </a:lnTo>
                  <a:lnTo>
                    <a:pt x="897085" y="1106311"/>
                  </a:lnTo>
                  <a:close/>
                </a:path>
                <a:path extrusionOk="0" h="1524000" w="2060575">
                  <a:moveTo>
                    <a:pt x="897043" y="1107722"/>
                  </a:moveTo>
                  <a:lnTo>
                    <a:pt x="895857" y="1117600"/>
                  </a:lnTo>
                  <a:lnTo>
                    <a:pt x="896746" y="1117600"/>
                  </a:lnTo>
                  <a:lnTo>
                    <a:pt x="897043" y="1107722"/>
                  </a:lnTo>
                  <a:close/>
                </a:path>
                <a:path extrusionOk="0" h="1524000" w="2060575">
                  <a:moveTo>
                    <a:pt x="1354708" y="1104900"/>
                  </a:moveTo>
                  <a:lnTo>
                    <a:pt x="1353946" y="1104900"/>
                  </a:lnTo>
                  <a:lnTo>
                    <a:pt x="1354708" y="1117600"/>
                  </a:lnTo>
                  <a:lnTo>
                    <a:pt x="1354708" y="1104900"/>
                  </a:lnTo>
                  <a:close/>
                </a:path>
                <a:path extrusionOk="0" h="1524000" w="2060575">
                  <a:moveTo>
                    <a:pt x="1389633" y="1104900"/>
                  </a:moveTo>
                  <a:lnTo>
                    <a:pt x="1354708" y="1104900"/>
                  </a:lnTo>
                  <a:lnTo>
                    <a:pt x="1356233" y="1117600"/>
                  </a:lnTo>
                  <a:lnTo>
                    <a:pt x="1389633" y="1117600"/>
                  </a:lnTo>
                  <a:lnTo>
                    <a:pt x="1389633" y="1104900"/>
                  </a:lnTo>
                  <a:close/>
                </a:path>
                <a:path extrusionOk="0" h="1524000" w="2060575">
                  <a:moveTo>
                    <a:pt x="2029333" y="1104900"/>
                  </a:moveTo>
                  <a:lnTo>
                    <a:pt x="1968372" y="1104900"/>
                  </a:lnTo>
                  <a:lnTo>
                    <a:pt x="1962658" y="1117600"/>
                  </a:lnTo>
                  <a:lnTo>
                    <a:pt x="2023871" y="1117600"/>
                  </a:lnTo>
                  <a:lnTo>
                    <a:pt x="2029333" y="1104900"/>
                  </a:lnTo>
                  <a:close/>
                </a:path>
                <a:path extrusionOk="0" h="1524000" w="2060575">
                  <a:moveTo>
                    <a:pt x="455802" y="1104900"/>
                  </a:moveTo>
                  <a:lnTo>
                    <a:pt x="455549" y="1104900"/>
                  </a:lnTo>
                  <a:lnTo>
                    <a:pt x="455929" y="1108074"/>
                  </a:lnTo>
                  <a:lnTo>
                    <a:pt x="455802" y="1104900"/>
                  </a:lnTo>
                  <a:close/>
                </a:path>
                <a:path extrusionOk="0" h="1524000" w="2060575">
                  <a:moveTo>
                    <a:pt x="897382" y="1104900"/>
                  </a:moveTo>
                  <a:lnTo>
                    <a:pt x="897085" y="1106311"/>
                  </a:lnTo>
                  <a:lnTo>
                    <a:pt x="897043" y="1107722"/>
                  </a:lnTo>
                  <a:lnTo>
                    <a:pt x="897382" y="1104900"/>
                  </a:lnTo>
                  <a:close/>
                </a:path>
                <a:path extrusionOk="0" h="1524000" w="2060575">
                  <a:moveTo>
                    <a:pt x="897127" y="1104900"/>
                  </a:moveTo>
                  <a:lnTo>
                    <a:pt x="896897" y="1107209"/>
                  </a:lnTo>
                  <a:lnTo>
                    <a:pt x="897085" y="1106311"/>
                  </a:lnTo>
                  <a:lnTo>
                    <a:pt x="897127" y="1104900"/>
                  </a:lnTo>
                  <a:close/>
                </a:path>
                <a:path extrusionOk="0" h="1524000" w="2060575">
                  <a:moveTo>
                    <a:pt x="453086" y="1099961"/>
                  </a:moveTo>
                  <a:lnTo>
                    <a:pt x="453136" y="1104900"/>
                  </a:lnTo>
                  <a:lnTo>
                    <a:pt x="454025" y="1104900"/>
                  </a:lnTo>
                  <a:lnTo>
                    <a:pt x="453086" y="1099961"/>
                  </a:lnTo>
                  <a:close/>
                </a:path>
                <a:path extrusionOk="0" h="1524000" w="2060575">
                  <a:moveTo>
                    <a:pt x="453047" y="1096010"/>
                  </a:moveTo>
                  <a:lnTo>
                    <a:pt x="453086" y="1099961"/>
                  </a:lnTo>
                  <a:lnTo>
                    <a:pt x="454025" y="1104900"/>
                  </a:lnTo>
                  <a:lnTo>
                    <a:pt x="453047" y="1096010"/>
                  </a:lnTo>
                  <a:close/>
                </a:path>
                <a:path extrusionOk="0" h="1524000" w="2060575">
                  <a:moveTo>
                    <a:pt x="488061" y="1092200"/>
                  </a:moveTo>
                  <a:lnTo>
                    <a:pt x="453008" y="1092200"/>
                  </a:lnTo>
                  <a:lnTo>
                    <a:pt x="453047" y="1096010"/>
                  </a:lnTo>
                  <a:lnTo>
                    <a:pt x="454025" y="1104900"/>
                  </a:lnTo>
                  <a:lnTo>
                    <a:pt x="489203" y="1104900"/>
                  </a:lnTo>
                  <a:lnTo>
                    <a:pt x="488061" y="1092200"/>
                  </a:lnTo>
                  <a:close/>
                </a:path>
                <a:path extrusionOk="0" h="1524000" w="2060575">
                  <a:moveTo>
                    <a:pt x="488061" y="1092200"/>
                  </a:moveTo>
                  <a:lnTo>
                    <a:pt x="489203" y="1104900"/>
                  </a:lnTo>
                  <a:lnTo>
                    <a:pt x="489203" y="1099343"/>
                  </a:lnTo>
                  <a:lnTo>
                    <a:pt x="488061" y="1092200"/>
                  </a:lnTo>
                  <a:close/>
                </a:path>
                <a:path extrusionOk="0" h="1524000" w="2060575">
                  <a:moveTo>
                    <a:pt x="489203" y="1099343"/>
                  </a:moveTo>
                  <a:lnTo>
                    <a:pt x="489203" y="1104900"/>
                  </a:lnTo>
                  <a:lnTo>
                    <a:pt x="490093" y="1104900"/>
                  </a:lnTo>
                  <a:lnTo>
                    <a:pt x="489203" y="1099343"/>
                  </a:lnTo>
                  <a:close/>
                </a:path>
                <a:path extrusionOk="0" h="1524000" w="2060575">
                  <a:moveTo>
                    <a:pt x="812800" y="965200"/>
                  </a:moveTo>
                  <a:lnTo>
                    <a:pt x="770127" y="965200"/>
                  </a:lnTo>
                  <a:lnTo>
                    <a:pt x="773302" y="977900"/>
                  </a:lnTo>
                  <a:lnTo>
                    <a:pt x="778382" y="977900"/>
                  </a:lnTo>
                  <a:lnTo>
                    <a:pt x="778382" y="1104900"/>
                  </a:lnTo>
                  <a:lnTo>
                    <a:pt x="779780" y="1092200"/>
                  </a:lnTo>
                  <a:lnTo>
                    <a:pt x="813307" y="1092200"/>
                  </a:lnTo>
                  <a:lnTo>
                    <a:pt x="813240" y="976206"/>
                  </a:lnTo>
                  <a:lnTo>
                    <a:pt x="812800" y="965200"/>
                  </a:lnTo>
                  <a:close/>
                </a:path>
                <a:path extrusionOk="0" h="1524000" w="2060575">
                  <a:moveTo>
                    <a:pt x="813307" y="1092200"/>
                  </a:moveTo>
                  <a:lnTo>
                    <a:pt x="779780" y="1092200"/>
                  </a:lnTo>
                  <a:lnTo>
                    <a:pt x="778382" y="1104900"/>
                  </a:lnTo>
                  <a:lnTo>
                    <a:pt x="813307" y="1104900"/>
                  </a:lnTo>
                  <a:lnTo>
                    <a:pt x="813307" y="1092200"/>
                  </a:lnTo>
                  <a:close/>
                </a:path>
                <a:path extrusionOk="0" h="1524000" w="2060575">
                  <a:moveTo>
                    <a:pt x="865758" y="1092200"/>
                  </a:moveTo>
                  <a:lnTo>
                    <a:pt x="864869" y="1092200"/>
                  </a:lnTo>
                  <a:lnTo>
                    <a:pt x="862838" y="1104900"/>
                  </a:lnTo>
                  <a:lnTo>
                    <a:pt x="865124" y="1104900"/>
                  </a:lnTo>
                  <a:lnTo>
                    <a:pt x="865758" y="1092200"/>
                  </a:lnTo>
                  <a:close/>
                </a:path>
                <a:path extrusionOk="0" h="1524000" w="2060575">
                  <a:moveTo>
                    <a:pt x="868933" y="1092200"/>
                  </a:moveTo>
                  <a:lnTo>
                    <a:pt x="865758" y="1092200"/>
                  </a:lnTo>
                  <a:lnTo>
                    <a:pt x="865124" y="1104900"/>
                  </a:lnTo>
                  <a:lnTo>
                    <a:pt x="868933" y="1092200"/>
                  </a:lnTo>
                  <a:close/>
                </a:path>
                <a:path extrusionOk="0" h="1524000" w="2060575">
                  <a:moveTo>
                    <a:pt x="900302" y="1092200"/>
                  </a:moveTo>
                  <a:lnTo>
                    <a:pt x="868933" y="1092200"/>
                  </a:lnTo>
                  <a:lnTo>
                    <a:pt x="865124" y="1104900"/>
                  </a:lnTo>
                  <a:lnTo>
                    <a:pt x="896874" y="1104900"/>
                  </a:lnTo>
                  <a:lnTo>
                    <a:pt x="900302" y="1092200"/>
                  </a:lnTo>
                  <a:close/>
                </a:path>
                <a:path extrusionOk="0" h="1524000" w="2060575">
                  <a:moveTo>
                    <a:pt x="900302" y="1092200"/>
                  </a:moveTo>
                  <a:lnTo>
                    <a:pt x="896874" y="1104900"/>
                  </a:lnTo>
                  <a:lnTo>
                    <a:pt x="899921" y="1104900"/>
                  </a:lnTo>
                  <a:lnTo>
                    <a:pt x="900302" y="1092200"/>
                  </a:lnTo>
                  <a:close/>
                </a:path>
                <a:path extrusionOk="0" h="1524000" w="2060575">
                  <a:moveTo>
                    <a:pt x="905382" y="1079500"/>
                  </a:moveTo>
                  <a:lnTo>
                    <a:pt x="872236" y="1079500"/>
                  </a:lnTo>
                  <a:lnTo>
                    <a:pt x="869061" y="1092200"/>
                  </a:lnTo>
                  <a:lnTo>
                    <a:pt x="900302" y="1092200"/>
                  </a:lnTo>
                  <a:lnTo>
                    <a:pt x="899921" y="1104900"/>
                  </a:lnTo>
                  <a:lnTo>
                    <a:pt x="901572" y="1104900"/>
                  </a:lnTo>
                  <a:lnTo>
                    <a:pt x="902715" y="1092200"/>
                  </a:lnTo>
                  <a:lnTo>
                    <a:pt x="905382" y="1079500"/>
                  </a:lnTo>
                  <a:close/>
                </a:path>
                <a:path extrusionOk="0" h="1524000" w="2060575">
                  <a:moveTo>
                    <a:pt x="1386713" y="1092200"/>
                  </a:moveTo>
                  <a:lnTo>
                    <a:pt x="1350137" y="1092200"/>
                  </a:lnTo>
                  <a:lnTo>
                    <a:pt x="1351914" y="1104900"/>
                  </a:lnTo>
                  <a:lnTo>
                    <a:pt x="1388109" y="1104900"/>
                  </a:lnTo>
                  <a:lnTo>
                    <a:pt x="1386713" y="1092200"/>
                  </a:lnTo>
                  <a:close/>
                </a:path>
                <a:path extrusionOk="0" h="1524000" w="2060575">
                  <a:moveTo>
                    <a:pt x="1387602" y="1092200"/>
                  </a:moveTo>
                  <a:lnTo>
                    <a:pt x="1386713" y="1092200"/>
                  </a:lnTo>
                  <a:lnTo>
                    <a:pt x="1388109" y="1104900"/>
                  </a:lnTo>
                  <a:lnTo>
                    <a:pt x="1387602" y="1092200"/>
                  </a:lnTo>
                  <a:close/>
                </a:path>
                <a:path extrusionOk="0" h="1524000" w="2060575">
                  <a:moveTo>
                    <a:pt x="2037587" y="1092200"/>
                  </a:moveTo>
                  <a:lnTo>
                    <a:pt x="1989200" y="1092200"/>
                  </a:lnTo>
                  <a:lnTo>
                    <a:pt x="1987295" y="1104900"/>
                  </a:lnTo>
                  <a:lnTo>
                    <a:pt x="2034032" y="1104900"/>
                  </a:lnTo>
                  <a:lnTo>
                    <a:pt x="2037587" y="1092200"/>
                  </a:lnTo>
                  <a:close/>
                </a:path>
                <a:path extrusionOk="0" h="1524000" w="2060575">
                  <a:moveTo>
                    <a:pt x="452627" y="1092200"/>
                  </a:moveTo>
                  <a:lnTo>
                    <a:pt x="451612" y="1092200"/>
                  </a:lnTo>
                  <a:lnTo>
                    <a:pt x="453086" y="1099961"/>
                  </a:lnTo>
                  <a:lnTo>
                    <a:pt x="453047" y="1096010"/>
                  </a:lnTo>
                  <a:lnTo>
                    <a:pt x="452627" y="1092200"/>
                  </a:lnTo>
                  <a:close/>
                </a:path>
                <a:path extrusionOk="0" h="1524000" w="2060575">
                  <a:moveTo>
                    <a:pt x="489203" y="1092200"/>
                  </a:moveTo>
                  <a:lnTo>
                    <a:pt x="488061" y="1092200"/>
                  </a:lnTo>
                  <a:lnTo>
                    <a:pt x="489203" y="1099343"/>
                  </a:lnTo>
                  <a:lnTo>
                    <a:pt x="489203" y="1092200"/>
                  </a:lnTo>
                  <a:close/>
                </a:path>
                <a:path extrusionOk="0" h="1524000" w="2060575">
                  <a:moveTo>
                    <a:pt x="484505" y="1079500"/>
                  </a:moveTo>
                  <a:lnTo>
                    <a:pt x="451103" y="1079500"/>
                  </a:lnTo>
                  <a:lnTo>
                    <a:pt x="451103" y="1092200"/>
                  </a:lnTo>
                  <a:lnTo>
                    <a:pt x="485901" y="1092200"/>
                  </a:lnTo>
                  <a:lnTo>
                    <a:pt x="484505" y="1079500"/>
                  </a:lnTo>
                  <a:close/>
                </a:path>
                <a:path extrusionOk="0" h="1524000" w="2060575">
                  <a:moveTo>
                    <a:pt x="486028" y="1079500"/>
                  </a:moveTo>
                  <a:lnTo>
                    <a:pt x="484505" y="1079500"/>
                  </a:lnTo>
                  <a:lnTo>
                    <a:pt x="486028" y="1092200"/>
                  </a:lnTo>
                  <a:lnTo>
                    <a:pt x="486028" y="1079500"/>
                  </a:lnTo>
                  <a:close/>
                </a:path>
                <a:path extrusionOk="0" h="1524000" w="2060575">
                  <a:moveTo>
                    <a:pt x="870529" y="1083564"/>
                  </a:moveTo>
                  <a:lnTo>
                    <a:pt x="866901" y="1092200"/>
                  </a:lnTo>
                  <a:lnTo>
                    <a:pt x="869061" y="1092200"/>
                  </a:lnTo>
                  <a:lnTo>
                    <a:pt x="870529" y="1083564"/>
                  </a:lnTo>
                  <a:close/>
                </a:path>
                <a:path extrusionOk="0" h="1524000" w="2060575">
                  <a:moveTo>
                    <a:pt x="872236" y="1079500"/>
                  </a:moveTo>
                  <a:lnTo>
                    <a:pt x="870529" y="1083564"/>
                  </a:lnTo>
                  <a:lnTo>
                    <a:pt x="869061" y="1092200"/>
                  </a:lnTo>
                  <a:lnTo>
                    <a:pt x="872236" y="1079500"/>
                  </a:lnTo>
                  <a:close/>
                </a:path>
                <a:path extrusionOk="0" h="1524000" w="2060575">
                  <a:moveTo>
                    <a:pt x="907161" y="1079500"/>
                  </a:moveTo>
                  <a:lnTo>
                    <a:pt x="905382" y="1079500"/>
                  </a:lnTo>
                  <a:lnTo>
                    <a:pt x="903605" y="1092200"/>
                  </a:lnTo>
                  <a:lnTo>
                    <a:pt x="907161" y="1079500"/>
                  </a:lnTo>
                  <a:close/>
                </a:path>
                <a:path extrusionOk="0" h="1524000" w="2060575">
                  <a:moveTo>
                    <a:pt x="1383919" y="1079500"/>
                  </a:moveTo>
                  <a:lnTo>
                    <a:pt x="1346453" y="1079500"/>
                  </a:lnTo>
                  <a:lnTo>
                    <a:pt x="1347343" y="1092200"/>
                  </a:lnTo>
                  <a:lnTo>
                    <a:pt x="1384553" y="1092200"/>
                  </a:lnTo>
                  <a:lnTo>
                    <a:pt x="1383919" y="1079500"/>
                  </a:lnTo>
                  <a:close/>
                </a:path>
                <a:path extrusionOk="0" h="1524000" w="2060575">
                  <a:moveTo>
                    <a:pt x="1384045" y="1079500"/>
                  </a:moveTo>
                  <a:lnTo>
                    <a:pt x="1384553" y="1092200"/>
                  </a:lnTo>
                  <a:lnTo>
                    <a:pt x="1385824" y="1092200"/>
                  </a:lnTo>
                  <a:lnTo>
                    <a:pt x="1384045" y="1079500"/>
                  </a:lnTo>
                  <a:close/>
                </a:path>
                <a:path extrusionOk="0" h="1524000" w="2060575">
                  <a:moveTo>
                    <a:pt x="2003044" y="1079500"/>
                  </a:moveTo>
                  <a:lnTo>
                    <a:pt x="1997709" y="1092200"/>
                  </a:lnTo>
                  <a:lnTo>
                    <a:pt x="2001393" y="1092200"/>
                  </a:lnTo>
                  <a:lnTo>
                    <a:pt x="2003044" y="1079500"/>
                  </a:lnTo>
                  <a:close/>
                </a:path>
                <a:path extrusionOk="0" h="1524000" w="2060575">
                  <a:moveTo>
                    <a:pt x="2048509" y="1079500"/>
                  </a:moveTo>
                  <a:lnTo>
                    <a:pt x="2004948" y="1079500"/>
                  </a:lnTo>
                  <a:lnTo>
                    <a:pt x="2001393" y="1092200"/>
                  </a:lnTo>
                  <a:lnTo>
                    <a:pt x="2040635" y="1092200"/>
                  </a:lnTo>
                  <a:lnTo>
                    <a:pt x="2047918" y="1082982"/>
                  </a:lnTo>
                  <a:lnTo>
                    <a:pt x="2048509" y="1079500"/>
                  </a:lnTo>
                  <a:close/>
                </a:path>
                <a:path extrusionOk="0" h="1524000" w="2060575">
                  <a:moveTo>
                    <a:pt x="2047521" y="1085314"/>
                  </a:moveTo>
                  <a:lnTo>
                    <a:pt x="2040635" y="1092200"/>
                  </a:lnTo>
                  <a:lnTo>
                    <a:pt x="2046350" y="1092200"/>
                  </a:lnTo>
                  <a:lnTo>
                    <a:pt x="2047521" y="1085314"/>
                  </a:lnTo>
                  <a:close/>
                </a:path>
                <a:path extrusionOk="0" h="1524000" w="2060575">
                  <a:moveTo>
                    <a:pt x="2053335" y="1079500"/>
                  </a:moveTo>
                  <a:lnTo>
                    <a:pt x="2050669" y="1079500"/>
                  </a:lnTo>
                  <a:lnTo>
                    <a:pt x="2047918" y="1082982"/>
                  </a:lnTo>
                  <a:lnTo>
                    <a:pt x="2047521" y="1085314"/>
                  </a:lnTo>
                  <a:lnTo>
                    <a:pt x="2053335" y="1079500"/>
                  </a:lnTo>
                  <a:close/>
                </a:path>
                <a:path extrusionOk="0" h="1524000" w="2060575">
                  <a:moveTo>
                    <a:pt x="912621" y="1066800"/>
                  </a:moveTo>
                  <a:lnTo>
                    <a:pt x="872997" y="1066800"/>
                  </a:lnTo>
                  <a:lnTo>
                    <a:pt x="871219" y="1079500"/>
                  </a:lnTo>
                  <a:lnTo>
                    <a:pt x="870529" y="1083564"/>
                  </a:lnTo>
                  <a:lnTo>
                    <a:pt x="872236" y="1079500"/>
                  </a:lnTo>
                  <a:lnTo>
                    <a:pt x="908303" y="1079500"/>
                  </a:lnTo>
                  <a:lnTo>
                    <a:pt x="912621" y="1066800"/>
                  </a:lnTo>
                  <a:close/>
                </a:path>
                <a:path extrusionOk="0" h="1524000" w="2060575">
                  <a:moveTo>
                    <a:pt x="449241" y="1075266"/>
                  </a:moveTo>
                  <a:lnTo>
                    <a:pt x="449325" y="1079500"/>
                  </a:lnTo>
                  <a:lnTo>
                    <a:pt x="449833" y="1079500"/>
                  </a:lnTo>
                  <a:lnTo>
                    <a:pt x="449241" y="1075266"/>
                  </a:lnTo>
                  <a:close/>
                </a:path>
                <a:path extrusionOk="0" h="1524000" w="2060575">
                  <a:moveTo>
                    <a:pt x="449071" y="1066800"/>
                  </a:moveTo>
                  <a:lnTo>
                    <a:pt x="449241" y="1075266"/>
                  </a:lnTo>
                  <a:lnTo>
                    <a:pt x="449833" y="1079500"/>
                  </a:lnTo>
                  <a:lnTo>
                    <a:pt x="449071" y="1066800"/>
                  </a:lnTo>
                  <a:close/>
                </a:path>
                <a:path extrusionOk="0" h="1524000" w="2060575">
                  <a:moveTo>
                    <a:pt x="483362" y="1066800"/>
                  </a:moveTo>
                  <a:lnTo>
                    <a:pt x="449071" y="1066800"/>
                  </a:lnTo>
                  <a:lnTo>
                    <a:pt x="449833" y="1079500"/>
                  </a:lnTo>
                  <a:lnTo>
                    <a:pt x="485139" y="1079500"/>
                  </a:lnTo>
                  <a:lnTo>
                    <a:pt x="483362" y="1066800"/>
                  </a:lnTo>
                  <a:close/>
                </a:path>
                <a:path extrusionOk="0" h="1524000" w="2060575">
                  <a:moveTo>
                    <a:pt x="913638" y="1066800"/>
                  </a:moveTo>
                  <a:lnTo>
                    <a:pt x="912621" y="1066800"/>
                  </a:lnTo>
                  <a:lnTo>
                    <a:pt x="910082" y="1079500"/>
                  </a:lnTo>
                  <a:lnTo>
                    <a:pt x="913638" y="1066800"/>
                  </a:lnTo>
                  <a:close/>
                </a:path>
                <a:path extrusionOk="0" h="1524000" w="2060575">
                  <a:moveTo>
                    <a:pt x="1344295" y="1066800"/>
                  </a:moveTo>
                  <a:lnTo>
                    <a:pt x="1343533" y="1066800"/>
                  </a:lnTo>
                  <a:lnTo>
                    <a:pt x="1344295" y="1079500"/>
                  </a:lnTo>
                  <a:lnTo>
                    <a:pt x="1344295" y="1066800"/>
                  </a:lnTo>
                  <a:close/>
                </a:path>
                <a:path extrusionOk="0" h="1524000" w="2060575">
                  <a:moveTo>
                    <a:pt x="1344295" y="1066800"/>
                  </a:moveTo>
                  <a:lnTo>
                    <a:pt x="1344295" y="1079500"/>
                  </a:lnTo>
                  <a:lnTo>
                    <a:pt x="1345692" y="1079500"/>
                  </a:lnTo>
                  <a:lnTo>
                    <a:pt x="1344295" y="1066800"/>
                  </a:lnTo>
                  <a:close/>
                </a:path>
                <a:path extrusionOk="0" h="1524000" w="2060575">
                  <a:moveTo>
                    <a:pt x="1377695" y="1066800"/>
                  </a:moveTo>
                  <a:lnTo>
                    <a:pt x="1344295" y="1066800"/>
                  </a:lnTo>
                  <a:lnTo>
                    <a:pt x="1345692" y="1079500"/>
                  </a:lnTo>
                  <a:lnTo>
                    <a:pt x="1379220" y="1079500"/>
                  </a:lnTo>
                  <a:lnTo>
                    <a:pt x="1377695" y="1066800"/>
                  </a:lnTo>
                  <a:close/>
                </a:path>
                <a:path extrusionOk="0" h="1524000" w="2060575">
                  <a:moveTo>
                    <a:pt x="1378203" y="1066800"/>
                  </a:moveTo>
                  <a:lnTo>
                    <a:pt x="1377695" y="1066800"/>
                  </a:lnTo>
                  <a:lnTo>
                    <a:pt x="1379220" y="1079500"/>
                  </a:lnTo>
                  <a:lnTo>
                    <a:pt x="1379220" y="1071638"/>
                  </a:lnTo>
                  <a:lnTo>
                    <a:pt x="1378203" y="1066800"/>
                  </a:lnTo>
                  <a:close/>
                </a:path>
                <a:path extrusionOk="0" h="1524000" w="2060575">
                  <a:moveTo>
                    <a:pt x="1379220" y="1071638"/>
                  </a:moveTo>
                  <a:lnTo>
                    <a:pt x="1379220" y="1079500"/>
                  </a:lnTo>
                  <a:lnTo>
                    <a:pt x="1380489" y="1079500"/>
                  </a:lnTo>
                  <a:lnTo>
                    <a:pt x="1380470" y="1077595"/>
                  </a:lnTo>
                  <a:lnTo>
                    <a:pt x="1379220" y="1071638"/>
                  </a:lnTo>
                  <a:close/>
                </a:path>
                <a:path extrusionOk="0" h="1524000" w="2060575">
                  <a:moveTo>
                    <a:pt x="1380452" y="1075795"/>
                  </a:moveTo>
                  <a:lnTo>
                    <a:pt x="1380470" y="1077595"/>
                  </a:lnTo>
                  <a:lnTo>
                    <a:pt x="1380870" y="1079500"/>
                  </a:lnTo>
                  <a:lnTo>
                    <a:pt x="1381378" y="1079500"/>
                  </a:lnTo>
                  <a:lnTo>
                    <a:pt x="1380452" y="1075795"/>
                  </a:lnTo>
                  <a:close/>
                </a:path>
                <a:path extrusionOk="0" h="1524000" w="2060575">
                  <a:moveTo>
                    <a:pt x="2058670" y="1066800"/>
                  </a:moveTo>
                  <a:lnTo>
                    <a:pt x="2010409" y="1066800"/>
                  </a:lnTo>
                  <a:lnTo>
                    <a:pt x="2009140" y="1079500"/>
                  </a:lnTo>
                  <a:lnTo>
                    <a:pt x="2041779" y="1079500"/>
                  </a:lnTo>
                  <a:lnTo>
                    <a:pt x="2058670" y="1066800"/>
                  </a:lnTo>
                  <a:close/>
                </a:path>
                <a:path extrusionOk="0" h="1524000" w="2060575">
                  <a:moveTo>
                    <a:pt x="2058670" y="1066800"/>
                  </a:moveTo>
                  <a:lnTo>
                    <a:pt x="2041779" y="1079500"/>
                  </a:lnTo>
                  <a:lnTo>
                    <a:pt x="2058289" y="1079500"/>
                  </a:lnTo>
                  <a:lnTo>
                    <a:pt x="2058670" y="1066800"/>
                  </a:lnTo>
                  <a:close/>
                </a:path>
                <a:path extrusionOk="0" h="1524000" w="2060575">
                  <a:moveTo>
                    <a:pt x="2060574" y="1054100"/>
                  </a:moveTo>
                  <a:lnTo>
                    <a:pt x="2039239" y="1054100"/>
                  </a:lnTo>
                  <a:lnTo>
                    <a:pt x="2024801" y="1066546"/>
                  </a:lnTo>
                  <a:lnTo>
                    <a:pt x="2024760" y="1066800"/>
                  </a:lnTo>
                  <a:lnTo>
                    <a:pt x="2058670" y="1066800"/>
                  </a:lnTo>
                  <a:lnTo>
                    <a:pt x="2058289" y="1079500"/>
                  </a:lnTo>
                  <a:lnTo>
                    <a:pt x="2060574" y="1079500"/>
                  </a:lnTo>
                  <a:lnTo>
                    <a:pt x="2060574" y="1054100"/>
                  </a:lnTo>
                  <a:close/>
                </a:path>
                <a:path extrusionOk="0" h="1524000" w="2060575">
                  <a:moveTo>
                    <a:pt x="1379220" y="1070864"/>
                  </a:moveTo>
                  <a:lnTo>
                    <a:pt x="1379220" y="1071638"/>
                  </a:lnTo>
                  <a:lnTo>
                    <a:pt x="1380470" y="1077595"/>
                  </a:lnTo>
                  <a:lnTo>
                    <a:pt x="1380452" y="1075795"/>
                  </a:lnTo>
                  <a:lnTo>
                    <a:pt x="1379220" y="1070864"/>
                  </a:lnTo>
                  <a:close/>
                </a:path>
                <a:path extrusionOk="0" h="1524000" w="2060575">
                  <a:moveTo>
                    <a:pt x="1380363" y="1066800"/>
                  </a:moveTo>
                  <a:lnTo>
                    <a:pt x="1379220" y="1066800"/>
                  </a:lnTo>
                  <a:lnTo>
                    <a:pt x="1379220" y="1070864"/>
                  </a:lnTo>
                  <a:lnTo>
                    <a:pt x="1380452" y="1075795"/>
                  </a:lnTo>
                  <a:lnTo>
                    <a:pt x="1380363" y="1066800"/>
                  </a:lnTo>
                  <a:close/>
                </a:path>
                <a:path extrusionOk="0" h="1524000" w="2060575">
                  <a:moveTo>
                    <a:pt x="449071" y="1066800"/>
                  </a:moveTo>
                  <a:lnTo>
                    <a:pt x="448056" y="1066800"/>
                  </a:lnTo>
                  <a:lnTo>
                    <a:pt x="449241" y="1075266"/>
                  </a:lnTo>
                  <a:lnTo>
                    <a:pt x="449071" y="1066800"/>
                  </a:lnTo>
                  <a:close/>
                </a:path>
                <a:path extrusionOk="0" h="1524000" w="2060575">
                  <a:moveTo>
                    <a:pt x="1378203" y="1066800"/>
                  </a:moveTo>
                  <a:lnTo>
                    <a:pt x="1379220" y="1071638"/>
                  </a:lnTo>
                  <a:lnTo>
                    <a:pt x="1379220" y="1070864"/>
                  </a:lnTo>
                  <a:lnTo>
                    <a:pt x="1378203" y="1066800"/>
                  </a:lnTo>
                  <a:close/>
                </a:path>
                <a:path extrusionOk="0" h="1524000" w="2060575">
                  <a:moveTo>
                    <a:pt x="1379220" y="1066800"/>
                  </a:moveTo>
                  <a:lnTo>
                    <a:pt x="1378203" y="1066800"/>
                  </a:lnTo>
                  <a:lnTo>
                    <a:pt x="1379220" y="1070864"/>
                  </a:lnTo>
                  <a:lnTo>
                    <a:pt x="1379220" y="1066800"/>
                  </a:lnTo>
                  <a:close/>
                </a:path>
                <a:path extrusionOk="0" h="1524000" w="2060575">
                  <a:moveTo>
                    <a:pt x="184531" y="1054100"/>
                  </a:moveTo>
                  <a:lnTo>
                    <a:pt x="183133" y="1066800"/>
                  </a:lnTo>
                  <a:lnTo>
                    <a:pt x="184423" y="1056053"/>
                  </a:lnTo>
                  <a:lnTo>
                    <a:pt x="184531" y="1054100"/>
                  </a:lnTo>
                  <a:close/>
                </a:path>
                <a:path extrusionOk="0" h="1524000" w="2060575">
                  <a:moveTo>
                    <a:pt x="184505" y="1055369"/>
                  </a:moveTo>
                  <a:lnTo>
                    <a:pt x="183133" y="1066800"/>
                  </a:lnTo>
                  <a:lnTo>
                    <a:pt x="184276" y="1066800"/>
                  </a:lnTo>
                  <a:lnTo>
                    <a:pt x="184505" y="1055369"/>
                  </a:lnTo>
                  <a:close/>
                </a:path>
                <a:path extrusionOk="0" h="1524000" w="2060575">
                  <a:moveTo>
                    <a:pt x="443310" y="1056409"/>
                  </a:moveTo>
                  <a:lnTo>
                    <a:pt x="444245" y="1066800"/>
                  </a:lnTo>
                  <a:lnTo>
                    <a:pt x="445769" y="1066800"/>
                  </a:lnTo>
                  <a:lnTo>
                    <a:pt x="445650" y="1062831"/>
                  </a:lnTo>
                  <a:lnTo>
                    <a:pt x="443514" y="1056727"/>
                  </a:lnTo>
                  <a:lnTo>
                    <a:pt x="443310" y="1056409"/>
                  </a:lnTo>
                  <a:close/>
                </a:path>
                <a:path extrusionOk="0" h="1524000" w="2060575">
                  <a:moveTo>
                    <a:pt x="445650" y="1062831"/>
                  </a:moveTo>
                  <a:lnTo>
                    <a:pt x="445769" y="1066800"/>
                  </a:lnTo>
                  <a:lnTo>
                    <a:pt x="446786" y="1066800"/>
                  </a:lnTo>
                  <a:lnTo>
                    <a:pt x="446669" y="1065741"/>
                  </a:lnTo>
                  <a:lnTo>
                    <a:pt x="445650" y="1062831"/>
                  </a:lnTo>
                  <a:close/>
                </a:path>
                <a:path extrusionOk="0" h="1524000" w="2060575">
                  <a:moveTo>
                    <a:pt x="446669" y="1065741"/>
                  </a:moveTo>
                  <a:lnTo>
                    <a:pt x="446786" y="1066800"/>
                  </a:lnTo>
                  <a:lnTo>
                    <a:pt x="447039" y="1066800"/>
                  </a:lnTo>
                  <a:lnTo>
                    <a:pt x="446669" y="1065741"/>
                  </a:lnTo>
                  <a:close/>
                </a:path>
                <a:path extrusionOk="0" h="1524000" w="2060575">
                  <a:moveTo>
                    <a:pt x="446127" y="1060809"/>
                  </a:moveTo>
                  <a:lnTo>
                    <a:pt x="446669" y="1065741"/>
                  </a:lnTo>
                  <a:lnTo>
                    <a:pt x="447039" y="1066800"/>
                  </a:lnTo>
                  <a:lnTo>
                    <a:pt x="449961" y="1066800"/>
                  </a:lnTo>
                  <a:lnTo>
                    <a:pt x="446127" y="1060809"/>
                  </a:lnTo>
                  <a:close/>
                </a:path>
                <a:path extrusionOk="0" h="1524000" w="2060575">
                  <a:moveTo>
                    <a:pt x="445388" y="1054100"/>
                  </a:moveTo>
                  <a:lnTo>
                    <a:pt x="446127" y="1060809"/>
                  </a:lnTo>
                  <a:lnTo>
                    <a:pt x="449961" y="1066800"/>
                  </a:lnTo>
                  <a:lnTo>
                    <a:pt x="450850" y="1066800"/>
                  </a:lnTo>
                  <a:lnTo>
                    <a:pt x="445388" y="1054100"/>
                  </a:lnTo>
                  <a:close/>
                </a:path>
                <a:path extrusionOk="0" h="1524000" w="2060575">
                  <a:moveTo>
                    <a:pt x="438657" y="1041400"/>
                  </a:moveTo>
                  <a:lnTo>
                    <a:pt x="439038" y="1054100"/>
                  </a:lnTo>
                  <a:lnTo>
                    <a:pt x="445388" y="1054100"/>
                  </a:lnTo>
                  <a:lnTo>
                    <a:pt x="450850" y="1066800"/>
                  </a:lnTo>
                  <a:lnTo>
                    <a:pt x="453770" y="1066800"/>
                  </a:lnTo>
                  <a:lnTo>
                    <a:pt x="438657" y="1041400"/>
                  </a:lnTo>
                  <a:close/>
                </a:path>
                <a:path extrusionOk="0" h="1524000" w="2060575">
                  <a:moveTo>
                    <a:pt x="474852" y="1041400"/>
                  </a:moveTo>
                  <a:lnTo>
                    <a:pt x="438657" y="1041400"/>
                  </a:lnTo>
                  <a:lnTo>
                    <a:pt x="453770" y="1066800"/>
                  </a:lnTo>
                  <a:lnTo>
                    <a:pt x="482981" y="1066800"/>
                  </a:lnTo>
                  <a:lnTo>
                    <a:pt x="481202" y="1054100"/>
                  </a:lnTo>
                  <a:lnTo>
                    <a:pt x="476884" y="1054100"/>
                  </a:lnTo>
                  <a:lnTo>
                    <a:pt x="474852" y="1041400"/>
                  </a:lnTo>
                  <a:close/>
                </a:path>
                <a:path extrusionOk="0" h="1524000" w="2060575">
                  <a:moveTo>
                    <a:pt x="918971" y="1054100"/>
                  </a:moveTo>
                  <a:lnTo>
                    <a:pt x="879856" y="1054100"/>
                  </a:lnTo>
                  <a:lnTo>
                    <a:pt x="875538" y="1066800"/>
                  </a:lnTo>
                  <a:lnTo>
                    <a:pt x="916813" y="1066800"/>
                  </a:lnTo>
                  <a:lnTo>
                    <a:pt x="918971" y="1054100"/>
                  </a:lnTo>
                  <a:close/>
                </a:path>
                <a:path extrusionOk="0" h="1524000" w="2060575">
                  <a:moveTo>
                    <a:pt x="1339801" y="1056053"/>
                  </a:moveTo>
                  <a:lnTo>
                    <a:pt x="1340231" y="1066800"/>
                  </a:lnTo>
                  <a:lnTo>
                    <a:pt x="1343025" y="1066800"/>
                  </a:lnTo>
                  <a:lnTo>
                    <a:pt x="1339801" y="1056053"/>
                  </a:lnTo>
                  <a:close/>
                </a:path>
                <a:path extrusionOk="0" h="1524000" w="2060575">
                  <a:moveTo>
                    <a:pt x="1376171" y="1054100"/>
                  </a:moveTo>
                  <a:lnTo>
                    <a:pt x="1340103" y="1054100"/>
                  </a:lnTo>
                  <a:lnTo>
                    <a:pt x="1343025" y="1066800"/>
                  </a:lnTo>
                  <a:lnTo>
                    <a:pt x="1377314" y="1066800"/>
                  </a:lnTo>
                  <a:lnTo>
                    <a:pt x="1377258" y="1063977"/>
                  </a:lnTo>
                  <a:lnTo>
                    <a:pt x="1376171" y="1054100"/>
                  </a:lnTo>
                  <a:close/>
                </a:path>
                <a:path extrusionOk="0" h="1524000" w="2060575">
                  <a:moveTo>
                    <a:pt x="1377238" y="1062990"/>
                  </a:moveTo>
                  <a:lnTo>
                    <a:pt x="1377258" y="1063977"/>
                  </a:lnTo>
                  <a:lnTo>
                    <a:pt x="1377569" y="1066800"/>
                  </a:lnTo>
                  <a:lnTo>
                    <a:pt x="1377238" y="1062990"/>
                  </a:lnTo>
                  <a:close/>
                </a:path>
                <a:path extrusionOk="0" h="1524000" w="2060575">
                  <a:moveTo>
                    <a:pt x="2023745" y="1054100"/>
                  </a:moveTo>
                  <a:lnTo>
                    <a:pt x="2021078" y="1066800"/>
                  </a:lnTo>
                  <a:lnTo>
                    <a:pt x="2021840" y="1066800"/>
                  </a:lnTo>
                  <a:lnTo>
                    <a:pt x="2023745" y="1054100"/>
                  </a:lnTo>
                  <a:close/>
                </a:path>
                <a:path extrusionOk="0" h="1524000" w="2060575">
                  <a:moveTo>
                    <a:pt x="2026793" y="1054100"/>
                  </a:moveTo>
                  <a:lnTo>
                    <a:pt x="2023745" y="1054100"/>
                  </a:lnTo>
                  <a:lnTo>
                    <a:pt x="2021840" y="1066800"/>
                  </a:lnTo>
                  <a:lnTo>
                    <a:pt x="2026630" y="1055115"/>
                  </a:lnTo>
                  <a:lnTo>
                    <a:pt x="2026793" y="1054100"/>
                  </a:lnTo>
                  <a:close/>
                </a:path>
                <a:path extrusionOk="0" h="1524000" w="2060575">
                  <a:moveTo>
                    <a:pt x="2026630" y="1055115"/>
                  </a:moveTo>
                  <a:lnTo>
                    <a:pt x="2021840" y="1066800"/>
                  </a:lnTo>
                  <a:lnTo>
                    <a:pt x="2024507" y="1066800"/>
                  </a:lnTo>
                  <a:lnTo>
                    <a:pt x="2024801" y="1066546"/>
                  </a:lnTo>
                  <a:lnTo>
                    <a:pt x="2026630" y="1055115"/>
                  </a:lnTo>
                  <a:close/>
                </a:path>
                <a:path extrusionOk="0" h="1524000" w="2060575">
                  <a:moveTo>
                    <a:pt x="2039239" y="1054100"/>
                  </a:moveTo>
                  <a:lnTo>
                    <a:pt x="2027046" y="1054100"/>
                  </a:lnTo>
                  <a:lnTo>
                    <a:pt x="2026630" y="1055115"/>
                  </a:lnTo>
                  <a:lnTo>
                    <a:pt x="2024801" y="1066546"/>
                  </a:lnTo>
                  <a:lnTo>
                    <a:pt x="2039239" y="1054100"/>
                  </a:lnTo>
                  <a:close/>
                </a:path>
                <a:path extrusionOk="0" h="1524000" w="2060575">
                  <a:moveTo>
                    <a:pt x="445563" y="1059929"/>
                  </a:moveTo>
                  <a:lnTo>
                    <a:pt x="445590" y="1060809"/>
                  </a:lnTo>
                  <a:lnTo>
                    <a:pt x="445706" y="1062990"/>
                  </a:lnTo>
                  <a:lnTo>
                    <a:pt x="446669" y="1065741"/>
                  </a:lnTo>
                  <a:lnTo>
                    <a:pt x="446127" y="1060809"/>
                  </a:lnTo>
                  <a:lnTo>
                    <a:pt x="445563" y="1059929"/>
                  </a:lnTo>
                  <a:close/>
                </a:path>
                <a:path extrusionOk="0" h="1524000" w="2060575">
                  <a:moveTo>
                    <a:pt x="1376171" y="1054100"/>
                  </a:moveTo>
                  <a:lnTo>
                    <a:pt x="1377258" y="1063977"/>
                  </a:lnTo>
                  <a:lnTo>
                    <a:pt x="1377219" y="1062831"/>
                  </a:lnTo>
                  <a:lnTo>
                    <a:pt x="1376171" y="1054100"/>
                  </a:lnTo>
                  <a:close/>
                </a:path>
                <a:path extrusionOk="0" h="1524000" w="2060575">
                  <a:moveTo>
                    <a:pt x="1377061" y="1054100"/>
                  </a:moveTo>
                  <a:lnTo>
                    <a:pt x="1376171" y="1054100"/>
                  </a:lnTo>
                  <a:lnTo>
                    <a:pt x="1377238" y="1062990"/>
                  </a:lnTo>
                  <a:lnTo>
                    <a:pt x="1377061" y="1054100"/>
                  </a:lnTo>
                  <a:close/>
                </a:path>
                <a:path extrusionOk="0" h="1524000" w="2060575">
                  <a:moveTo>
                    <a:pt x="443514" y="1056727"/>
                  </a:moveTo>
                  <a:lnTo>
                    <a:pt x="445650" y="1062831"/>
                  </a:lnTo>
                  <a:lnTo>
                    <a:pt x="445563" y="1059929"/>
                  </a:lnTo>
                  <a:lnTo>
                    <a:pt x="443514" y="1056727"/>
                  </a:lnTo>
                  <a:close/>
                </a:path>
                <a:path extrusionOk="0" h="1524000" w="2060575">
                  <a:moveTo>
                    <a:pt x="445388" y="1054100"/>
                  </a:moveTo>
                  <a:lnTo>
                    <a:pt x="445563" y="1059929"/>
                  </a:lnTo>
                  <a:lnTo>
                    <a:pt x="446127" y="1060809"/>
                  </a:lnTo>
                  <a:lnTo>
                    <a:pt x="445388" y="1054100"/>
                  </a:lnTo>
                  <a:close/>
                </a:path>
                <a:path extrusionOk="0" h="1524000" w="2060575">
                  <a:moveTo>
                    <a:pt x="445388" y="1054100"/>
                  </a:moveTo>
                  <a:lnTo>
                    <a:pt x="443102" y="1054100"/>
                  </a:lnTo>
                  <a:lnTo>
                    <a:pt x="443278" y="1056053"/>
                  </a:lnTo>
                  <a:lnTo>
                    <a:pt x="443514" y="1056727"/>
                  </a:lnTo>
                  <a:lnTo>
                    <a:pt x="445563" y="1059929"/>
                  </a:lnTo>
                  <a:lnTo>
                    <a:pt x="445388" y="1054100"/>
                  </a:lnTo>
                  <a:close/>
                </a:path>
                <a:path extrusionOk="0" h="1524000" w="2060575">
                  <a:moveTo>
                    <a:pt x="442594" y="1054100"/>
                  </a:moveTo>
                  <a:lnTo>
                    <a:pt x="441832" y="1054100"/>
                  </a:lnTo>
                  <a:lnTo>
                    <a:pt x="443310" y="1056409"/>
                  </a:lnTo>
                  <a:lnTo>
                    <a:pt x="443278" y="1056053"/>
                  </a:lnTo>
                  <a:lnTo>
                    <a:pt x="442594" y="1054100"/>
                  </a:lnTo>
                  <a:close/>
                </a:path>
                <a:path extrusionOk="0" h="1524000" w="2060575">
                  <a:moveTo>
                    <a:pt x="1339722" y="1054100"/>
                  </a:moveTo>
                  <a:lnTo>
                    <a:pt x="1339214" y="1054100"/>
                  </a:lnTo>
                  <a:lnTo>
                    <a:pt x="1339801" y="1056053"/>
                  </a:lnTo>
                  <a:lnTo>
                    <a:pt x="1339722" y="1054100"/>
                  </a:lnTo>
                  <a:close/>
                </a:path>
                <a:path extrusionOk="0" h="1524000" w="2060575">
                  <a:moveTo>
                    <a:pt x="184657" y="1054100"/>
                  </a:moveTo>
                  <a:lnTo>
                    <a:pt x="184505" y="1055369"/>
                  </a:lnTo>
                  <a:lnTo>
                    <a:pt x="184657" y="1054100"/>
                  </a:lnTo>
                  <a:close/>
                </a:path>
                <a:path extrusionOk="0" h="1524000" w="2060575">
                  <a:moveTo>
                    <a:pt x="2027046" y="1054100"/>
                  </a:moveTo>
                  <a:lnTo>
                    <a:pt x="2026793" y="1054100"/>
                  </a:lnTo>
                  <a:lnTo>
                    <a:pt x="2026630" y="1055115"/>
                  </a:lnTo>
                  <a:lnTo>
                    <a:pt x="2027046" y="1054100"/>
                  </a:lnTo>
                  <a:close/>
                </a:path>
                <a:path extrusionOk="0" h="1524000" w="2060575">
                  <a:moveTo>
                    <a:pt x="188975" y="1041400"/>
                  </a:moveTo>
                  <a:lnTo>
                    <a:pt x="152653" y="1041400"/>
                  </a:lnTo>
                  <a:lnTo>
                    <a:pt x="151256" y="1054100"/>
                  </a:lnTo>
                  <a:lnTo>
                    <a:pt x="187578" y="1054100"/>
                  </a:lnTo>
                  <a:lnTo>
                    <a:pt x="188975" y="1041400"/>
                  </a:lnTo>
                  <a:close/>
                </a:path>
                <a:path extrusionOk="0" h="1524000" w="2060575">
                  <a:moveTo>
                    <a:pt x="429640" y="1041400"/>
                  </a:moveTo>
                  <a:lnTo>
                    <a:pt x="432815" y="1054100"/>
                  </a:lnTo>
                  <a:lnTo>
                    <a:pt x="435990" y="1054100"/>
                  </a:lnTo>
                  <a:lnTo>
                    <a:pt x="429640" y="1041400"/>
                  </a:lnTo>
                  <a:close/>
                </a:path>
                <a:path extrusionOk="0" h="1524000" w="2060575">
                  <a:moveTo>
                    <a:pt x="438657" y="1041400"/>
                  </a:moveTo>
                  <a:lnTo>
                    <a:pt x="432688" y="1041400"/>
                  </a:lnTo>
                  <a:lnTo>
                    <a:pt x="435990" y="1054100"/>
                  </a:lnTo>
                  <a:lnTo>
                    <a:pt x="439038" y="1054100"/>
                  </a:lnTo>
                  <a:lnTo>
                    <a:pt x="438657" y="1041400"/>
                  </a:lnTo>
                  <a:close/>
                </a:path>
                <a:path extrusionOk="0" h="1524000" w="2060575">
                  <a:moveTo>
                    <a:pt x="476503" y="1041400"/>
                  </a:moveTo>
                  <a:lnTo>
                    <a:pt x="474852" y="1041400"/>
                  </a:lnTo>
                  <a:lnTo>
                    <a:pt x="476884" y="1054100"/>
                  </a:lnTo>
                  <a:lnTo>
                    <a:pt x="476503" y="1041400"/>
                  </a:lnTo>
                  <a:close/>
                </a:path>
                <a:path extrusionOk="0" h="1524000" w="2060575">
                  <a:moveTo>
                    <a:pt x="476631" y="1041400"/>
                  </a:moveTo>
                  <a:lnTo>
                    <a:pt x="476503" y="1041400"/>
                  </a:lnTo>
                  <a:lnTo>
                    <a:pt x="476884" y="1054100"/>
                  </a:lnTo>
                  <a:lnTo>
                    <a:pt x="477265" y="1054100"/>
                  </a:lnTo>
                  <a:lnTo>
                    <a:pt x="476631" y="1041400"/>
                  </a:lnTo>
                  <a:close/>
                </a:path>
                <a:path extrusionOk="0" h="1524000" w="2060575">
                  <a:moveTo>
                    <a:pt x="883365" y="1050636"/>
                  </a:moveTo>
                  <a:lnTo>
                    <a:pt x="882395" y="1054100"/>
                  </a:lnTo>
                  <a:lnTo>
                    <a:pt x="882776" y="1054100"/>
                  </a:lnTo>
                  <a:lnTo>
                    <a:pt x="883365" y="1050636"/>
                  </a:lnTo>
                  <a:close/>
                </a:path>
                <a:path extrusionOk="0" h="1524000" w="2060575">
                  <a:moveTo>
                    <a:pt x="885951" y="1041400"/>
                  </a:moveTo>
                  <a:lnTo>
                    <a:pt x="883365" y="1050636"/>
                  </a:lnTo>
                  <a:lnTo>
                    <a:pt x="882776" y="1054100"/>
                  </a:lnTo>
                  <a:lnTo>
                    <a:pt x="885951" y="1041400"/>
                  </a:lnTo>
                  <a:close/>
                </a:path>
                <a:path extrusionOk="0" h="1524000" w="2060575">
                  <a:moveTo>
                    <a:pt x="922274" y="1041400"/>
                  </a:moveTo>
                  <a:lnTo>
                    <a:pt x="885951" y="1041400"/>
                  </a:lnTo>
                  <a:lnTo>
                    <a:pt x="882776" y="1054100"/>
                  </a:lnTo>
                  <a:lnTo>
                    <a:pt x="915669" y="1054100"/>
                  </a:lnTo>
                  <a:lnTo>
                    <a:pt x="922266" y="1042105"/>
                  </a:lnTo>
                  <a:lnTo>
                    <a:pt x="922274" y="1041400"/>
                  </a:lnTo>
                  <a:close/>
                </a:path>
                <a:path extrusionOk="0" h="1524000" w="2060575">
                  <a:moveTo>
                    <a:pt x="922266" y="1042105"/>
                  </a:moveTo>
                  <a:lnTo>
                    <a:pt x="915669" y="1054100"/>
                  </a:lnTo>
                  <a:lnTo>
                    <a:pt x="918590" y="1054100"/>
                  </a:lnTo>
                  <a:lnTo>
                    <a:pt x="922261" y="1042629"/>
                  </a:lnTo>
                  <a:lnTo>
                    <a:pt x="922266" y="1042105"/>
                  </a:lnTo>
                  <a:close/>
                </a:path>
                <a:path extrusionOk="0" h="1524000" w="2060575">
                  <a:moveTo>
                    <a:pt x="922261" y="1042629"/>
                  </a:moveTo>
                  <a:lnTo>
                    <a:pt x="918590" y="1054100"/>
                  </a:lnTo>
                  <a:lnTo>
                    <a:pt x="922146" y="1054100"/>
                  </a:lnTo>
                  <a:lnTo>
                    <a:pt x="922261" y="1042629"/>
                  </a:lnTo>
                  <a:close/>
                </a:path>
                <a:path extrusionOk="0" h="1524000" w="2060575">
                  <a:moveTo>
                    <a:pt x="1373886" y="1041400"/>
                  </a:moveTo>
                  <a:lnTo>
                    <a:pt x="1331849" y="1041400"/>
                  </a:lnTo>
                  <a:lnTo>
                    <a:pt x="1337818" y="1054100"/>
                  </a:lnTo>
                  <a:lnTo>
                    <a:pt x="1374139" y="1054100"/>
                  </a:lnTo>
                  <a:lnTo>
                    <a:pt x="1373886" y="1041400"/>
                  </a:lnTo>
                  <a:close/>
                </a:path>
                <a:path extrusionOk="0" h="1524000" w="2060575">
                  <a:moveTo>
                    <a:pt x="885951" y="1041400"/>
                  </a:moveTo>
                  <a:lnTo>
                    <a:pt x="884936" y="1041400"/>
                  </a:lnTo>
                  <a:lnTo>
                    <a:pt x="883365" y="1050636"/>
                  </a:lnTo>
                  <a:lnTo>
                    <a:pt x="885951" y="1041400"/>
                  </a:lnTo>
                  <a:close/>
                </a:path>
                <a:path extrusionOk="0" h="1524000" w="2060575">
                  <a:moveTo>
                    <a:pt x="922655" y="1041400"/>
                  </a:moveTo>
                  <a:lnTo>
                    <a:pt x="922266" y="1042105"/>
                  </a:lnTo>
                  <a:lnTo>
                    <a:pt x="922261" y="1042629"/>
                  </a:lnTo>
                  <a:lnTo>
                    <a:pt x="922655" y="1041400"/>
                  </a:lnTo>
                  <a:close/>
                </a:path>
                <a:path extrusionOk="0" h="1524000" w="2060575">
                  <a:moveTo>
                    <a:pt x="156337" y="1028700"/>
                  </a:moveTo>
                  <a:lnTo>
                    <a:pt x="155701" y="1041400"/>
                  </a:lnTo>
                  <a:lnTo>
                    <a:pt x="155956" y="1041400"/>
                  </a:lnTo>
                  <a:lnTo>
                    <a:pt x="156337" y="1028700"/>
                  </a:lnTo>
                  <a:close/>
                </a:path>
                <a:path extrusionOk="0" h="1524000" w="2060575">
                  <a:moveTo>
                    <a:pt x="157733" y="1028700"/>
                  </a:moveTo>
                  <a:lnTo>
                    <a:pt x="156337" y="1028700"/>
                  </a:lnTo>
                  <a:lnTo>
                    <a:pt x="155956" y="1041400"/>
                  </a:lnTo>
                  <a:lnTo>
                    <a:pt x="157733" y="1028700"/>
                  </a:lnTo>
                  <a:close/>
                </a:path>
                <a:path extrusionOk="0" h="1524000" w="2060575">
                  <a:moveTo>
                    <a:pt x="192531" y="1028700"/>
                  </a:moveTo>
                  <a:lnTo>
                    <a:pt x="157733" y="1028700"/>
                  </a:lnTo>
                  <a:lnTo>
                    <a:pt x="155956" y="1041400"/>
                  </a:lnTo>
                  <a:lnTo>
                    <a:pt x="191134" y="1041400"/>
                  </a:lnTo>
                  <a:lnTo>
                    <a:pt x="192531" y="1028700"/>
                  </a:lnTo>
                  <a:close/>
                </a:path>
                <a:path extrusionOk="0" h="1524000" w="2060575">
                  <a:moveTo>
                    <a:pt x="192658" y="1028700"/>
                  </a:moveTo>
                  <a:lnTo>
                    <a:pt x="191134" y="1041400"/>
                  </a:lnTo>
                  <a:lnTo>
                    <a:pt x="192658" y="1041400"/>
                  </a:lnTo>
                  <a:lnTo>
                    <a:pt x="192658" y="1028700"/>
                  </a:lnTo>
                  <a:close/>
                </a:path>
                <a:path extrusionOk="0" h="1524000" w="2060575">
                  <a:moveTo>
                    <a:pt x="455294" y="1028700"/>
                  </a:moveTo>
                  <a:lnTo>
                    <a:pt x="412242" y="1028700"/>
                  </a:lnTo>
                  <a:lnTo>
                    <a:pt x="428878" y="1041400"/>
                  </a:lnTo>
                  <a:lnTo>
                    <a:pt x="468375" y="1041400"/>
                  </a:lnTo>
                  <a:lnTo>
                    <a:pt x="455294" y="1028700"/>
                  </a:lnTo>
                  <a:close/>
                </a:path>
                <a:path extrusionOk="0" h="1524000" w="2060575">
                  <a:moveTo>
                    <a:pt x="465581" y="1028700"/>
                  </a:moveTo>
                  <a:lnTo>
                    <a:pt x="455294" y="1028700"/>
                  </a:lnTo>
                  <a:lnTo>
                    <a:pt x="468375" y="1041400"/>
                  </a:lnTo>
                  <a:lnTo>
                    <a:pt x="466748" y="1030552"/>
                  </a:lnTo>
                  <a:lnTo>
                    <a:pt x="465581" y="1028700"/>
                  </a:lnTo>
                  <a:close/>
                </a:path>
                <a:path extrusionOk="0" h="1524000" w="2060575">
                  <a:moveTo>
                    <a:pt x="466748" y="1030552"/>
                  </a:moveTo>
                  <a:lnTo>
                    <a:pt x="468375" y="1041400"/>
                  </a:lnTo>
                  <a:lnTo>
                    <a:pt x="472947" y="1041400"/>
                  </a:lnTo>
                  <a:lnTo>
                    <a:pt x="472154" y="1039132"/>
                  </a:lnTo>
                  <a:lnTo>
                    <a:pt x="466748" y="1030552"/>
                  </a:lnTo>
                  <a:close/>
                </a:path>
                <a:path extrusionOk="0" h="1524000" w="2060575">
                  <a:moveTo>
                    <a:pt x="473292" y="1040938"/>
                  </a:moveTo>
                  <a:lnTo>
                    <a:pt x="473328" y="1041400"/>
                  </a:lnTo>
                  <a:lnTo>
                    <a:pt x="473582" y="1041400"/>
                  </a:lnTo>
                  <a:lnTo>
                    <a:pt x="473292" y="1040938"/>
                  </a:lnTo>
                  <a:close/>
                </a:path>
                <a:path extrusionOk="0" h="1524000" w="2060575">
                  <a:moveTo>
                    <a:pt x="887809" y="1037431"/>
                  </a:moveTo>
                  <a:lnTo>
                    <a:pt x="886459" y="1041400"/>
                  </a:lnTo>
                  <a:lnTo>
                    <a:pt x="887476" y="1041400"/>
                  </a:lnTo>
                  <a:lnTo>
                    <a:pt x="887751" y="1040341"/>
                  </a:lnTo>
                  <a:lnTo>
                    <a:pt x="887809" y="1037431"/>
                  </a:lnTo>
                  <a:close/>
                </a:path>
                <a:path extrusionOk="0" h="1524000" w="2060575">
                  <a:moveTo>
                    <a:pt x="925830" y="1028700"/>
                  </a:moveTo>
                  <a:lnTo>
                    <a:pt x="890777" y="1028700"/>
                  </a:lnTo>
                  <a:lnTo>
                    <a:pt x="887751" y="1040341"/>
                  </a:lnTo>
                  <a:lnTo>
                    <a:pt x="887730" y="1041400"/>
                  </a:lnTo>
                  <a:lnTo>
                    <a:pt x="920876" y="1041400"/>
                  </a:lnTo>
                  <a:lnTo>
                    <a:pt x="925830" y="1028700"/>
                  </a:lnTo>
                  <a:close/>
                </a:path>
                <a:path extrusionOk="0" h="1524000" w="2060575">
                  <a:moveTo>
                    <a:pt x="925830" y="1028700"/>
                  </a:moveTo>
                  <a:lnTo>
                    <a:pt x="920876" y="1041400"/>
                  </a:lnTo>
                  <a:lnTo>
                    <a:pt x="921893" y="1041400"/>
                  </a:lnTo>
                  <a:lnTo>
                    <a:pt x="925712" y="1034579"/>
                  </a:lnTo>
                  <a:lnTo>
                    <a:pt x="925830" y="1028700"/>
                  </a:lnTo>
                  <a:close/>
                </a:path>
                <a:path extrusionOk="0" h="1524000" w="2060575">
                  <a:moveTo>
                    <a:pt x="925712" y="1034579"/>
                  </a:moveTo>
                  <a:lnTo>
                    <a:pt x="921893" y="1041400"/>
                  </a:lnTo>
                  <a:lnTo>
                    <a:pt x="924432" y="1041400"/>
                  </a:lnTo>
                  <a:lnTo>
                    <a:pt x="925654" y="1037458"/>
                  </a:lnTo>
                  <a:lnTo>
                    <a:pt x="925712" y="1034579"/>
                  </a:lnTo>
                  <a:close/>
                </a:path>
                <a:path extrusionOk="0" h="1524000" w="2060575">
                  <a:moveTo>
                    <a:pt x="925654" y="1037458"/>
                  </a:moveTo>
                  <a:lnTo>
                    <a:pt x="924432" y="1041400"/>
                  </a:lnTo>
                  <a:lnTo>
                    <a:pt x="925576" y="1041400"/>
                  </a:lnTo>
                  <a:lnTo>
                    <a:pt x="925654" y="1037458"/>
                  </a:lnTo>
                  <a:close/>
                </a:path>
                <a:path extrusionOk="0" h="1524000" w="2060575">
                  <a:moveTo>
                    <a:pt x="927245" y="1032328"/>
                  </a:moveTo>
                  <a:lnTo>
                    <a:pt x="925663" y="1037431"/>
                  </a:lnTo>
                  <a:lnTo>
                    <a:pt x="925576" y="1041400"/>
                  </a:lnTo>
                  <a:lnTo>
                    <a:pt x="926338" y="1041400"/>
                  </a:lnTo>
                  <a:lnTo>
                    <a:pt x="927245" y="1032328"/>
                  </a:lnTo>
                  <a:close/>
                </a:path>
                <a:path extrusionOk="0" h="1524000" w="2060575">
                  <a:moveTo>
                    <a:pt x="1328039" y="1032933"/>
                  </a:moveTo>
                  <a:lnTo>
                    <a:pt x="1328801" y="1041400"/>
                  </a:lnTo>
                  <a:lnTo>
                    <a:pt x="1329563" y="1041400"/>
                  </a:lnTo>
                  <a:lnTo>
                    <a:pt x="1329414" y="1036461"/>
                  </a:lnTo>
                  <a:lnTo>
                    <a:pt x="1328039" y="1032933"/>
                  </a:lnTo>
                  <a:close/>
                </a:path>
                <a:path extrusionOk="0" h="1524000" w="2060575">
                  <a:moveTo>
                    <a:pt x="1329414" y="1036461"/>
                  </a:moveTo>
                  <a:lnTo>
                    <a:pt x="1329563" y="1041400"/>
                  </a:lnTo>
                  <a:lnTo>
                    <a:pt x="1330578" y="1041400"/>
                  </a:lnTo>
                  <a:lnTo>
                    <a:pt x="1330279" y="1038678"/>
                  </a:lnTo>
                  <a:lnTo>
                    <a:pt x="1329414" y="1036461"/>
                  </a:lnTo>
                  <a:close/>
                </a:path>
                <a:path extrusionOk="0" h="1524000" w="2060575">
                  <a:moveTo>
                    <a:pt x="1330279" y="1038678"/>
                  </a:moveTo>
                  <a:lnTo>
                    <a:pt x="1330578" y="1041400"/>
                  </a:lnTo>
                  <a:lnTo>
                    <a:pt x="1331340" y="1041400"/>
                  </a:lnTo>
                  <a:lnTo>
                    <a:pt x="1330279" y="1038678"/>
                  </a:lnTo>
                  <a:close/>
                </a:path>
                <a:path extrusionOk="0" h="1524000" w="2060575">
                  <a:moveTo>
                    <a:pt x="1367282" y="1028700"/>
                  </a:moveTo>
                  <a:lnTo>
                    <a:pt x="1329182" y="1028700"/>
                  </a:lnTo>
                  <a:lnTo>
                    <a:pt x="1329880" y="1035050"/>
                  </a:lnTo>
                  <a:lnTo>
                    <a:pt x="1331340" y="1041400"/>
                  </a:lnTo>
                  <a:lnTo>
                    <a:pt x="1368552" y="1041400"/>
                  </a:lnTo>
                  <a:lnTo>
                    <a:pt x="1367282" y="1028700"/>
                  </a:lnTo>
                  <a:close/>
                </a:path>
                <a:path extrusionOk="0" h="1524000" w="2060575">
                  <a:moveTo>
                    <a:pt x="472313" y="1028700"/>
                  </a:moveTo>
                  <a:lnTo>
                    <a:pt x="468502" y="1028700"/>
                  </a:lnTo>
                  <a:lnTo>
                    <a:pt x="472154" y="1039132"/>
                  </a:lnTo>
                  <a:lnTo>
                    <a:pt x="473292" y="1040938"/>
                  </a:lnTo>
                  <a:lnTo>
                    <a:pt x="472313" y="1028700"/>
                  </a:lnTo>
                  <a:close/>
                </a:path>
                <a:path extrusionOk="0" h="1524000" w="2060575">
                  <a:moveTo>
                    <a:pt x="890777" y="1028700"/>
                  </a:moveTo>
                  <a:lnTo>
                    <a:pt x="887809" y="1037431"/>
                  </a:lnTo>
                  <a:lnTo>
                    <a:pt x="887751" y="1040341"/>
                  </a:lnTo>
                  <a:lnTo>
                    <a:pt x="890777" y="1028700"/>
                  </a:lnTo>
                  <a:close/>
                </a:path>
                <a:path extrusionOk="0" h="1524000" w="2060575">
                  <a:moveTo>
                    <a:pt x="468502" y="1028700"/>
                  </a:moveTo>
                  <a:lnTo>
                    <a:pt x="466470" y="1028700"/>
                  </a:lnTo>
                  <a:lnTo>
                    <a:pt x="466748" y="1030552"/>
                  </a:lnTo>
                  <a:lnTo>
                    <a:pt x="472154" y="1039132"/>
                  </a:lnTo>
                  <a:lnTo>
                    <a:pt x="468502" y="1028700"/>
                  </a:lnTo>
                  <a:close/>
                </a:path>
                <a:path extrusionOk="0" h="1524000" w="2060575">
                  <a:moveTo>
                    <a:pt x="1329296" y="1032510"/>
                  </a:moveTo>
                  <a:lnTo>
                    <a:pt x="1329414" y="1036461"/>
                  </a:lnTo>
                  <a:lnTo>
                    <a:pt x="1330279" y="1038678"/>
                  </a:lnTo>
                  <a:lnTo>
                    <a:pt x="1329880" y="1035050"/>
                  </a:lnTo>
                  <a:lnTo>
                    <a:pt x="1329296" y="1032510"/>
                  </a:lnTo>
                  <a:close/>
                </a:path>
                <a:path extrusionOk="0" h="1524000" w="2060575">
                  <a:moveTo>
                    <a:pt x="927304" y="1031736"/>
                  </a:moveTo>
                  <a:lnTo>
                    <a:pt x="925712" y="1034579"/>
                  </a:lnTo>
                  <a:lnTo>
                    <a:pt x="925654" y="1037458"/>
                  </a:lnTo>
                  <a:lnTo>
                    <a:pt x="927188" y="1032510"/>
                  </a:lnTo>
                  <a:lnTo>
                    <a:pt x="927304" y="1031736"/>
                  </a:lnTo>
                  <a:close/>
                </a:path>
                <a:path extrusionOk="0" h="1524000" w="2060575">
                  <a:moveTo>
                    <a:pt x="890777" y="1028700"/>
                  </a:moveTo>
                  <a:lnTo>
                    <a:pt x="887983" y="1028700"/>
                  </a:lnTo>
                  <a:lnTo>
                    <a:pt x="887809" y="1037431"/>
                  </a:lnTo>
                  <a:lnTo>
                    <a:pt x="890777" y="1028700"/>
                  </a:lnTo>
                  <a:close/>
                </a:path>
                <a:path extrusionOk="0" h="1524000" w="2060575">
                  <a:moveTo>
                    <a:pt x="1329182" y="1028700"/>
                  </a:moveTo>
                  <a:lnTo>
                    <a:pt x="1329273" y="1031736"/>
                  </a:lnTo>
                  <a:lnTo>
                    <a:pt x="1329393" y="1032933"/>
                  </a:lnTo>
                  <a:lnTo>
                    <a:pt x="1329880" y="1035050"/>
                  </a:lnTo>
                  <a:lnTo>
                    <a:pt x="1329182" y="1028700"/>
                  </a:lnTo>
                  <a:close/>
                </a:path>
                <a:path extrusionOk="0" h="1524000" w="2060575">
                  <a:moveTo>
                    <a:pt x="931926" y="1016000"/>
                  </a:moveTo>
                  <a:lnTo>
                    <a:pt x="897636" y="1016000"/>
                  </a:lnTo>
                  <a:lnTo>
                    <a:pt x="894714" y="1028700"/>
                  </a:lnTo>
                  <a:lnTo>
                    <a:pt x="925830" y="1028700"/>
                  </a:lnTo>
                  <a:lnTo>
                    <a:pt x="925712" y="1034579"/>
                  </a:lnTo>
                  <a:lnTo>
                    <a:pt x="927304" y="1031736"/>
                  </a:lnTo>
                  <a:lnTo>
                    <a:pt x="927607" y="1028700"/>
                  </a:lnTo>
                  <a:lnTo>
                    <a:pt x="931926" y="1016000"/>
                  </a:lnTo>
                  <a:close/>
                </a:path>
                <a:path extrusionOk="0" h="1524000" w="2060575">
                  <a:moveTo>
                    <a:pt x="1327658" y="1028700"/>
                  </a:moveTo>
                  <a:lnTo>
                    <a:pt x="1326388" y="1028700"/>
                  </a:lnTo>
                  <a:lnTo>
                    <a:pt x="1328039" y="1032933"/>
                  </a:lnTo>
                  <a:lnTo>
                    <a:pt x="1327658" y="1028700"/>
                  </a:lnTo>
                  <a:close/>
                </a:path>
                <a:path extrusionOk="0" h="1524000" w="2060575">
                  <a:moveTo>
                    <a:pt x="1329182" y="1028700"/>
                  </a:moveTo>
                  <a:lnTo>
                    <a:pt x="1328420" y="1028700"/>
                  </a:lnTo>
                  <a:lnTo>
                    <a:pt x="1329296" y="1032510"/>
                  </a:lnTo>
                  <a:lnTo>
                    <a:pt x="1329182" y="1028700"/>
                  </a:lnTo>
                  <a:close/>
                </a:path>
                <a:path extrusionOk="0" h="1524000" w="2060575">
                  <a:moveTo>
                    <a:pt x="927582" y="1031240"/>
                  </a:moveTo>
                  <a:lnTo>
                    <a:pt x="927304" y="1031736"/>
                  </a:lnTo>
                  <a:lnTo>
                    <a:pt x="927245" y="1032328"/>
                  </a:lnTo>
                  <a:lnTo>
                    <a:pt x="927582" y="1031240"/>
                  </a:lnTo>
                  <a:close/>
                </a:path>
                <a:path extrusionOk="0" h="1524000" w="2060575">
                  <a:moveTo>
                    <a:pt x="929005" y="1028700"/>
                  </a:moveTo>
                  <a:lnTo>
                    <a:pt x="928369" y="1028700"/>
                  </a:lnTo>
                  <a:lnTo>
                    <a:pt x="927582" y="1031240"/>
                  </a:lnTo>
                  <a:lnTo>
                    <a:pt x="929005" y="1028700"/>
                  </a:lnTo>
                  <a:close/>
                </a:path>
                <a:path extrusionOk="0" h="1524000" w="2060575">
                  <a:moveTo>
                    <a:pt x="466470" y="1028700"/>
                  </a:moveTo>
                  <a:lnTo>
                    <a:pt x="465581" y="1028700"/>
                  </a:lnTo>
                  <a:lnTo>
                    <a:pt x="466748" y="1030552"/>
                  </a:lnTo>
                  <a:lnTo>
                    <a:pt x="466470" y="1028700"/>
                  </a:lnTo>
                  <a:close/>
                </a:path>
                <a:path extrusionOk="0" h="1524000" w="2060575">
                  <a:moveTo>
                    <a:pt x="159300" y="1027288"/>
                  </a:moveTo>
                  <a:lnTo>
                    <a:pt x="159131" y="1028700"/>
                  </a:lnTo>
                  <a:lnTo>
                    <a:pt x="159300" y="1027288"/>
                  </a:lnTo>
                  <a:close/>
                </a:path>
                <a:path extrusionOk="0" h="1524000" w="2060575">
                  <a:moveTo>
                    <a:pt x="160655" y="1016000"/>
                  </a:moveTo>
                  <a:lnTo>
                    <a:pt x="159321" y="1027112"/>
                  </a:lnTo>
                  <a:lnTo>
                    <a:pt x="159257" y="1028700"/>
                  </a:lnTo>
                  <a:lnTo>
                    <a:pt x="160655" y="1016000"/>
                  </a:lnTo>
                  <a:close/>
                </a:path>
                <a:path extrusionOk="0" h="1524000" w="2060575">
                  <a:moveTo>
                    <a:pt x="197231" y="1016000"/>
                  </a:moveTo>
                  <a:lnTo>
                    <a:pt x="160655" y="1016000"/>
                  </a:lnTo>
                  <a:lnTo>
                    <a:pt x="159257" y="1028700"/>
                  </a:lnTo>
                  <a:lnTo>
                    <a:pt x="193294" y="1028700"/>
                  </a:lnTo>
                  <a:lnTo>
                    <a:pt x="197185" y="1016907"/>
                  </a:lnTo>
                  <a:lnTo>
                    <a:pt x="197231" y="1016000"/>
                  </a:lnTo>
                  <a:close/>
                </a:path>
                <a:path extrusionOk="0" h="1524000" w="2060575">
                  <a:moveTo>
                    <a:pt x="197205" y="1016846"/>
                  </a:moveTo>
                  <a:lnTo>
                    <a:pt x="193294" y="1028700"/>
                  </a:lnTo>
                  <a:lnTo>
                    <a:pt x="193675" y="1028700"/>
                  </a:lnTo>
                  <a:lnTo>
                    <a:pt x="197061" y="1021644"/>
                  </a:lnTo>
                  <a:lnTo>
                    <a:pt x="197205" y="1016846"/>
                  </a:lnTo>
                  <a:close/>
                </a:path>
                <a:path extrusionOk="0" h="1524000" w="2060575">
                  <a:moveTo>
                    <a:pt x="197061" y="1021644"/>
                  </a:moveTo>
                  <a:lnTo>
                    <a:pt x="193675" y="1028700"/>
                  </a:lnTo>
                  <a:lnTo>
                    <a:pt x="196850" y="1028700"/>
                  </a:lnTo>
                  <a:lnTo>
                    <a:pt x="197061" y="1021644"/>
                  </a:lnTo>
                  <a:close/>
                </a:path>
                <a:path extrusionOk="0" h="1524000" w="2060575">
                  <a:moveTo>
                    <a:pt x="199335" y="1016907"/>
                  </a:moveTo>
                  <a:lnTo>
                    <a:pt x="197061" y="1021644"/>
                  </a:lnTo>
                  <a:lnTo>
                    <a:pt x="196850" y="1028700"/>
                  </a:lnTo>
                  <a:lnTo>
                    <a:pt x="199335" y="1016907"/>
                  </a:lnTo>
                  <a:close/>
                </a:path>
                <a:path extrusionOk="0" h="1524000" w="2060575">
                  <a:moveTo>
                    <a:pt x="199770" y="1016000"/>
                  </a:moveTo>
                  <a:lnTo>
                    <a:pt x="199335" y="1016907"/>
                  </a:lnTo>
                  <a:lnTo>
                    <a:pt x="196976" y="1028700"/>
                  </a:lnTo>
                  <a:lnTo>
                    <a:pt x="197612" y="1028700"/>
                  </a:lnTo>
                  <a:lnTo>
                    <a:pt x="199770" y="1016000"/>
                  </a:lnTo>
                  <a:close/>
                </a:path>
                <a:path extrusionOk="0" h="1524000" w="2060575">
                  <a:moveTo>
                    <a:pt x="455421" y="1016000"/>
                  </a:moveTo>
                  <a:lnTo>
                    <a:pt x="400812" y="1016000"/>
                  </a:lnTo>
                  <a:lnTo>
                    <a:pt x="403225" y="1028700"/>
                  </a:lnTo>
                  <a:lnTo>
                    <a:pt x="458343" y="1028700"/>
                  </a:lnTo>
                  <a:lnTo>
                    <a:pt x="455421" y="1016000"/>
                  </a:lnTo>
                  <a:close/>
                </a:path>
                <a:path extrusionOk="0" h="1524000" w="2060575">
                  <a:moveTo>
                    <a:pt x="458565" y="1023143"/>
                  </a:moveTo>
                  <a:lnTo>
                    <a:pt x="459231" y="1028700"/>
                  </a:lnTo>
                  <a:lnTo>
                    <a:pt x="461009" y="1028700"/>
                  </a:lnTo>
                  <a:lnTo>
                    <a:pt x="458565" y="1023143"/>
                  </a:lnTo>
                  <a:close/>
                </a:path>
                <a:path extrusionOk="0" h="1524000" w="2060575">
                  <a:moveTo>
                    <a:pt x="891524" y="1027112"/>
                  </a:moveTo>
                  <a:lnTo>
                    <a:pt x="890651" y="1028700"/>
                  </a:lnTo>
                  <a:lnTo>
                    <a:pt x="891286" y="1028700"/>
                  </a:lnTo>
                  <a:lnTo>
                    <a:pt x="891524" y="1027112"/>
                  </a:lnTo>
                  <a:close/>
                </a:path>
                <a:path extrusionOk="0" h="1524000" w="2060575">
                  <a:moveTo>
                    <a:pt x="895748" y="1019432"/>
                  </a:moveTo>
                  <a:lnTo>
                    <a:pt x="894209" y="1022230"/>
                  </a:lnTo>
                  <a:lnTo>
                    <a:pt x="894080" y="1028700"/>
                  </a:lnTo>
                  <a:lnTo>
                    <a:pt x="895748" y="1019432"/>
                  </a:lnTo>
                  <a:close/>
                </a:path>
                <a:path extrusionOk="0" h="1524000" w="2060575">
                  <a:moveTo>
                    <a:pt x="931926" y="1016000"/>
                  </a:moveTo>
                  <a:lnTo>
                    <a:pt x="927607" y="1028700"/>
                  </a:lnTo>
                  <a:lnTo>
                    <a:pt x="931544" y="1028700"/>
                  </a:lnTo>
                  <a:lnTo>
                    <a:pt x="931926" y="1016000"/>
                  </a:lnTo>
                  <a:close/>
                </a:path>
                <a:path extrusionOk="0" h="1524000" w="2060575">
                  <a:moveTo>
                    <a:pt x="934593" y="1016000"/>
                  </a:moveTo>
                  <a:lnTo>
                    <a:pt x="931926" y="1016000"/>
                  </a:lnTo>
                  <a:lnTo>
                    <a:pt x="931544" y="1028700"/>
                  </a:lnTo>
                  <a:lnTo>
                    <a:pt x="932688" y="1028700"/>
                  </a:lnTo>
                  <a:lnTo>
                    <a:pt x="934593" y="1016000"/>
                  </a:lnTo>
                  <a:close/>
                </a:path>
                <a:path extrusionOk="0" h="1524000" w="2060575">
                  <a:moveTo>
                    <a:pt x="1320927" y="1016000"/>
                  </a:moveTo>
                  <a:lnTo>
                    <a:pt x="1319783" y="1016000"/>
                  </a:lnTo>
                  <a:lnTo>
                    <a:pt x="1323086" y="1028700"/>
                  </a:lnTo>
                  <a:lnTo>
                    <a:pt x="1320927" y="1016000"/>
                  </a:lnTo>
                  <a:close/>
                </a:path>
                <a:path extrusionOk="0" h="1524000" w="2060575">
                  <a:moveTo>
                    <a:pt x="1323086" y="1016000"/>
                  </a:moveTo>
                  <a:lnTo>
                    <a:pt x="1320927" y="1016000"/>
                  </a:lnTo>
                  <a:lnTo>
                    <a:pt x="1323086" y="1028700"/>
                  </a:lnTo>
                  <a:lnTo>
                    <a:pt x="1323467" y="1028700"/>
                  </a:lnTo>
                  <a:lnTo>
                    <a:pt x="1323086" y="1016000"/>
                  </a:lnTo>
                  <a:close/>
                </a:path>
                <a:path extrusionOk="0" h="1524000" w="2060575">
                  <a:moveTo>
                    <a:pt x="1323086" y="1016000"/>
                  </a:moveTo>
                  <a:lnTo>
                    <a:pt x="1323467" y="1028700"/>
                  </a:lnTo>
                  <a:lnTo>
                    <a:pt x="1327403" y="1028700"/>
                  </a:lnTo>
                  <a:lnTo>
                    <a:pt x="1323086" y="1016000"/>
                  </a:lnTo>
                  <a:close/>
                </a:path>
                <a:path extrusionOk="0" h="1524000" w="2060575">
                  <a:moveTo>
                    <a:pt x="1360424" y="1016000"/>
                  </a:moveTo>
                  <a:lnTo>
                    <a:pt x="1323086" y="1016000"/>
                  </a:lnTo>
                  <a:lnTo>
                    <a:pt x="1327403" y="1028700"/>
                  </a:lnTo>
                  <a:lnTo>
                    <a:pt x="1361439" y="1028700"/>
                  </a:lnTo>
                  <a:lnTo>
                    <a:pt x="1360424" y="1016000"/>
                  </a:lnTo>
                  <a:close/>
                </a:path>
                <a:path extrusionOk="0" h="1524000" w="2060575">
                  <a:moveTo>
                    <a:pt x="1361058" y="1016000"/>
                  </a:moveTo>
                  <a:lnTo>
                    <a:pt x="1360424" y="1016000"/>
                  </a:lnTo>
                  <a:lnTo>
                    <a:pt x="1361439" y="1028700"/>
                  </a:lnTo>
                  <a:lnTo>
                    <a:pt x="1361058" y="1016000"/>
                  </a:lnTo>
                  <a:close/>
                </a:path>
                <a:path extrusionOk="0" h="1524000" w="2060575">
                  <a:moveTo>
                    <a:pt x="160655" y="1016000"/>
                  </a:moveTo>
                  <a:lnTo>
                    <a:pt x="159638" y="1016000"/>
                  </a:lnTo>
                  <a:lnTo>
                    <a:pt x="159300" y="1027288"/>
                  </a:lnTo>
                  <a:lnTo>
                    <a:pt x="160655" y="1016000"/>
                  </a:lnTo>
                  <a:close/>
                </a:path>
                <a:path extrusionOk="0" h="1524000" w="2060575">
                  <a:moveTo>
                    <a:pt x="894333" y="1016000"/>
                  </a:moveTo>
                  <a:lnTo>
                    <a:pt x="893190" y="1016000"/>
                  </a:lnTo>
                  <a:lnTo>
                    <a:pt x="891524" y="1027112"/>
                  </a:lnTo>
                  <a:lnTo>
                    <a:pt x="894209" y="1022230"/>
                  </a:lnTo>
                  <a:lnTo>
                    <a:pt x="894333" y="1016000"/>
                  </a:lnTo>
                  <a:close/>
                </a:path>
                <a:path extrusionOk="0" h="1524000" w="2060575">
                  <a:moveTo>
                    <a:pt x="457707" y="1016000"/>
                  </a:moveTo>
                  <a:lnTo>
                    <a:pt x="455421" y="1016000"/>
                  </a:lnTo>
                  <a:lnTo>
                    <a:pt x="458565" y="1023143"/>
                  </a:lnTo>
                  <a:lnTo>
                    <a:pt x="457707" y="1016000"/>
                  </a:lnTo>
                  <a:close/>
                </a:path>
                <a:path extrusionOk="0" h="1524000" w="2060575">
                  <a:moveTo>
                    <a:pt x="896365" y="1016000"/>
                  </a:moveTo>
                  <a:lnTo>
                    <a:pt x="894333" y="1016000"/>
                  </a:lnTo>
                  <a:lnTo>
                    <a:pt x="894209" y="1022230"/>
                  </a:lnTo>
                  <a:lnTo>
                    <a:pt x="895748" y="1019432"/>
                  </a:lnTo>
                  <a:lnTo>
                    <a:pt x="896365" y="1016000"/>
                  </a:lnTo>
                  <a:close/>
                </a:path>
                <a:path extrusionOk="0" h="1524000" w="2060575">
                  <a:moveTo>
                    <a:pt x="199517" y="1016000"/>
                  </a:moveTo>
                  <a:lnTo>
                    <a:pt x="197484" y="1016000"/>
                  </a:lnTo>
                  <a:lnTo>
                    <a:pt x="197205" y="1016846"/>
                  </a:lnTo>
                  <a:lnTo>
                    <a:pt x="197061" y="1021644"/>
                  </a:lnTo>
                  <a:lnTo>
                    <a:pt x="199335" y="1016907"/>
                  </a:lnTo>
                  <a:lnTo>
                    <a:pt x="199517" y="1016000"/>
                  </a:lnTo>
                  <a:close/>
                </a:path>
                <a:path extrusionOk="0" h="1524000" w="2060575">
                  <a:moveTo>
                    <a:pt x="897636" y="1016000"/>
                  </a:moveTo>
                  <a:lnTo>
                    <a:pt x="896365" y="1016000"/>
                  </a:lnTo>
                  <a:lnTo>
                    <a:pt x="895748" y="1019432"/>
                  </a:lnTo>
                  <a:lnTo>
                    <a:pt x="897636" y="1016000"/>
                  </a:lnTo>
                  <a:close/>
                </a:path>
                <a:path extrusionOk="0" h="1524000" w="2060575">
                  <a:moveTo>
                    <a:pt x="163702" y="1011766"/>
                  </a:moveTo>
                  <a:lnTo>
                    <a:pt x="162432" y="1016000"/>
                  </a:lnTo>
                  <a:lnTo>
                    <a:pt x="163194" y="1016000"/>
                  </a:lnTo>
                  <a:lnTo>
                    <a:pt x="163702" y="1011766"/>
                  </a:lnTo>
                  <a:close/>
                </a:path>
                <a:path extrusionOk="0" h="1524000" w="2060575">
                  <a:moveTo>
                    <a:pt x="209169" y="1003300"/>
                  </a:moveTo>
                  <a:lnTo>
                    <a:pt x="166243" y="1003300"/>
                  </a:lnTo>
                  <a:lnTo>
                    <a:pt x="163321" y="1016000"/>
                  </a:lnTo>
                  <a:lnTo>
                    <a:pt x="207771" y="1016000"/>
                  </a:lnTo>
                  <a:lnTo>
                    <a:pt x="209169" y="1003300"/>
                  </a:lnTo>
                  <a:close/>
                </a:path>
                <a:path extrusionOk="0" h="1524000" w="2060575">
                  <a:moveTo>
                    <a:pt x="392175" y="1003300"/>
                  </a:moveTo>
                  <a:lnTo>
                    <a:pt x="384428" y="1003300"/>
                  </a:lnTo>
                  <a:lnTo>
                    <a:pt x="385825" y="1016000"/>
                  </a:lnTo>
                  <a:lnTo>
                    <a:pt x="393192" y="1016000"/>
                  </a:lnTo>
                  <a:lnTo>
                    <a:pt x="392571" y="1003590"/>
                  </a:lnTo>
                  <a:lnTo>
                    <a:pt x="392175" y="1003300"/>
                  </a:lnTo>
                  <a:close/>
                </a:path>
                <a:path extrusionOk="0" h="1524000" w="2060575">
                  <a:moveTo>
                    <a:pt x="392571" y="1003590"/>
                  </a:moveTo>
                  <a:lnTo>
                    <a:pt x="393192" y="1016000"/>
                  </a:lnTo>
                  <a:lnTo>
                    <a:pt x="409447" y="1016000"/>
                  </a:lnTo>
                  <a:lnTo>
                    <a:pt x="392571" y="1003590"/>
                  </a:lnTo>
                  <a:close/>
                </a:path>
                <a:path extrusionOk="0" h="1524000" w="2060575">
                  <a:moveTo>
                    <a:pt x="437006" y="1003300"/>
                  </a:moveTo>
                  <a:lnTo>
                    <a:pt x="392556" y="1003300"/>
                  </a:lnTo>
                  <a:lnTo>
                    <a:pt x="392571" y="1003590"/>
                  </a:lnTo>
                  <a:lnTo>
                    <a:pt x="409447" y="1016000"/>
                  </a:lnTo>
                  <a:lnTo>
                    <a:pt x="453517" y="1016000"/>
                  </a:lnTo>
                  <a:lnTo>
                    <a:pt x="437006" y="1003300"/>
                  </a:lnTo>
                  <a:close/>
                </a:path>
                <a:path extrusionOk="0" h="1524000" w="2060575">
                  <a:moveTo>
                    <a:pt x="900302" y="1009984"/>
                  </a:moveTo>
                  <a:lnTo>
                    <a:pt x="896874" y="1016000"/>
                  </a:lnTo>
                  <a:lnTo>
                    <a:pt x="899159" y="1016000"/>
                  </a:lnTo>
                  <a:lnTo>
                    <a:pt x="900302" y="1009984"/>
                  </a:lnTo>
                  <a:close/>
                </a:path>
                <a:path extrusionOk="0" h="1524000" w="2060575">
                  <a:moveTo>
                    <a:pt x="941958" y="1003300"/>
                  </a:moveTo>
                  <a:lnTo>
                    <a:pt x="904113" y="1003300"/>
                  </a:lnTo>
                  <a:lnTo>
                    <a:pt x="901572" y="1016000"/>
                  </a:lnTo>
                  <a:lnTo>
                    <a:pt x="940181" y="1016000"/>
                  </a:lnTo>
                  <a:lnTo>
                    <a:pt x="941958" y="1003300"/>
                  </a:lnTo>
                  <a:close/>
                </a:path>
                <a:path extrusionOk="0" h="1524000" w="2060575">
                  <a:moveTo>
                    <a:pt x="1310005" y="1003300"/>
                  </a:moveTo>
                  <a:lnTo>
                    <a:pt x="1311909" y="1016000"/>
                  </a:lnTo>
                  <a:lnTo>
                    <a:pt x="1315212" y="1016000"/>
                  </a:lnTo>
                  <a:lnTo>
                    <a:pt x="1310005" y="1003300"/>
                  </a:lnTo>
                  <a:close/>
                </a:path>
                <a:path extrusionOk="0" h="1524000" w="2060575">
                  <a:moveTo>
                    <a:pt x="1353184" y="1003300"/>
                  </a:moveTo>
                  <a:lnTo>
                    <a:pt x="1312290" y="1003300"/>
                  </a:lnTo>
                  <a:lnTo>
                    <a:pt x="1315212" y="1016000"/>
                  </a:lnTo>
                  <a:lnTo>
                    <a:pt x="1357502" y="1016000"/>
                  </a:lnTo>
                  <a:lnTo>
                    <a:pt x="1357176" y="1013278"/>
                  </a:lnTo>
                  <a:lnTo>
                    <a:pt x="1353184" y="1003300"/>
                  </a:lnTo>
                  <a:close/>
                </a:path>
                <a:path extrusionOk="0" h="1524000" w="2060575">
                  <a:moveTo>
                    <a:pt x="1356995" y="1011766"/>
                  </a:moveTo>
                  <a:lnTo>
                    <a:pt x="1357176" y="1013278"/>
                  </a:lnTo>
                  <a:lnTo>
                    <a:pt x="1358264" y="1016000"/>
                  </a:lnTo>
                  <a:lnTo>
                    <a:pt x="1358900" y="1016000"/>
                  </a:lnTo>
                  <a:lnTo>
                    <a:pt x="1356995" y="1011766"/>
                  </a:lnTo>
                  <a:close/>
                </a:path>
                <a:path extrusionOk="0" h="1524000" w="2060575">
                  <a:moveTo>
                    <a:pt x="1353184" y="1003300"/>
                  </a:moveTo>
                  <a:lnTo>
                    <a:pt x="1357176" y="1013278"/>
                  </a:lnTo>
                  <a:lnTo>
                    <a:pt x="1356995" y="1011766"/>
                  </a:lnTo>
                  <a:lnTo>
                    <a:pt x="1353184" y="1003300"/>
                  </a:lnTo>
                  <a:close/>
                </a:path>
                <a:path extrusionOk="0" h="1524000" w="2060575">
                  <a:moveTo>
                    <a:pt x="166243" y="1003300"/>
                  </a:moveTo>
                  <a:lnTo>
                    <a:pt x="164719" y="1003300"/>
                  </a:lnTo>
                  <a:lnTo>
                    <a:pt x="163702" y="1011766"/>
                  </a:lnTo>
                  <a:lnTo>
                    <a:pt x="166243" y="1003300"/>
                  </a:lnTo>
                  <a:close/>
                </a:path>
                <a:path extrusionOk="0" h="1524000" w="2060575">
                  <a:moveTo>
                    <a:pt x="1355978" y="1003300"/>
                  </a:moveTo>
                  <a:lnTo>
                    <a:pt x="1353184" y="1003300"/>
                  </a:lnTo>
                  <a:lnTo>
                    <a:pt x="1356995" y="1011766"/>
                  </a:lnTo>
                  <a:lnTo>
                    <a:pt x="1355978" y="1003300"/>
                  </a:lnTo>
                  <a:close/>
                </a:path>
                <a:path extrusionOk="0" h="1524000" w="2060575">
                  <a:moveTo>
                    <a:pt x="904113" y="1003300"/>
                  </a:moveTo>
                  <a:lnTo>
                    <a:pt x="901572" y="1003300"/>
                  </a:lnTo>
                  <a:lnTo>
                    <a:pt x="900302" y="1009984"/>
                  </a:lnTo>
                  <a:lnTo>
                    <a:pt x="904113" y="1003300"/>
                  </a:lnTo>
                  <a:close/>
                </a:path>
                <a:path extrusionOk="0" h="1524000" w="2060575">
                  <a:moveTo>
                    <a:pt x="175006" y="990600"/>
                  </a:moveTo>
                  <a:lnTo>
                    <a:pt x="174370" y="990600"/>
                  </a:lnTo>
                  <a:lnTo>
                    <a:pt x="172212" y="1003300"/>
                  </a:lnTo>
                  <a:lnTo>
                    <a:pt x="173608" y="1003300"/>
                  </a:lnTo>
                  <a:lnTo>
                    <a:pt x="174455" y="999772"/>
                  </a:lnTo>
                  <a:lnTo>
                    <a:pt x="175006" y="990600"/>
                  </a:lnTo>
                  <a:close/>
                </a:path>
                <a:path extrusionOk="0" h="1524000" w="2060575">
                  <a:moveTo>
                    <a:pt x="174455" y="999772"/>
                  </a:moveTo>
                  <a:lnTo>
                    <a:pt x="173608" y="1003300"/>
                  </a:lnTo>
                  <a:lnTo>
                    <a:pt x="174330" y="1001856"/>
                  </a:lnTo>
                  <a:lnTo>
                    <a:pt x="174455" y="999772"/>
                  </a:lnTo>
                  <a:close/>
                </a:path>
                <a:path extrusionOk="0" h="1524000" w="2060575">
                  <a:moveTo>
                    <a:pt x="174330" y="1001856"/>
                  </a:moveTo>
                  <a:lnTo>
                    <a:pt x="173608" y="1003300"/>
                  </a:lnTo>
                  <a:lnTo>
                    <a:pt x="174244" y="1003300"/>
                  </a:lnTo>
                  <a:lnTo>
                    <a:pt x="174330" y="1001856"/>
                  </a:lnTo>
                  <a:close/>
                </a:path>
                <a:path extrusionOk="0" h="1524000" w="2060575">
                  <a:moveTo>
                    <a:pt x="175196" y="1000124"/>
                  </a:moveTo>
                  <a:lnTo>
                    <a:pt x="174330" y="1001856"/>
                  </a:lnTo>
                  <a:lnTo>
                    <a:pt x="174244" y="1003300"/>
                  </a:lnTo>
                  <a:lnTo>
                    <a:pt x="175196" y="1000124"/>
                  </a:lnTo>
                  <a:close/>
                </a:path>
                <a:path extrusionOk="0" h="1524000" w="2060575">
                  <a:moveTo>
                    <a:pt x="211200" y="990600"/>
                  </a:moveTo>
                  <a:lnTo>
                    <a:pt x="179958" y="990600"/>
                  </a:lnTo>
                  <a:lnTo>
                    <a:pt x="175196" y="1000124"/>
                  </a:lnTo>
                  <a:lnTo>
                    <a:pt x="174244" y="1003300"/>
                  </a:lnTo>
                  <a:lnTo>
                    <a:pt x="209803" y="1003300"/>
                  </a:lnTo>
                  <a:lnTo>
                    <a:pt x="211200" y="990600"/>
                  </a:lnTo>
                  <a:close/>
                </a:path>
                <a:path extrusionOk="0" h="1524000" w="2060575">
                  <a:moveTo>
                    <a:pt x="211200" y="990600"/>
                  </a:moveTo>
                  <a:lnTo>
                    <a:pt x="209803" y="1003300"/>
                  </a:lnTo>
                  <a:lnTo>
                    <a:pt x="210819" y="1003300"/>
                  </a:lnTo>
                  <a:lnTo>
                    <a:pt x="211200" y="990600"/>
                  </a:lnTo>
                  <a:close/>
                </a:path>
                <a:path extrusionOk="0" h="1524000" w="2060575">
                  <a:moveTo>
                    <a:pt x="212725" y="990600"/>
                  </a:moveTo>
                  <a:lnTo>
                    <a:pt x="211200" y="990600"/>
                  </a:lnTo>
                  <a:lnTo>
                    <a:pt x="210819" y="1003300"/>
                  </a:lnTo>
                  <a:lnTo>
                    <a:pt x="211327" y="1003300"/>
                  </a:lnTo>
                  <a:lnTo>
                    <a:pt x="212725" y="990600"/>
                  </a:lnTo>
                  <a:close/>
                </a:path>
                <a:path extrusionOk="0" h="1524000" w="2060575">
                  <a:moveTo>
                    <a:pt x="419100" y="990600"/>
                  </a:moveTo>
                  <a:lnTo>
                    <a:pt x="363600" y="990600"/>
                  </a:lnTo>
                  <a:lnTo>
                    <a:pt x="371220" y="1003300"/>
                  </a:lnTo>
                  <a:lnTo>
                    <a:pt x="427227" y="1003300"/>
                  </a:lnTo>
                  <a:lnTo>
                    <a:pt x="419100" y="990600"/>
                  </a:lnTo>
                  <a:close/>
                </a:path>
                <a:path extrusionOk="0" h="1524000" w="2060575">
                  <a:moveTo>
                    <a:pt x="423037" y="990600"/>
                  </a:moveTo>
                  <a:lnTo>
                    <a:pt x="419100" y="990600"/>
                  </a:lnTo>
                  <a:lnTo>
                    <a:pt x="427227" y="1003300"/>
                  </a:lnTo>
                  <a:lnTo>
                    <a:pt x="426484" y="997104"/>
                  </a:lnTo>
                  <a:lnTo>
                    <a:pt x="423037" y="990600"/>
                  </a:lnTo>
                  <a:close/>
                </a:path>
                <a:path extrusionOk="0" h="1524000" w="2060575">
                  <a:moveTo>
                    <a:pt x="426484" y="997104"/>
                  </a:moveTo>
                  <a:lnTo>
                    <a:pt x="427227" y="1003300"/>
                  </a:lnTo>
                  <a:lnTo>
                    <a:pt x="427989" y="1003300"/>
                  </a:lnTo>
                  <a:lnTo>
                    <a:pt x="427524" y="999066"/>
                  </a:lnTo>
                  <a:lnTo>
                    <a:pt x="426484" y="997104"/>
                  </a:lnTo>
                  <a:close/>
                </a:path>
                <a:path extrusionOk="0" h="1524000" w="2060575">
                  <a:moveTo>
                    <a:pt x="428136" y="1000221"/>
                  </a:moveTo>
                  <a:lnTo>
                    <a:pt x="428751" y="1003300"/>
                  </a:lnTo>
                  <a:lnTo>
                    <a:pt x="429768" y="1003300"/>
                  </a:lnTo>
                  <a:lnTo>
                    <a:pt x="428136" y="1000221"/>
                  </a:lnTo>
                  <a:close/>
                </a:path>
                <a:path extrusionOk="0" h="1524000" w="2060575">
                  <a:moveTo>
                    <a:pt x="947546" y="990600"/>
                  </a:moveTo>
                  <a:lnTo>
                    <a:pt x="909319" y="990600"/>
                  </a:lnTo>
                  <a:lnTo>
                    <a:pt x="906144" y="1003300"/>
                  </a:lnTo>
                  <a:lnTo>
                    <a:pt x="944752" y="1003300"/>
                  </a:lnTo>
                  <a:lnTo>
                    <a:pt x="947546" y="990600"/>
                  </a:lnTo>
                  <a:close/>
                </a:path>
                <a:path extrusionOk="0" h="1524000" w="2060575">
                  <a:moveTo>
                    <a:pt x="948016" y="997142"/>
                  </a:moveTo>
                  <a:lnTo>
                    <a:pt x="944752" y="1003300"/>
                  </a:lnTo>
                  <a:lnTo>
                    <a:pt x="946784" y="1003300"/>
                  </a:lnTo>
                  <a:lnTo>
                    <a:pt x="948016" y="997142"/>
                  </a:lnTo>
                  <a:close/>
                </a:path>
                <a:path extrusionOk="0" h="1524000" w="2060575">
                  <a:moveTo>
                    <a:pt x="1336928" y="977900"/>
                  </a:moveTo>
                  <a:lnTo>
                    <a:pt x="1297432" y="977900"/>
                  </a:lnTo>
                  <a:lnTo>
                    <a:pt x="1297552" y="980319"/>
                  </a:lnTo>
                  <a:lnTo>
                    <a:pt x="1300226" y="990600"/>
                  </a:lnTo>
                  <a:lnTo>
                    <a:pt x="1301114" y="990600"/>
                  </a:lnTo>
                  <a:lnTo>
                    <a:pt x="1304036" y="1003300"/>
                  </a:lnTo>
                  <a:lnTo>
                    <a:pt x="1344930" y="1003300"/>
                  </a:lnTo>
                  <a:lnTo>
                    <a:pt x="1339850" y="990600"/>
                  </a:lnTo>
                  <a:lnTo>
                    <a:pt x="1336928" y="977900"/>
                  </a:lnTo>
                  <a:close/>
                </a:path>
                <a:path extrusionOk="0" h="1524000" w="2060575">
                  <a:moveTo>
                    <a:pt x="1338529" y="981165"/>
                  </a:moveTo>
                  <a:lnTo>
                    <a:pt x="1339850" y="990600"/>
                  </a:lnTo>
                  <a:lnTo>
                    <a:pt x="1344930" y="1003300"/>
                  </a:lnTo>
                  <a:lnTo>
                    <a:pt x="1344915" y="992065"/>
                  </a:lnTo>
                  <a:lnTo>
                    <a:pt x="1344549" y="990600"/>
                  </a:lnTo>
                  <a:lnTo>
                    <a:pt x="1343152" y="990600"/>
                  </a:lnTo>
                  <a:lnTo>
                    <a:pt x="1338529" y="981165"/>
                  </a:lnTo>
                  <a:close/>
                </a:path>
                <a:path extrusionOk="0" h="1524000" w="2060575">
                  <a:moveTo>
                    <a:pt x="1344930" y="992124"/>
                  </a:moveTo>
                  <a:lnTo>
                    <a:pt x="1344930" y="1003300"/>
                  </a:lnTo>
                  <a:lnTo>
                    <a:pt x="1347724" y="1003300"/>
                  </a:lnTo>
                  <a:lnTo>
                    <a:pt x="1344930" y="992124"/>
                  </a:lnTo>
                  <a:close/>
                </a:path>
                <a:path extrusionOk="0" h="1524000" w="2060575">
                  <a:moveTo>
                    <a:pt x="1345945" y="990600"/>
                  </a:moveTo>
                  <a:lnTo>
                    <a:pt x="1344930" y="990600"/>
                  </a:lnTo>
                  <a:lnTo>
                    <a:pt x="1344945" y="992124"/>
                  </a:lnTo>
                  <a:lnTo>
                    <a:pt x="1347851" y="1003300"/>
                  </a:lnTo>
                  <a:lnTo>
                    <a:pt x="1345945" y="990600"/>
                  </a:lnTo>
                  <a:close/>
                </a:path>
                <a:path extrusionOk="0" h="1524000" w="2060575">
                  <a:moveTo>
                    <a:pt x="178053" y="990600"/>
                  </a:moveTo>
                  <a:lnTo>
                    <a:pt x="176656" y="990600"/>
                  </a:lnTo>
                  <a:lnTo>
                    <a:pt x="174455" y="999772"/>
                  </a:lnTo>
                  <a:lnTo>
                    <a:pt x="174330" y="1001856"/>
                  </a:lnTo>
                  <a:lnTo>
                    <a:pt x="175196" y="1000124"/>
                  </a:lnTo>
                  <a:lnTo>
                    <a:pt x="178053" y="990600"/>
                  </a:lnTo>
                  <a:close/>
                </a:path>
                <a:path extrusionOk="0" h="1524000" w="2060575">
                  <a:moveTo>
                    <a:pt x="427058" y="994833"/>
                  </a:moveTo>
                  <a:lnTo>
                    <a:pt x="427524" y="999066"/>
                  </a:lnTo>
                  <a:lnTo>
                    <a:pt x="428136" y="1000221"/>
                  </a:lnTo>
                  <a:lnTo>
                    <a:pt x="427058" y="994833"/>
                  </a:lnTo>
                  <a:close/>
                </a:path>
                <a:path extrusionOk="0" h="1524000" w="2060575">
                  <a:moveTo>
                    <a:pt x="179958" y="990600"/>
                  </a:moveTo>
                  <a:lnTo>
                    <a:pt x="178053" y="990600"/>
                  </a:lnTo>
                  <a:lnTo>
                    <a:pt x="175196" y="1000124"/>
                  </a:lnTo>
                  <a:lnTo>
                    <a:pt x="179958" y="990600"/>
                  </a:lnTo>
                  <a:close/>
                </a:path>
                <a:path extrusionOk="0" h="1524000" w="2060575">
                  <a:moveTo>
                    <a:pt x="176656" y="990600"/>
                  </a:moveTo>
                  <a:lnTo>
                    <a:pt x="175006" y="990600"/>
                  </a:lnTo>
                  <a:lnTo>
                    <a:pt x="174455" y="999772"/>
                  </a:lnTo>
                  <a:lnTo>
                    <a:pt x="176656" y="990600"/>
                  </a:lnTo>
                  <a:close/>
                </a:path>
                <a:path extrusionOk="0" h="1524000" w="2060575">
                  <a:moveTo>
                    <a:pt x="426212" y="990600"/>
                  </a:moveTo>
                  <a:lnTo>
                    <a:pt x="425703" y="990600"/>
                  </a:lnTo>
                  <a:lnTo>
                    <a:pt x="426484" y="997104"/>
                  </a:lnTo>
                  <a:lnTo>
                    <a:pt x="427524" y="999066"/>
                  </a:lnTo>
                  <a:lnTo>
                    <a:pt x="427058" y="994833"/>
                  </a:lnTo>
                  <a:lnTo>
                    <a:pt x="426212" y="990600"/>
                  </a:lnTo>
                  <a:close/>
                </a:path>
                <a:path extrusionOk="0" h="1524000" w="2060575">
                  <a:moveTo>
                    <a:pt x="951483" y="990600"/>
                  </a:moveTo>
                  <a:lnTo>
                    <a:pt x="949325" y="990600"/>
                  </a:lnTo>
                  <a:lnTo>
                    <a:pt x="948016" y="997142"/>
                  </a:lnTo>
                  <a:lnTo>
                    <a:pt x="951483" y="990600"/>
                  </a:lnTo>
                  <a:close/>
                </a:path>
                <a:path extrusionOk="0" h="1524000" w="2060575">
                  <a:moveTo>
                    <a:pt x="418338" y="977900"/>
                  </a:moveTo>
                  <a:lnTo>
                    <a:pt x="411352" y="977900"/>
                  </a:lnTo>
                  <a:lnTo>
                    <a:pt x="414577" y="987113"/>
                  </a:lnTo>
                  <a:lnTo>
                    <a:pt x="417575" y="990600"/>
                  </a:lnTo>
                  <a:lnTo>
                    <a:pt x="423037" y="990600"/>
                  </a:lnTo>
                  <a:lnTo>
                    <a:pt x="426484" y="997104"/>
                  </a:lnTo>
                  <a:lnTo>
                    <a:pt x="425703" y="990600"/>
                  </a:lnTo>
                  <a:lnTo>
                    <a:pt x="418338" y="977900"/>
                  </a:lnTo>
                  <a:close/>
                </a:path>
                <a:path extrusionOk="0" h="1524000" w="2060575">
                  <a:moveTo>
                    <a:pt x="426593" y="990600"/>
                  </a:moveTo>
                  <a:lnTo>
                    <a:pt x="426212" y="990600"/>
                  </a:lnTo>
                  <a:lnTo>
                    <a:pt x="427058" y="994833"/>
                  </a:lnTo>
                  <a:lnTo>
                    <a:pt x="426593" y="990600"/>
                  </a:lnTo>
                  <a:close/>
                </a:path>
                <a:path extrusionOk="0" h="1524000" w="2060575">
                  <a:moveTo>
                    <a:pt x="1344549" y="990600"/>
                  </a:moveTo>
                  <a:lnTo>
                    <a:pt x="1344930" y="992124"/>
                  </a:lnTo>
                  <a:lnTo>
                    <a:pt x="1344549" y="990600"/>
                  </a:lnTo>
                  <a:close/>
                </a:path>
                <a:path extrusionOk="0" h="1524000" w="2060575">
                  <a:moveTo>
                    <a:pt x="1344930" y="990600"/>
                  </a:moveTo>
                  <a:lnTo>
                    <a:pt x="1344549" y="990600"/>
                  </a:lnTo>
                  <a:lnTo>
                    <a:pt x="1344930" y="992065"/>
                  </a:lnTo>
                  <a:lnTo>
                    <a:pt x="1344930" y="990600"/>
                  </a:lnTo>
                  <a:close/>
                </a:path>
                <a:path extrusionOk="0" h="1524000" w="2060575">
                  <a:moveTo>
                    <a:pt x="218820" y="977900"/>
                  </a:moveTo>
                  <a:lnTo>
                    <a:pt x="179324" y="977900"/>
                  </a:lnTo>
                  <a:lnTo>
                    <a:pt x="177926" y="990600"/>
                  </a:lnTo>
                  <a:lnTo>
                    <a:pt x="217424" y="990600"/>
                  </a:lnTo>
                  <a:lnTo>
                    <a:pt x="218820" y="977900"/>
                  </a:lnTo>
                  <a:close/>
                </a:path>
                <a:path extrusionOk="0" h="1524000" w="2060575">
                  <a:moveTo>
                    <a:pt x="340359" y="977900"/>
                  </a:moveTo>
                  <a:lnTo>
                    <a:pt x="337819" y="977900"/>
                  </a:lnTo>
                  <a:lnTo>
                    <a:pt x="340994" y="990600"/>
                  </a:lnTo>
                  <a:lnTo>
                    <a:pt x="345820" y="990600"/>
                  </a:lnTo>
                  <a:lnTo>
                    <a:pt x="340359" y="977900"/>
                  </a:lnTo>
                  <a:close/>
                </a:path>
                <a:path extrusionOk="0" h="1524000" w="2060575">
                  <a:moveTo>
                    <a:pt x="340359" y="977900"/>
                  </a:moveTo>
                  <a:lnTo>
                    <a:pt x="345820" y="990600"/>
                  </a:lnTo>
                  <a:lnTo>
                    <a:pt x="347471" y="990600"/>
                  </a:lnTo>
                  <a:lnTo>
                    <a:pt x="340359" y="977900"/>
                  </a:lnTo>
                  <a:close/>
                </a:path>
                <a:path extrusionOk="0" h="1524000" w="2060575">
                  <a:moveTo>
                    <a:pt x="406653" y="977900"/>
                  </a:moveTo>
                  <a:lnTo>
                    <a:pt x="340359" y="977900"/>
                  </a:lnTo>
                  <a:lnTo>
                    <a:pt x="347471" y="990600"/>
                  </a:lnTo>
                  <a:lnTo>
                    <a:pt x="415797" y="990600"/>
                  </a:lnTo>
                  <a:lnTo>
                    <a:pt x="414577" y="987113"/>
                  </a:lnTo>
                  <a:lnTo>
                    <a:pt x="406653" y="977900"/>
                  </a:lnTo>
                  <a:close/>
                </a:path>
                <a:path extrusionOk="0" h="1524000" w="2060575">
                  <a:moveTo>
                    <a:pt x="955675" y="977900"/>
                  </a:moveTo>
                  <a:lnTo>
                    <a:pt x="914781" y="977900"/>
                  </a:lnTo>
                  <a:lnTo>
                    <a:pt x="910208" y="990600"/>
                  </a:lnTo>
                  <a:lnTo>
                    <a:pt x="940815" y="990600"/>
                  </a:lnTo>
                  <a:lnTo>
                    <a:pt x="955661" y="978228"/>
                  </a:lnTo>
                  <a:lnTo>
                    <a:pt x="955675" y="977900"/>
                  </a:lnTo>
                  <a:close/>
                </a:path>
                <a:path extrusionOk="0" h="1524000" w="2060575">
                  <a:moveTo>
                    <a:pt x="955661" y="978228"/>
                  </a:moveTo>
                  <a:lnTo>
                    <a:pt x="940815" y="990600"/>
                  </a:lnTo>
                  <a:lnTo>
                    <a:pt x="951230" y="990600"/>
                  </a:lnTo>
                  <a:lnTo>
                    <a:pt x="955433" y="983927"/>
                  </a:lnTo>
                  <a:lnTo>
                    <a:pt x="955661" y="978228"/>
                  </a:lnTo>
                  <a:close/>
                </a:path>
                <a:path extrusionOk="0" h="1524000" w="2060575">
                  <a:moveTo>
                    <a:pt x="955433" y="983927"/>
                  </a:moveTo>
                  <a:lnTo>
                    <a:pt x="951230" y="990600"/>
                  </a:lnTo>
                  <a:lnTo>
                    <a:pt x="955167" y="990600"/>
                  </a:lnTo>
                  <a:lnTo>
                    <a:pt x="955433" y="983927"/>
                  </a:lnTo>
                  <a:close/>
                </a:path>
                <a:path extrusionOk="0" h="1524000" w="2060575">
                  <a:moveTo>
                    <a:pt x="957757" y="980239"/>
                  </a:moveTo>
                  <a:lnTo>
                    <a:pt x="955433" y="983927"/>
                  </a:lnTo>
                  <a:lnTo>
                    <a:pt x="955167" y="990600"/>
                  </a:lnTo>
                  <a:lnTo>
                    <a:pt x="957757" y="980239"/>
                  </a:lnTo>
                  <a:close/>
                </a:path>
                <a:path extrusionOk="0" h="1524000" w="2060575">
                  <a:moveTo>
                    <a:pt x="958940" y="978361"/>
                  </a:moveTo>
                  <a:lnTo>
                    <a:pt x="957757" y="980239"/>
                  </a:lnTo>
                  <a:lnTo>
                    <a:pt x="955167" y="990600"/>
                  </a:lnTo>
                  <a:lnTo>
                    <a:pt x="958457" y="984391"/>
                  </a:lnTo>
                  <a:lnTo>
                    <a:pt x="958940" y="978361"/>
                  </a:lnTo>
                  <a:close/>
                </a:path>
                <a:path extrusionOk="0" h="1524000" w="2060575">
                  <a:moveTo>
                    <a:pt x="958457" y="984391"/>
                  </a:moveTo>
                  <a:lnTo>
                    <a:pt x="955167" y="990600"/>
                  </a:lnTo>
                  <a:lnTo>
                    <a:pt x="957961" y="990600"/>
                  </a:lnTo>
                  <a:lnTo>
                    <a:pt x="958457" y="984391"/>
                  </a:lnTo>
                  <a:close/>
                </a:path>
                <a:path extrusionOk="0" h="1524000" w="2060575">
                  <a:moveTo>
                    <a:pt x="959599" y="982236"/>
                  </a:moveTo>
                  <a:lnTo>
                    <a:pt x="958457" y="984391"/>
                  </a:lnTo>
                  <a:lnTo>
                    <a:pt x="957961" y="990600"/>
                  </a:lnTo>
                  <a:lnTo>
                    <a:pt x="958595" y="990600"/>
                  </a:lnTo>
                  <a:lnTo>
                    <a:pt x="959599" y="982236"/>
                  </a:lnTo>
                  <a:close/>
                </a:path>
                <a:path extrusionOk="0" h="1524000" w="2060575">
                  <a:moveTo>
                    <a:pt x="1297885" y="986971"/>
                  </a:moveTo>
                  <a:lnTo>
                    <a:pt x="1298067" y="990600"/>
                  </a:lnTo>
                  <a:lnTo>
                    <a:pt x="1298575" y="990600"/>
                  </a:lnTo>
                  <a:lnTo>
                    <a:pt x="1297885" y="986971"/>
                  </a:lnTo>
                  <a:close/>
                </a:path>
                <a:path extrusionOk="0" h="1524000" w="2060575">
                  <a:moveTo>
                    <a:pt x="1297787" y="985012"/>
                  </a:moveTo>
                  <a:lnTo>
                    <a:pt x="1297912" y="987113"/>
                  </a:lnTo>
                  <a:lnTo>
                    <a:pt x="1298575" y="990600"/>
                  </a:lnTo>
                  <a:lnTo>
                    <a:pt x="1299464" y="990600"/>
                  </a:lnTo>
                  <a:lnTo>
                    <a:pt x="1297787" y="985012"/>
                  </a:lnTo>
                  <a:close/>
                </a:path>
                <a:path extrusionOk="0" h="1524000" w="2060575">
                  <a:moveTo>
                    <a:pt x="1297718" y="983635"/>
                  </a:moveTo>
                  <a:lnTo>
                    <a:pt x="1297787" y="985012"/>
                  </a:lnTo>
                  <a:lnTo>
                    <a:pt x="1299464" y="990600"/>
                  </a:lnTo>
                  <a:lnTo>
                    <a:pt x="1300226" y="990600"/>
                  </a:lnTo>
                  <a:lnTo>
                    <a:pt x="1297718" y="983635"/>
                  </a:lnTo>
                  <a:close/>
                </a:path>
                <a:path extrusionOk="0" h="1524000" w="2060575">
                  <a:moveTo>
                    <a:pt x="1336928" y="977900"/>
                  </a:moveTo>
                  <a:lnTo>
                    <a:pt x="1339850" y="990600"/>
                  </a:lnTo>
                  <a:lnTo>
                    <a:pt x="1338529" y="981165"/>
                  </a:lnTo>
                  <a:lnTo>
                    <a:pt x="1336928" y="977900"/>
                  </a:lnTo>
                  <a:close/>
                </a:path>
                <a:path extrusionOk="0" h="1524000" w="2060575">
                  <a:moveTo>
                    <a:pt x="411352" y="977900"/>
                  </a:moveTo>
                  <a:lnTo>
                    <a:pt x="406653" y="977900"/>
                  </a:lnTo>
                  <a:lnTo>
                    <a:pt x="414577" y="987113"/>
                  </a:lnTo>
                  <a:lnTo>
                    <a:pt x="411352" y="977900"/>
                  </a:lnTo>
                  <a:close/>
                </a:path>
                <a:path extrusionOk="0" h="1524000" w="2060575">
                  <a:moveTo>
                    <a:pt x="1297039" y="982518"/>
                  </a:moveTo>
                  <a:lnTo>
                    <a:pt x="1297885" y="986971"/>
                  </a:lnTo>
                  <a:lnTo>
                    <a:pt x="1297787" y="985012"/>
                  </a:lnTo>
                  <a:lnTo>
                    <a:pt x="1297039" y="982518"/>
                  </a:lnTo>
                  <a:close/>
                </a:path>
                <a:path extrusionOk="0" h="1524000" w="2060575">
                  <a:moveTo>
                    <a:pt x="958342" y="977900"/>
                  </a:moveTo>
                  <a:lnTo>
                    <a:pt x="956056" y="977900"/>
                  </a:lnTo>
                  <a:lnTo>
                    <a:pt x="955661" y="978228"/>
                  </a:lnTo>
                  <a:lnTo>
                    <a:pt x="955433" y="983927"/>
                  </a:lnTo>
                  <a:lnTo>
                    <a:pt x="957757" y="980239"/>
                  </a:lnTo>
                  <a:lnTo>
                    <a:pt x="958342" y="977900"/>
                  </a:lnTo>
                  <a:close/>
                </a:path>
                <a:path extrusionOk="0" h="1524000" w="2060575">
                  <a:moveTo>
                    <a:pt x="1296924" y="977900"/>
                  </a:moveTo>
                  <a:lnTo>
                    <a:pt x="1296162" y="977900"/>
                  </a:lnTo>
                  <a:lnTo>
                    <a:pt x="1296729" y="980888"/>
                  </a:lnTo>
                  <a:lnTo>
                    <a:pt x="1297718" y="983635"/>
                  </a:lnTo>
                  <a:lnTo>
                    <a:pt x="1297532" y="980239"/>
                  </a:lnTo>
                  <a:lnTo>
                    <a:pt x="1296924" y="977900"/>
                  </a:lnTo>
                  <a:close/>
                </a:path>
                <a:path extrusionOk="0" h="1524000" w="2060575">
                  <a:moveTo>
                    <a:pt x="1295653" y="977900"/>
                  </a:moveTo>
                  <a:lnTo>
                    <a:pt x="1297039" y="982518"/>
                  </a:lnTo>
                  <a:lnTo>
                    <a:pt x="1296729" y="980888"/>
                  </a:lnTo>
                  <a:lnTo>
                    <a:pt x="1295653" y="977900"/>
                  </a:lnTo>
                  <a:close/>
                </a:path>
                <a:path extrusionOk="0" h="1524000" w="2060575">
                  <a:moveTo>
                    <a:pt x="961897" y="977900"/>
                  </a:moveTo>
                  <a:lnTo>
                    <a:pt x="960119" y="977900"/>
                  </a:lnTo>
                  <a:lnTo>
                    <a:pt x="959599" y="982236"/>
                  </a:lnTo>
                  <a:lnTo>
                    <a:pt x="961897" y="977900"/>
                  </a:lnTo>
                  <a:close/>
                </a:path>
                <a:path extrusionOk="0" h="1524000" w="2060575">
                  <a:moveTo>
                    <a:pt x="1338071" y="977900"/>
                  </a:moveTo>
                  <a:lnTo>
                    <a:pt x="1336928" y="977900"/>
                  </a:lnTo>
                  <a:lnTo>
                    <a:pt x="1338529" y="981165"/>
                  </a:lnTo>
                  <a:lnTo>
                    <a:pt x="1338071" y="977900"/>
                  </a:lnTo>
                  <a:close/>
                </a:path>
                <a:path extrusionOk="0" h="1524000" w="2060575">
                  <a:moveTo>
                    <a:pt x="1296162" y="977900"/>
                  </a:moveTo>
                  <a:lnTo>
                    <a:pt x="1295653" y="977900"/>
                  </a:lnTo>
                  <a:lnTo>
                    <a:pt x="1296729" y="980888"/>
                  </a:lnTo>
                  <a:lnTo>
                    <a:pt x="1296162" y="977900"/>
                  </a:lnTo>
                  <a:close/>
                </a:path>
                <a:path extrusionOk="0" h="1524000" w="2060575">
                  <a:moveTo>
                    <a:pt x="959231" y="977900"/>
                  </a:moveTo>
                  <a:lnTo>
                    <a:pt x="958976" y="977900"/>
                  </a:lnTo>
                  <a:lnTo>
                    <a:pt x="958940" y="978361"/>
                  </a:lnTo>
                  <a:lnTo>
                    <a:pt x="959231" y="977900"/>
                  </a:lnTo>
                  <a:close/>
                </a:path>
                <a:path extrusionOk="0" h="1524000" w="2060575">
                  <a:moveTo>
                    <a:pt x="186944" y="965200"/>
                  </a:moveTo>
                  <a:lnTo>
                    <a:pt x="184657" y="965200"/>
                  </a:lnTo>
                  <a:lnTo>
                    <a:pt x="184657" y="977900"/>
                  </a:lnTo>
                  <a:lnTo>
                    <a:pt x="186944" y="965200"/>
                  </a:lnTo>
                  <a:close/>
                </a:path>
                <a:path extrusionOk="0" h="1524000" w="2060575">
                  <a:moveTo>
                    <a:pt x="217931" y="965200"/>
                  </a:moveTo>
                  <a:lnTo>
                    <a:pt x="186944" y="965200"/>
                  </a:lnTo>
                  <a:lnTo>
                    <a:pt x="185038" y="977900"/>
                  </a:lnTo>
                  <a:lnTo>
                    <a:pt x="212851" y="977900"/>
                  </a:lnTo>
                  <a:lnTo>
                    <a:pt x="217931" y="965200"/>
                  </a:lnTo>
                  <a:close/>
                </a:path>
                <a:path extrusionOk="0" h="1524000" w="2060575">
                  <a:moveTo>
                    <a:pt x="219582" y="967382"/>
                  </a:moveTo>
                  <a:lnTo>
                    <a:pt x="212851" y="977900"/>
                  </a:lnTo>
                  <a:lnTo>
                    <a:pt x="219582" y="977900"/>
                  </a:lnTo>
                  <a:lnTo>
                    <a:pt x="219582" y="967382"/>
                  </a:lnTo>
                  <a:close/>
                </a:path>
                <a:path extrusionOk="0" h="1524000" w="2060575">
                  <a:moveTo>
                    <a:pt x="296037" y="965200"/>
                  </a:moveTo>
                  <a:lnTo>
                    <a:pt x="281558" y="965200"/>
                  </a:lnTo>
                  <a:lnTo>
                    <a:pt x="289813" y="977900"/>
                  </a:lnTo>
                  <a:lnTo>
                    <a:pt x="301751" y="977900"/>
                  </a:lnTo>
                  <a:lnTo>
                    <a:pt x="296037" y="965200"/>
                  </a:lnTo>
                  <a:close/>
                </a:path>
                <a:path extrusionOk="0" h="1524000" w="2060575">
                  <a:moveTo>
                    <a:pt x="388493" y="965200"/>
                  </a:moveTo>
                  <a:lnTo>
                    <a:pt x="296037" y="965200"/>
                  </a:lnTo>
                  <a:lnTo>
                    <a:pt x="303656" y="977900"/>
                  </a:lnTo>
                  <a:lnTo>
                    <a:pt x="394334" y="977900"/>
                  </a:lnTo>
                  <a:lnTo>
                    <a:pt x="388493" y="965200"/>
                  </a:lnTo>
                  <a:close/>
                </a:path>
                <a:path extrusionOk="0" h="1524000" w="2060575">
                  <a:moveTo>
                    <a:pt x="921708" y="973281"/>
                  </a:moveTo>
                  <a:lnTo>
                    <a:pt x="920876" y="977900"/>
                  </a:lnTo>
                  <a:lnTo>
                    <a:pt x="921431" y="977231"/>
                  </a:lnTo>
                  <a:lnTo>
                    <a:pt x="921708" y="973281"/>
                  </a:lnTo>
                  <a:close/>
                </a:path>
                <a:path extrusionOk="0" h="1524000" w="2060575">
                  <a:moveTo>
                    <a:pt x="924927" y="971768"/>
                  </a:moveTo>
                  <a:lnTo>
                    <a:pt x="921431" y="977231"/>
                  </a:lnTo>
                  <a:lnTo>
                    <a:pt x="921384" y="977900"/>
                  </a:lnTo>
                  <a:lnTo>
                    <a:pt x="924306" y="977900"/>
                  </a:lnTo>
                  <a:lnTo>
                    <a:pt x="924573" y="977675"/>
                  </a:lnTo>
                  <a:lnTo>
                    <a:pt x="924927" y="971768"/>
                  </a:lnTo>
                  <a:close/>
                </a:path>
                <a:path extrusionOk="0" h="1524000" w="2060575">
                  <a:moveTo>
                    <a:pt x="974470" y="965200"/>
                  </a:moveTo>
                  <a:lnTo>
                    <a:pt x="939419" y="965200"/>
                  </a:lnTo>
                  <a:lnTo>
                    <a:pt x="924573" y="977675"/>
                  </a:lnTo>
                  <a:lnTo>
                    <a:pt x="924559" y="977900"/>
                  </a:lnTo>
                  <a:lnTo>
                    <a:pt x="969390" y="977900"/>
                  </a:lnTo>
                  <a:lnTo>
                    <a:pt x="974470" y="965200"/>
                  </a:lnTo>
                  <a:close/>
                </a:path>
                <a:path extrusionOk="0" h="1524000" w="2060575">
                  <a:moveTo>
                    <a:pt x="1285493" y="976206"/>
                  </a:moveTo>
                  <a:lnTo>
                    <a:pt x="1285747" y="977900"/>
                  </a:lnTo>
                  <a:lnTo>
                    <a:pt x="1286002" y="977900"/>
                  </a:lnTo>
                  <a:lnTo>
                    <a:pt x="1285493" y="976206"/>
                  </a:lnTo>
                  <a:close/>
                </a:path>
                <a:path extrusionOk="0" h="1524000" w="2060575">
                  <a:moveTo>
                    <a:pt x="1283843" y="965200"/>
                  </a:moveTo>
                  <a:lnTo>
                    <a:pt x="1285493" y="976206"/>
                  </a:lnTo>
                  <a:lnTo>
                    <a:pt x="1286002" y="977900"/>
                  </a:lnTo>
                  <a:lnTo>
                    <a:pt x="1288542" y="977900"/>
                  </a:lnTo>
                  <a:lnTo>
                    <a:pt x="1283843" y="965200"/>
                  </a:lnTo>
                  <a:close/>
                </a:path>
                <a:path extrusionOk="0" h="1524000" w="2060575">
                  <a:moveTo>
                    <a:pt x="1329055" y="965200"/>
                  </a:moveTo>
                  <a:lnTo>
                    <a:pt x="1283843" y="965200"/>
                  </a:lnTo>
                  <a:lnTo>
                    <a:pt x="1288542" y="977900"/>
                  </a:lnTo>
                  <a:lnTo>
                    <a:pt x="1330452" y="977900"/>
                  </a:lnTo>
                  <a:lnTo>
                    <a:pt x="1329055" y="965200"/>
                  </a:lnTo>
                  <a:close/>
                </a:path>
                <a:path extrusionOk="0" h="1524000" w="2060575">
                  <a:moveTo>
                    <a:pt x="1330578" y="965200"/>
                  </a:moveTo>
                  <a:lnTo>
                    <a:pt x="1329055" y="965200"/>
                  </a:lnTo>
                  <a:lnTo>
                    <a:pt x="1330578" y="977900"/>
                  </a:lnTo>
                  <a:lnTo>
                    <a:pt x="1330578" y="965200"/>
                  </a:lnTo>
                  <a:close/>
                </a:path>
                <a:path extrusionOk="0" h="1524000" w="2060575">
                  <a:moveTo>
                    <a:pt x="939419" y="965200"/>
                  </a:moveTo>
                  <a:lnTo>
                    <a:pt x="929132" y="965200"/>
                  </a:lnTo>
                  <a:lnTo>
                    <a:pt x="924927" y="971768"/>
                  </a:lnTo>
                  <a:lnTo>
                    <a:pt x="924573" y="977675"/>
                  </a:lnTo>
                  <a:lnTo>
                    <a:pt x="939419" y="965200"/>
                  </a:lnTo>
                  <a:close/>
                </a:path>
                <a:path extrusionOk="0" h="1524000" w="2060575">
                  <a:moveTo>
                    <a:pt x="925321" y="965200"/>
                  </a:moveTo>
                  <a:lnTo>
                    <a:pt x="923163" y="965200"/>
                  </a:lnTo>
                  <a:lnTo>
                    <a:pt x="921708" y="973281"/>
                  </a:lnTo>
                  <a:lnTo>
                    <a:pt x="921431" y="977231"/>
                  </a:lnTo>
                  <a:lnTo>
                    <a:pt x="924927" y="971768"/>
                  </a:lnTo>
                  <a:lnTo>
                    <a:pt x="925321" y="965200"/>
                  </a:lnTo>
                  <a:close/>
                </a:path>
                <a:path extrusionOk="0" h="1524000" w="2060575">
                  <a:moveTo>
                    <a:pt x="1283843" y="965200"/>
                  </a:moveTo>
                  <a:lnTo>
                    <a:pt x="1282192" y="965200"/>
                  </a:lnTo>
                  <a:lnTo>
                    <a:pt x="1285493" y="976206"/>
                  </a:lnTo>
                  <a:lnTo>
                    <a:pt x="1283843" y="965200"/>
                  </a:lnTo>
                  <a:close/>
                </a:path>
                <a:path extrusionOk="0" h="1524000" w="2060575">
                  <a:moveTo>
                    <a:pt x="923163" y="965200"/>
                  </a:moveTo>
                  <a:lnTo>
                    <a:pt x="922274" y="965200"/>
                  </a:lnTo>
                  <a:lnTo>
                    <a:pt x="921708" y="973281"/>
                  </a:lnTo>
                  <a:lnTo>
                    <a:pt x="923163" y="965200"/>
                  </a:lnTo>
                  <a:close/>
                </a:path>
                <a:path extrusionOk="0" h="1524000" w="2060575">
                  <a:moveTo>
                    <a:pt x="929132" y="965200"/>
                  </a:moveTo>
                  <a:lnTo>
                    <a:pt x="925321" y="965200"/>
                  </a:lnTo>
                  <a:lnTo>
                    <a:pt x="924927" y="971768"/>
                  </a:lnTo>
                  <a:lnTo>
                    <a:pt x="929132" y="965200"/>
                  </a:lnTo>
                  <a:close/>
                </a:path>
                <a:path extrusionOk="0" h="1524000" w="2060575">
                  <a:moveTo>
                    <a:pt x="220980" y="965200"/>
                  </a:moveTo>
                  <a:lnTo>
                    <a:pt x="219582" y="965200"/>
                  </a:lnTo>
                  <a:lnTo>
                    <a:pt x="219582" y="967382"/>
                  </a:lnTo>
                  <a:lnTo>
                    <a:pt x="220980" y="965200"/>
                  </a:lnTo>
                  <a:close/>
                </a:path>
                <a:path extrusionOk="0" h="1524000" w="2060575">
                  <a:moveTo>
                    <a:pt x="185970" y="963083"/>
                  </a:moveTo>
                  <a:lnTo>
                    <a:pt x="185800" y="965200"/>
                  </a:lnTo>
                  <a:lnTo>
                    <a:pt x="185970" y="963083"/>
                  </a:lnTo>
                  <a:close/>
                </a:path>
                <a:path extrusionOk="0" h="1524000" w="2060575">
                  <a:moveTo>
                    <a:pt x="186817" y="952500"/>
                  </a:moveTo>
                  <a:lnTo>
                    <a:pt x="185970" y="963083"/>
                  </a:lnTo>
                  <a:lnTo>
                    <a:pt x="185927" y="965200"/>
                  </a:lnTo>
                  <a:lnTo>
                    <a:pt x="186817" y="952500"/>
                  </a:lnTo>
                  <a:close/>
                </a:path>
                <a:path extrusionOk="0" h="1524000" w="2060575">
                  <a:moveTo>
                    <a:pt x="366013" y="952500"/>
                  </a:moveTo>
                  <a:lnTo>
                    <a:pt x="186817" y="952500"/>
                  </a:lnTo>
                  <a:lnTo>
                    <a:pt x="185927" y="965200"/>
                  </a:lnTo>
                  <a:lnTo>
                    <a:pt x="374395" y="965200"/>
                  </a:lnTo>
                  <a:lnTo>
                    <a:pt x="366013" y="952500"/>
                  </a:lnTo>
                  <a:close/>
                </a:path>
                <a:path extrusionOk="0" h="1524000" w="2060575">
                  <a:moveTo>
                    <a:pt x="804799" y="952500"/>
                  </a:moveTo>
                  <a:lnTo>
                    <a:pt x="757174" y="952500"/>
                  </a:lnTo>
                  <a:lnTo>
                    <a:pt x="760094" y="965200"/>
                  </a:lnTo>
                  <a:lnTo>
                    <a:pt x="807593" y="965200"/>
                  </a:lnTo>
                  <a:lnTo>
                    <a:pt x="804799" y="952500"/>
                  </a:lnTo>
                  <a:close/>
                </a:path>
                <a:path extrusionOk="0" h="1524000" w="2060575">
                  <a:moveTo>
                    <a:pt x="935188" y="953375"/>
                  </a:moveTo>
                  <a:lnTo>
                    <a:pt x="929513" y="965200"/>
                  </a:lnTo>
                  <a:lnTo>
                    <a:pt x="932688" y="965200"/>
                  </a:lnTo>
                  <a:lnTo>
                    <a:pt x="934148" y="958849"/>
                  </a:lnTo>
                  <a:lnTo>
                    <a:pt x="935188" y="953375"/>
                  </a:lnTo>
                  <a:close/>
                </a:path>
                <a:path extrusionOk="0" h="1524000" w="2060575">
                  <a:moveTo>
                    <a:pt x="982726" y="952500"/>
                  </a:moveTo>
                  <a:lnTo>
                    <a:pt x="935608" y="952500"/>
                  </a:lnTo>
                  <a:lnTo>
                    <a:pt x="934148" y="958849"/>
                  </a:lnTo>
                  <a:lnTo>
                    <a:pt x="932942" y="965200"/>
                  </a:lnTo>
                  <a:lnTo>
                    <a:pt x="979169" y="965200"/>
                  </a:lnTo>
                  <a:lnTo>
                    <a:pt x="982726" y="952500"/>
                  </a:lnTo>
                  <a:close/>
                </a:path>
                <a:path extrusionOk="0" h="1524000" w="2060575">
                  <a:moveTo>
                    <a:pt x="1278508" y="952500"/>
                  </a:moveTo>
                  <a:lnTo>
                    <a:pt x="1271651" y="952500"/>
                  </a:lnTo>
                  <a:lnTo>
                    <a:pt x="1274952" y="965200"/>
                  </a:lnTo>
                  <a:lnTo>
                    <a:pt x="1278889" y="965200"/>
                  </a:lnTo>
                  <a:lnTo>
                    <a:pt x="1278508" y="952500"/>
                  </a:lnTo>
                  <a:close/>
                </a:path>
                <a:path extrusionOk="0" h="1524000" w="2060575">
                  <a:moveTo>
                    <a:pt x="1278508" y="952500"/>
                  </a:moveTo>
                  <a:lnTo>
                    <a:pt x="1278889" y="965200"/>
                  </a:lnTo>
                  <a:lnTo>
                    <a:pt x="1286509" y="965200"/>
                  </a:lnTo>
                  <a:lnTo>
                    <a:pt x="1278508" y="952500"/>
                  </a:lnTo>
                  <a:close/>
                </a:path>
                <a:path extrusionOk="0" h="1524000" w="2060575">
                  <a:moveTo>
                    <a:pt x="1321308" y="952500"/>
                  </a:moveTo>
                  <a:lnTo>
                    <a:pt x="1278508" y="952500"/>
                  </a:lnTo>
                  <a:lnTo>
                    <a:pt x="1286509" y="965200"/>
                  </a:lnTo>
                  <a:lnTo>
                    <a:pt x="1322832" y="965200"/>
                  </a:lnTo>
                  <a:lnTo>
                    <a:pt x="1321308" y="952500"/>
                  </a:lnTo>
                  <a:close/>
                </a:path>
                <a:path extrusionOk="0" h="1524000" w="2060575">
                  <a:moveTo>
                    <a:pt x="186817" y="952500"/>
                  </a:moveTo>
                  <a:lnTo>
                    <a:pt x="186181" y="952500"/>
                  </a:lnTo>
                  <a:lnTo>
                    <a:pt x="185970" y="963083"/>
                  </a:lnTo>
                  <a:lnTo>
                    <a:pt x="186817" y="952500"/>
                  </a:lnTo>
                  <a:close/>
                </a:path>
                <a:path extrusionOk="0" h="1524000" w="2060575">
                  <a:moveTo>
                    <a:pt x="935608" y="952500"/>
                  </a:moveTo>
                  <a:lnTo>
                    <a:pt x="935355" y="952500"/>
                  </a:lnTo>
                  <a:lnTo>
                    <a:pt x="935188" y="953375"/>
                  </a:lnTo>
                  <a:lnTo>
                    <a:pt x="935608" y="952500"/>
                  </a:lnTo>
                  <a:close/>
                </a:path>
                <a:path extrusionOk="0" h="1524000" w="2060575">
                  <a:moveTo>
                    <a:pt x="193420" y="939800"/>
                  </a:moveTo>
                  <a:lnTo>
                    <a:pt x="110236" y="939800"/>
                  </a:lnTo>
                  <a:lnTo>
                    <a:pt x="117601" y="952500"/>
                  </a:lnTo>
                  <a:lnTo>
                    <a:pt x="189864" y="952500"/>
                  </a:lnTo>
                  <a:lnTo>
                    <a:pt x="192828" y="944033"/>
                  </a:lnTo>
                  <a:lnTo>
                    <a:pt x="193420" y="939800"/>
                  </a:lnTo>
                  <a:close/>
                </a:path>
                <a:path extrusionOk="0" h="1524000" w="2060575">
                  <a:moveTo>
                    <a:pt x="192828" y="944033"/>
                  </a:moveTo>
                  <a:lnTo>
                    <a:pt x="189864" y="952500"/>
                  </a:lnTo>
                  <a:lnTo>
                    <a:pt x="191643" y="952500"/>
                  </a:lnTo>
                  <a:lnTo>
                    <a:pt x="192828" y="944033"/>
                  </a:lnTo>
                  <a:close/>
                </a:path>
                <a:path extrusionOk="0" h="1524000" w="2060575">
                  <a:moveTo>
                    <a:pt x="194818" y="939800"/>
                  </a:moveTo>
                  <a:lnTo>
                    <a:pt x="194309" y="939800"/>
                  </a:lnTo>
                  <a:lnTo>
                    <a:pt x="192828" y="944033"/>
                  </a:lnTo>
                  <a:lnTo>
                    <a:pt x="191643" y="952500"/>
                  </a:lnTo>
                  <a:lnTo>
                    <a:pt x="193298" y="948737"/>
                  </a:lnTo>
                  <a:lnTo>
                    <a:pt x="194818" y="939800"/>
                  </a:lnTo>
                  <a:close/>
                </a:path>
                <a:path extrusionOk="0" h="1524000" w="2060575">
                  <a:moveTo>
                    <a:pt x="193298" y="948737"/>
                  </a:moveTo>
                  <a:lnTo>
                    <a:pt x="191643" y="952500"/>
                  </a:lnTo>
                  <a:lnTo>
                    <a:pt x="192658" y="952500"/>
                  </a:lnTo>
                  <a:lnTo>
                    <a:pt x="193298" y="948737"/>
                  </a:lnTo>
                  <a:close/>
                </a:path>
                <a:path extrusionOk="0" h="1524000" w="2060575">
                  <a:moveTo>
                    <a:pt x="341249" y="939800"/>
                  </a:moveTo>
                  <a:lnTo>
                    <a:pt x="197231" y="939800"/>
                  </a:lnTo>
                  <a:lnTo>
                    <a:pt x="193298" y="948737"/>
                  </a:lnTo>
                  <a:lnTo>
                    <a:pt x="192658" y="952500"/>
                  </a:lnTo>
                  <a:lnTo>
                    <a:pt x="345439" y="952500"/>
                  </a:lnTo>
                  <a:lnTo>
                    <a:pt x="341249" y="939800"/>
                  </a:lnTo>
                  <a:close/>
                </a:path>
                <a:path extrusionOk="0" h="1524000" w="2060575">
                  <a:moveTo>
                    <a:pt x="747776" y="939800"/>
                  </a:moveTo>
                  <a:lnTo>
                    <a:pt x="744601" y="939800"/>
                  </a:lnTo>
                  <a:lnTo>
                    <a:pt x="747268" y="952500"/>
                  </a:lnTo>
                  <a:lnTo>
                    <a:pt x="751077" y="952500"/>
                  </a:lnTo>
                  <a:lnTo>
                    <a:pt x="747776" y="939800"/>
                  </a:lnTo>
                  <a:close/>
                </a:path>
                <a:path extrusionOk="0" h="1524000" w="2060575">
                  <a:moveTo>
                    <a:pt x="747776" y="939800"/>
                  </a:moveTo>
                  <a:lnTo>
                    <a:pt x="751077" y="952500"/>
                  </a:lnTo>
                  <a:lnTo>
                    <a:pt x="752856" y="952500"/>
                  </a:lnTo>
                  <a:lnTo>
                    <a:pt x="751811" y="945041"/>
                  </a:lnTo>
                  <a:lnTo>
                    <a:pt x="747776" y="939800"/>
                  </a:lnTo>
                  <a:close/>
                </a:path>
                <a:path extrusionOk="0" h="1524000" w="2060575">
                  <a:moveTo>
                    <a:pt x="751811" y="945041"/>
                  </a:moveTo>
                  <a:lnTo>
                    <a:pt x="752856" y="952500"/>
                  </a:lnTo>
                  <a:lnTo>
                    <a:pt x="757555" y="952500"/>
                  </a:lnTo>
                  <a:lnTo>
                    <a:pt x="751811" y="945041"/>
                  </a:lnTo>
                  <a:close/>
                </a:path>
                <a:path extrusionOk="0" h="1524000" w="2060575">
                  <a:moveTo>
                    <a:pt x="751077" y="939800"/>
                  </a:moveTo>
                  <a:lnTo>
                    <a:pt x="751811" y="945041"/>
                  </a:lnTo>
                  <a:lnTo>
                    <a:pt x="757555" y="952500"/>
                  </a:lnTo>
                  <a:lnTo>
                    <a:pt x="764032" y="952500"/>
                  </a:lnTo>
                  <a:lnTo>
                    <a:pt x="751077" y="939800"/>
                  </a:lnTo>
                  <a:close/>
                </a:path>
                <a:path extrusionOk="0" h="1524000" w="2060575">
                  <a:moveTo>
                    <a:pt x="794765" y="939800"/>
                  </a:moveTo>
                  <a:lnTo>
                    <a:pt x="751077" y="939800"/>
                  </a:lnTo>
                  <a:lnTo>
                    <a:pt x="764032" y="952500"/>
                  </a:lnTo>
                  <a:lnTo>
                    <a:pt x="798068" y="952500"/>
                  </a:lnTo>
                  <a:lnTo>
                    <a:pt x="794765" y="939800"/>
                  </a:lnTo>
                  <a:close/>
                </a:path>
                <a:path extrusionOk="0" h="1524000" w="2060575">
                  <a:moveTo>
                    <a:pt x="997457" y="939800"/>
                  </a:moveTo>
                  <a:lnTo>
                    <a:pt x="950594" y="939800"/>
                  </a:lnTo>
                  <a:lnTo>
                    <a:pt x="947038" y="952500"/>
                  </a:lnTo>
                  <a:lnTo>
                    <a:pt x="995171" y="952500"/>
                  </a:lnTo>
                  <a:lnTo>
                    <a:pt x="997457" y="939800"/>
                  </a:lnTo>
                  <a:close/>
                </a:path>
                <a:path extrusionOk="0" h="1524000" w="2060575">
                  <a:moveTo>
                    <a:pt x="1264261" y="940954"/>
                  </a:moveTo>
                  <a:lnTo>
                    <a:pt x="1266570" y="952500"/>
                  </a:lnTo>
                  <a:lnTo>
                    <a:pt x="1266952" y="952500"/>
                  </a:lnTo>
                  <a:lnTo>
                    <a:pt x="1266390" y="947821"/>
                  </a:lnTo>
                  <a:lnTo>
                    <a:pt x="1264261" y="940954"/>
                  </a:lnTo>
                  <a:close/>
                </a:path>
                <a:path extrusionOk="0" h="1524000" w="2060575">
                  <a:moveTo>
                    <a:pt x="1266390" y="947821"/>
                  </a:moveTo>
                  <a:lnTo>
                    <a:pt x="1266952" y="952500"/>
                  </a:lnTo>
                  <a:lnTo>
                    <a:pt x="1267840" y="952500"/>
                  </a:lnTo>
                  <a:lnTo>
                    <a:pt x="1266390" y="947821"/>
                  </a:lnTo>
                  <a:close/>
                </a:path>
                <a:path extrusionOk="0" h="1524000" w="2060575">
                  <a:moveTo>
                    <a:pt x="1265982" y="944418"/>
                  </a:moveTo>
                  <a:lnTo>
                    <a:pt x="1266390" y="947821"/>
                  </a:lnTo>
                  <a:lnTo>
                    <a:pt x="1267840" y="952500"/>
                  </a:lnTo>
                  <a:lnTo>
                    <a:pt x="1266714" y="946573"/>
                  </a:lnTo>
                  <a:lnTo>
                    <a:pt x="1265982" y="944418"/>
                  </a:lnTo>
                  <a:close/>
                </a:path>
                <a:path extrusionOk="0" h="1524000" w="2060575">
                  <a:moveTo>
                    <a:pt x="1266714" y="946573"/>
                  </a:moveTo>
                  <a:lnTo>
                    <a:pt x="1267840" y="952500"/>
                  </a:lnTo>
                  <a:lnTo>
                    <a:pt x="1268730" y="952500"/>
                  </a:lnTo>
                  <a:lnTo>
                    <a:pt x="1266714" y="946573"/>
                  </a:lnTo>
                  <a:close/>
                </a:path>
                <a:path extrusionOk="0" h="1524000" w="2060575">
                  <a:moveTo>
                    <a:pt x="1266267" y="944217"/>
                  </a:moveTo>
                  <a:lnTo>
                    <a:pt x="1266714" y="946573"/>
                  </a:lnTo>
                  <a:lnTo>
                    <a:pt x="1268730" y="952500"/>
                  </a:lnTo>
                  <a:lnTo>
                    <a:pt x="1269745" y="952500"/>
                  </a:lnTo>
                  <a:lnTo>
                    <a:pt x="1266267" y="944217"/>
                  </a:lnTo>
                  <a:close/>
                </a:path>
                <a:path extrusionOk="0" h="1524000" w="2060575">
                  <a:moveTo>
                    <a:pt x="1262507" y="927100"/>
                  </a:moveTo>
                  <a:lnTo>
                    <a:pt x="1262507" y="937558"/>
                  </a:lnTo>
                  <a:lnTo>
                    <a:pt x="1265174" y="939800"/>
                  </a:lnTo>
                  <a:lnTo>
                    <a:pt x="1265427" y="939800"/>
                  </a:lnTo>
                  <a:lnTo>
                    <a:pt x="1266232" y="944033"/>
                  </a:lnTo>
                  <a:lnTo>
                    <a:pt x="1266351" y="944418"/>
                  </a:lnTo>
                  <a:lnTo>
                    <a:pt x="1269745" y="952500"/>
                  </a:lnTo>
                  <a:lnTo>
                    <a:pt x="1277874" y="952500"/>
                  </a:lnTo>
                  <a:lnTo>
                    <a:pt x="1262507" y="927100"/>
                  </a:lnTo>
                  <a:close/>
                </a:path>
                <a:path extrusionOk="0" h="1524000" w="2060575">
                  <a:moveTo>
                    <a:pt x="1293621" y="927100"/>
                  </a:moveTo>
                  <a:lnTo>
                    <a:pt x="1262507" y="927100"/>
                  </a:lnTo>
                  <a:lnTo>
                    <a:pt x="1277874" y="952500"/>
                  </a:lnTo>
                  <a:lnTo>
                    <a:pt x="1310767" y="952500"/>
                  </a:lnTo>
                  <a:lnTo>
                    <a:pt x="1309791" y="945995"/>
                  </a:lnTo>
                  <a:lnTo>
                    <a:pt x="1306321" y="939800"/>
                  </a:lnTo>
                  <a:lnTo>
                    <a:pt x="1297432" y="939800"/>
                  </a:lnTo>
                  <a:lnTo>
                    <a:pt x="1293621" y="927100"/>
                  </a:lnTo>
                  <a:close/>
                </a:path>
                <a:path extrusionOk="0" h="1524000" w="2060575">
                  <a:moveTo>
                    <a:pt x="1311709" y="949421"/>
                  </a:moveTo>
                  <a:lnTo>
                    <a:pt x="1312418" y="952500"/>
                  </a:lnTo>
                  <a:lnTo>
                    <a:pt x="1313433" y="952500"/>
                  </a:lnTo>
                  <a:lnTo>
                    <a:pt x="1311709" y="949421"/>
                  </a:lnTo>
                  <a:close/>
                </a:path>
                <a:path extrusionOk="0" h="1524000" w="2060575">
                  <a:moveTo>
                    <a:pt x="1309496" y="939800"/>
                  </a:moveTo>
                  <a:lnTo>
                    <a:pt x="1308862" y="939800"/>
                  </a:lnTo>
                  <a:lnTo>
                    <a:pt x="1309791" y="945995"/>
                  </a:lnTo>
                  <a:lnTo>
                    <a:pt x="1311709" y="949421"/>
                  </a:lnTo>
                  <a:lnTo>
                    <a:pt x="1309496" y="939800"/>
                  </a:lnTo>
                  <a:close/>
                </a:path>
                <a:path extrusionOk="0" h="1524000" w="2060575">
                  <a:moveTo>
                    <a:pt x="197231" y="939800"/>
                  </a:moveTo>
                  <a:lnTo>
                    <a:pt x="194818" y="939800"/>
                  </a:lnTo>
                  <a:lnTo>
                    <a:pt x="193298" y="948737"/>
                  </a:lnTo>
                  <a:lnTo>
                    <a:pt x="197231" y="939800"/>
                  </a:lnTo>
                  <a:close/>
                </a:path>
                <a:path extrusionOk="0" h="1524000" w="2060575">
                  <a:moveTo>
                    <a:pt x="1264412" y="939800"/>
                  </a:moveTo>
                  <a:lnTo>
                    <a:pt x="1264031" y="939800"/>
                  </a:lnTo>
                  <a:lnTo>
                    <a:pt x="1264261" y="940954"/>
                  </a:lnTo>
                  <a:lnTo>
                    <a:pt x="1266390" y="947821"/>
                  </a:lnTo>
                  <a:lnTo>
                    <a:pt x="1265982" y="944418"/>
                  </a:lnTo>
                  <a:lnTo>
                    <a:pt x="1264412" y="939800"/>
                  </a:lnTo>
                  <a:close/>
                </a:path>
                <a:path extrusionOk="0" h="1524000" w="2060575">
                  <a:moveTo>
                    <a:pt x="1265834" y="943186"/>
                  </a:moveTo>
                  <a:lnTo>
                    <a:pt x="1265982" y="944418"/>
                  </a:lnTo>
                  <a:lnTo>
                    <a:pt x="1266714" y="946573"/>
                  </a:lnTo>
                  <a:lnTo>
                    <a:pt x="1266305" y="944418"/>
                  </a:lnTo>
                  <a:lnTo>
                    <a:pt x="1266189" y="944033"/>
                  </a:lnTo>
                  <a:lnTo>
                    <a:pt x="1265834" y="943186"/>
                  </a:lnTo>
                  <a:close/>
                </a:path>
                <a:path extrusionOk="0" h="1524000" w="2060575">
                  <a:moveTo>
                    <a:pt x="1308862" y="939800"/>
                  </a:moveTo>
                  <a:lnTo>
                    <a:pt x="1306321" y="939800"/>
                  </a:lnTo>
                  <a:lnTo>
                    <a:pt x="1309791" y="945995"/>
                  </a:lnTo>
                  <a:lnTo>
                    <a:pt x="1308862" y="939800"/>
                  </a:lnTo>
                  <a:close/>
                </a:path>
                <a:path extrusionOk="0" h="1524000" w="2060575">
                  <a:moveTo>
                    <a:pt x="751077" y="939800"/>
                  </a:moveTo>
                  <a:lnTo>
                    <a:pt x="747776" y="939800"/>
                  </a:lnTo>
                  <a:lnTo>
                    <a:pt x="751811" y="945041"/>
                  </a:lnTo>
                  <a:lnTo>
                    <a:pt x="751077" y="939800"/>
                  </a:lnTo>
                  <a:close/>
                </a:path>
                <a:path extrusionOk="0" h="1524000" w="2060575">
                  <a:moveTo>
                    <a:pt x="1264412" y="939800"/>
                  </a:moveTo>
                  <a:lnTo>
                    <a:pt x="1265982" y="944418"/>
                  </a:lnTo>
                  <a:lnTo>
                    <a:pt x="1265834" y="943186"/>
                  </a:lnTo>
                  <a:lnTo>
                    <a:pt x="1264412" y="939800"/>
                  </a:lnTo>
                  <a:close/>
                </a:path>
                <a:path extrusionOk="0" h="1524000" w="2060575">
                  <a:moveTo>
                    <a:pt x="1265427" y="939800"/>
                  </a:moveTo>
                  <a:lnTo>
                    <a:pt x="1265834" y="943186"/>
                  </a:lnTo>
                  <a:lnTo>
                    <a:pt x="1266267" y="944217"/>
                  </a:lnTo>
                  <a:lnTo>
                    <a:pt x="1265427" y="939800"/>
                  </a:lnTo>
                  <a:close/>
                </a:path>
                <a:path extrusionOk="0" h="1524000" w="2060575">
                  <a:moveTo>
                    <a:pt x="194309" y="939800"/>
                  </a:moveTo>
                  <a:lnTo>
                    <a:pt x="193420" y="939800"/>
                  </a:lnTo>
                  <a:lnTo>
                    <a:pt x="192828" y="944033"/>
                  </a:lnTo>
                  <a:lnTo>
                    <a:pt x="194309" y="939800"/>
                  </a:lnTo>
                  <a:close/>
                </a:path>
                <a:path extrusionOk="0" h="1524000" w="2060575">
                  <a:moveTo>
                    <a:pt x="1265427" y="939800"/>
                  </a:moveTo>
                  <a:lnTo>
                    <a:pt x="1264412" y="939800"/>
                  </a:lnTo>
                  <a:lnTo>
                    <a:pt x="1265834" y="943186"/>
                  </a:lnTo>
                  <a:lnTo>
                    <a:pt x="1265427" y="939800"/>
                  </a:lnTo>
                  <a:close/>
                </a:path>
                <a:path extrusionOk="0" h="1524000" w="2060575">
                  <a:moveTo>
                    <a:pt x="1264031" y="939800"/>
                  </a:moveTo>
                  <a:lnTo>
                    <a:pt x="1263903" y="939800"/>
                  </a:lnTo>
                  <a:lnTo>
                    <a:pt x="1264261" y="940954"/>
                  </a:lnTo>
                  <a:lnTo>
                    <a:pt x="1264031" y="939800"/>
                  </a:lnTo>
                  <a:close/>
                </a:path>
                <a:path extrusionOk="0" h="1524000" w="2060575">
                  <a:moveTo>
                    <a:pt x="66439" y="928914"/>
                  </a:moveTo>
                  <a:lnTo>
                    <a:pt x="69595" y="939800"/>
                  </a:lnTo>
                  <a:lnTo>
                    <a:pt x="71119" y="939800"/>
                  </a:lnTo>
                  <a:lnTo>
                    <a:pt x="66439" y="928914"/>
                  </a:lnTo>
                  <a:close/>
                </a:path>
                <a:path extrusionOk="0" h="1524000" w="2060575">
                  <a:moveTo>
                    <a:pt x="66185" y="928040"/>
                  </a:moveTo>
                  <a:lnTo>
                    <a:pt x="66439" y="928914"/>
                  </a:lnTo>
                  <a:lnTo>
                    <a:pt x="71119" y="939800"/>
                  </a:lnTo>
                  <a:lnTo>
                    <a:pt x="72770" y="939800"/>
                  </a:lnTo>
                  <a:lnTo>
                    <a:pt x="66185" y="928040"/>
                  </a:lnTo>
                  <a:close/>
                </a:path>
                <a:path extrusionOk="0" h="1524000" w="2060575">
                  <a:moveTo>
                    <a:pt x="211581" y="927100"/>
                  </a:moveTo>
                  <a:lnTo>
                    <a:pt x="65912" y="927100"/>
                  </a:lnTo>
                  <a:lnTo>
                    <a:pt x="66185" y="928040"/>
                  </a:lnTo>
                  <a:lnTo>
                    <a:pt x="72770" y="939800"/>
                  </a:lnTo>
                  <a:lnTo>
                    <a:pt x="207899" y="939800"/>
                  </a:lnTo>
                  <a:lnTo>
                    <a:pt x="211581" y="927100"/>
                  </a:lnTo>
                  <a:close/>
                </a:path>
                <a:path extrusionOk="0" h="1524000" w="2060575">
                  <a:moveTo>
                    <a:pt x="230124" y="927100"/>
                  </a:moveTo>
                  <a:lnTo>
                    <a:pt x="211581" y="927100"/>
                  </a:lnTo>
                  <a:lnTo>
                    <a:pt x="207899" y="939800"/>
                  </a:lnTo>
                  <a:lnTo>
                    <a:pt x="222631" y="939800"/>
                  </a:lnTo>
                  <a:lnTo>
                    <a:pt x="230124" y="927100"/>
                  </a:lnTo>
                  <a:close/>
                </a:path>
                <a:path extrusionOk="0" h="1524000" w="2060575">
                  <a:moveTo>
                    <a:pt x="230124" y="927100"/>
                  </a:moveTo>
                  <a:lnTo>
                    <a:pt x="222631" y="939800"/>
                  </a:lnTo>
                  <a:lnTo>
                    <a:pt x="227202" y="939800"/>
                  </a:lnTo>
                  <a:lnTo>
                    <a:pt x="230124" y="927100"/>
                  </a:lnTo>
                  <a:close/>
                </a:path>
                <a:path extrusionOk="0" h="1524000" w="2060575">
                  <a:moveTo>
                    <a:pt x="235203" y="927100"/>
                  </a:moveTo>
                  <a:lnTo>
                    <a:pt x="230124" y="927100"/>
                  </a:lnTo>
                  <a:lnTo>
                    <a:pt x="227202" y="939800"/>
                  </a:lnTo>
                  <a:lnTo>
                    <a:pt x="235203" y="927100"/>
                  </a:lnTo>
                  <a:close/>
                </a:path>
                <a:path extrusionOk="0" h="1524000" w="2060575">
                  <a:moveTo>
                    <a:pt x="263017" y="927100"/>
                  </a:moveTo>
                  <a:lnTo>
                    <a:pt x="235203" y="927100"/>
                  </a:lnTo>
                  <a:lnTo>
                    <a:pt x="227202" y="939800"/>
                  </a:lnTo>
                  <a:lnTo>
                    <a:pt x="270637" y="939800"/>
                  </a:lnTo>
                  <a:lnTo>
                    <a:pt x="263017" y="927100"/>
                  </a:lnTo>
                  <a:close/>
                </a:path>
                <a:path extrusionOk="0" h="1524000" w="2060575">
                  <a:moveTo>
                    <a:pt x="267334" y="927100"/>
                  </a:moveTo>
                  <a:lnTo>
                    <a:pt x="270637" y="939800"/>
                  </a:lnTo>
                  <a:lnTo>
                    <a:pt x="275336" y="939800"/>
                  </a:lnTo>
                  <a:lnTo>
                    <a:pt x="267334" y="927100"/>
                  </a:lnTo>
                  <a:close/>
                </a:path>
                <a:path extrusionOk="0" h="1524000" w="2060575">
                  <a:moveTo>
                    <a:pt x="784732" y="927100"/>
                  </a:moveTo>
                  <a:lnTo>
                    <a:pt x="722376" y="927100"/>
                  </a:lnTo>
                  <a:lnTo>
                    <a:pt x="729107" y="939800"/>
                  </a:lnTo>
                  <a:lnTo>
                    <a:pt x="786257" y="939800"/>
                  </a:lnTo>
                  <a:lnTo>
                    <a:pt x="784732" y="927100"/>
                  </a:lnTo>
                  <a:close/>
                </a:path>
                <a:path extrusionOk="0" h="1524000" w="2060575">
                  <a:moveTo>
                    <a:pt x="1010157" y="927100"/>
                  </a:moveTo>
                  <a:lnTo>
                    <a:pt x="961263" y="927100"/>
                  </a:lnTo>
                  <a:lnTo>
                    <a:pt x="958088" y="939800"/>
                  </a:lnTo>
                  <a:lnTo>
                    <a:pt x="1005077" y="939800"/>
                  </a:lnTo>
                  <a:lnTo>
                    <a:pt x="1010157" y="927100"/>
                  </a:lnTo>
                  <a:close/>
                </a:path>
                <a:path extrusionOk="0" h="1524000" w="2060575">
                  <a:moveTo>
                    <a:pt x="1013078" y="927100"/>
                  </a:moveTo>
                  <a:lnTo>
                    <a:pt x="1010157" y="927100"/>
                  </a:lnTo>
                  <a:lnTo>
                    <a:pt x="1007237" y="939800"/>
                  </a:lnTo>
                  <a:lnTo>
                    <a:pt x="1013078" y="927100"/>
                  </a:lnTo>
                  <a:close/>
                </a:path>
                <a:path extrusionOk="0" h="1524000" w="2060575">
                  <a:moveTo>
                    <a:pt x="1247394" y="927100"/>
                  </a:moveTo>
                  <a:lnTo>
                    <a:pt x="1244981" y="927100"/>
                  </a:lnTo>
                  <a:lnTo>
                    <a:pt x="1248537" y="939800"/>
                  </a:lnTo>
                  <a:lnTo>
                    <a:pt x="1251077" y="939800"/>
                  </a:lnTo>
                  <a:lnTo>
                    <a:pt x="1250799" y="934243"/>
                  </a:lnTo>
                  <a:lnTo>
                    <a:pt x="1249775" y="929367"/>
                  </a:lnTo>
                  <a:lnTo>
                    <a:pt x="1247394" y="927100"/>
                  </a:lnTo>
                  <a:close/>
                </a:path>
                <a:path extrusionOk="0" h="1524000" w="2060575">
                  <a:moveTo>
                    <a:pt x="1250799" y="934243"/>
                  </a:moveTo>
                  <a:lnTo>
                    <a:pt x="1251077" y="939800"/>
                  </a:lnTo>
                  <a:lnTo>
                    <a:pt x="1251965" y="939800"/>
                  </a:lnTo>
                  <a:lnTo>
                    <a:pt x="1250799" y="934243"/>
                  </a:lnTo>
                  <a:close/>
                </a:path>
                <a:path extrusionOk="0" h="1524000" w="2060575">
                  <a:moveTo>
                    <a:pt x="1250594" y="930148"/>
                  </a:moveTo>
                  <a:lnTo>
                    <a:pt x="1250799" y="934243"/>
                  </a:lnTo>
                  <a:lnTo>
                    <a:pt x="1251965" y="939800"/>
                  </a:lnTo>
                  <a:lnTo>
                    <a:pt x="1260728" y="939800"/>
                  </a:lnTo>
                  <a:lnTo>
                    <a:pt x="1250594" y="930148"/>
                  </a:lnTo>
                  <a:close/>
                </a:path>
                <a:path extrusionOk="0" h="1524000" w="2060575">
                  <a:moveTo>
                    <a:pt x="1250458" y="927434"/>
                  </a:moveTo>
                  <a:lnTo>
                    <a:pt x="1250594" y="930148"/>
                  </a:lnTo>
                  <a:lnTo>
                    <a:pt x="1260728" y="939800"/>
                  </a:lnTo>
                  <a:lnTo>
                    <a:pt x="1262507" y="939800"/>
                  </a:lnTo>
                  <a:lnTo>
                    <a:pt x="1262507" y="937558"/>
                  </a:lnTo>
                  <a:lnTo>
                    <a:pt x="1250458" y="927434"/>
                  </a:lnTo>
                  <a:close/>
                </a:path>
                <a:path extrusionOk="0" h="1524000" w="2060575">
                  <a:moveTo>
                    <a:pt x="1262507" y="937558"/>
                  </a:moveTo>
                  <a:lnTo>
                    <a:pt x="1262507" y="939800"/>
                  </a:lnTo>
                  <a:lnTo>
                    <a:pt x="1265174" y="939800"/>
                  </a:lnTo>
                  <a:lnTo>
                    <a:pt x="1262507" y="937558"/>
                  </a:lnTo>
                  <a:close/>
                </a:path>
                <a:path extrusionOk="0" h="1524000" w="2060575">
                  <a:moveTo>
                    <a:pt x="1290955" y="914400"/>
                  </a:moveTo>
                  <a:lnTo>
                    <a:pt x="1283589" y="914400"/>
                  </a:lnTo>
                  <a:lnTo>
                    <a:pt x="1284683" y="926559"/>
                  </a:lnTo>
                  <a:lnTo>
                    <a:pt x="1284986" y="927100"/>
                  </a:lnTo>
                  <a:lnTo>
                    <a:pt x="1293621" y="927100"/>
                  </a:lnTo>
                  <a:lnTo>
                    <a:pt x="1297432" y="939800"/>
                  </a:lnTo>
                  <a:lnTo>
                    <a:pt x="1297432" y="927100"/>
                  </a:lnTo>
                  <a:lnTo>
                    <a:pt x="1290955" y="914400"/>
                  </a:lnTo>
                  <a:close/>
                </a:path>
                <a:path extrusionOk="0" h="1524000" w="2060575">
                  <a:moveTo>
                    <a:pt x="1297432" y="927100"/>
                  </a:moveTo>
                  <a:lnTo>
                    <a:pt x="1297432" y="939800"/>
                  </a:lnTo>
                  <a:lnTo>
                    <a:pt x="1298828" y="939800"/>
                  </a:lnTo>
                  <a:lnTo>
                    <a:pt x="1297432" y="927100"/>
                  </a:lnTo>
                  <a:close/>
                </a:path>
                <a:path extrusionOk="0" h="1524000" w="2060575">
                  <a:moveTo>
                    <a:pt x="1297686" y="927100"/>
                  </a:moveTo>
                  <a:lnTo>
                    <a:pt x="1298828" y="939800"/>
                  </a:lnTo>
                  <a:lnTo>
                    <a:pt x="1299464" y="939800"/>
                  </a:lnTo>
                  <a:lnTo>
                    <a:pt x="1297686" y="927100"/>
                  </a:lnTo>
                  <a:close/>
                </a:path>
                <a:path extrusionOk="0" h="1524000" w="2060575">
                  <a:moveTo>
                    <a:pt x="1297686" y="927100"/>
                  </a:moveTo>
                  <a:lnTo>
                    <a:pt x="1299464" y="939800"/>
                  </a:lnTo>
                  <a:lnTo>
                    <a:pt x="1300861" y="939800"/>
                  </a:lnTo>
                  <a:lnTo>
                    <a:pt x="1297686" y="927100"/>
                  </a:lnTo>
                  <a:close/>
                </a:path>
                <a:path extrusionOk="0" h="1524000" w="2060575">
                  <a:moveTo>
                    <a:pt x="1262507" y="927100"/>
                  </a:moveTo>
                  <a:lnTo>
                    <a:pt x="1250442" y="927100"/>
                  </a:lnTo>
                  <a:lnTo>
                    <a:pt x="1250458" y="927434"/>
                  </a:lnTo>
                  <a:lnTo>
                    <a:pt x="1262507" y="937558"/>
                  </a:lnTo>
                  <a:lnTo>
                    <a:pt x="1262507" y="927100"/>
                  </a:lnTo>
                  <a:close/>
                </a:path>
                <a:path extrusionOk="0" h="1524000" w="2060575">
                  <a:moveTo>
                    <a:pt x="1249775" y="929367"/>
                  </a:moveTo>
                  <a:lnTo>
                    <a:pt x="1250799" y="934243"/>
                  </a:lnTo>
                  <a:lnTo>
                    <a:pt x="1250594" y="930148"/>
                  </a:lnTo>
                  <a:lnTo>
                    <a:pt x="1249775" y="929367"/>
                  </a:lnTo>
                  <a:close/>
                </a:path>
                <a:path extrusionOk="0" h="1524000" w="2060575">
                  <a:moveTo>
                    <a:pt x="1250061" y="927100"/>
                  </a:moveTo>
                  <a:lnTo>
                    <a:pt x="1249299" y="927100"/>
                  </a:lnTo>
                  <a:lnTo>
                    <a:pt x="1249775" y="929367"/>
                  </a:lnTo>
                  <a:lnTo>
                    <a:pt x="1250594" y="930148"/>
                  </a:lnTo>
                  <a:lnTo>
                    <a:pt x="1250458" y="927434"/>
                  </a:lnTo>
                  <a:lnTo>
                    <a:pt x="1250061" y="927100"/>
                  </a:lnTo>
                  <a:close/>
                </a:path>
                <a:path extrusionOk="0" h="1524000" w="2060575">
                  <a:moveTo>
                    <a:pt x="65658" y="927100"/>
                  </a:moveTo>
                  <a:lnTo>
                    <a:pt x="66439" y="928914"/>
                  </a:lnTo>
                  <a:lnTo>
                    <a:pt x="66185" y="928040"/>
                  </a:lnTo>
                  <a:lnTo>
                    <a:pt x="65658" y="927100"/>
                  </a:lnTo>
                  <a:close/>
                </a:path>
                <a:path extrusionOk="0" h="1524000" w="2060575">
                  <a:moveTo>
                    <a:pt x="45254" y="922866"/>
                  </a:moveTo>
                  <a:lnTo>
                    <a:pt x="46227" y="927100"/>
                  </a:lnTo>
                  <a:lnTo>
                    <a:pt x="47117" y="927100"/>
                  </a:lnTo>
                  <a:lnTo>
                    <a:pt x="45254" y="922866"/>
                  </a:lnTo>
                  <a:close/>
                </a:path>
                <a:path extrusionOk="0" h="1524000" w="2060575">
                  <a:moveTo>
                    <a:pt x="268350" y="914400"/>
                  </a:moveTo>
                  <a:lnTo>
                    <a:pt x="44195" y="914400"/>
                  </a:lnTo>
                  <a:lnTo>
                    <a:pt x="47117" y="927100"/>
                  </a:lnTo>
                  <a:lnTo>
                    <a:pt x="264159" y="927100"/>
                  </a:lnTo>
                  <a:lnTo>
                    <a:pt x="268350" y="914400"/>
                  </a:lnTo>
                  <a:close/>
                </a:path>
                <a:path extrusionOk="0" h="1524000" w="2060575">
                  <a:moveTo>
                    <a:pt x="704761" y="923289"/>
                  </a:moveTo>
                  <a:lnTo>
                    <a:pt x="705484" y="927100"/>
                  </a:lnTo>
                  <a:lnTo>
                    <a:pt x="705865" y="927100"/>
                  </a:lnTo>
                  <a:lnTo>
                    <a:pt x="705461" y="924718"/>
                  </a:lnTo>
                  <a:lnTo>
                    <a:pt x="704761" y="923289"/>
                  </a:lnTo>
                  <a:close/>
                </a:path>
                <a:path extrusionOk="0" h="1524000" w="2060575">
                  <a:moveTo>
                    <a:pt x="705461" y="924718"/>
                  </a:moveTo>
                  <a:lnTo>
                    <a:pt x="705865" y="927100"/>
                  </a:lnTo>
                  <a:lnTo>
                    <a:pt x="706627" y="927100"/>
                  </a:lnTo>
                  <a:lnTo>
                    <a:pt x="705461" y="924718"/>
                  </a:lnTo>
                  <a:close/>
                </a:path>
                <a:path extrusionOk="0" h="1524000" w="2060575">
                  <a:moveTo>
                    <a:pt x="704329" y="918059"/>
                  </a:moveTo>
                  <a:lnTo>
                    <a:pt x="705461" y="924718"/>
                  </a:lnTo>
                  <a:lnTo>
                    <a:pt x="706627" y="927100"/>
                  </a:lnTo>
                  <a:lnTo>
                    <a:pt x="707897" y="927100"/>
                  </a:lnTo>
                  <a:lnTo>
                    <a:pt x="706180" y="920496"/>
                  </a:lnTo>
                  <a:lnTo>
                    <a:pt x="704329" y="918059"/>
                  </a:lnTo>
                  <a:close/>
                </a:path>
                <a:path extrusionOk="0" h="1524000" w="2060575">
                  <a:moveTo>
                    <a:pt x="706180" y="920496"/>
                  </a:moveTo>
                  <a:lnTo>
                    <a:pt x="707897" y="927100"/>
                  </a:lnTo>
                  <a:lnTo>
                    <a:pt x="711200" y="927100"/>
                  </a:lnTo>
                  <a:lnTo>
                    <a:pt x="706180" y="920496"/>
                  </a:lnTo>
                  <a:close/>
                </a:path>
                <a:path extrusionOk="0" h="1524000" w="2060575">
                  <a:moveTo>
                    <a:pt x="704595" y="914400"/>
                  </a:moveTo>
                  <a:lnTo>
                    <a:pt x="706180" y="920496"/>
                  </a:lnTo>
                  <a:lnTo>
                    <a:pt x="711200" y="927100"/>
                  </a:lnTo>
                  <a:lnTo>
                    <a:pt x="714120" y="927100"/>
                  </a:lnTo>
                  <a:lnTo>
                    <a:pt x="709358" y="919162"/>
                  </a:lnTo>
                  <a:lnTo>
                    <a:pt x="704595" y="914400"/>
                  </a:lnTo>
                  <a:close/>
                </a:path>
                <a:path extrusionOk="0" h="1524000" w="2060575">
                  <a:moveTo>
                    <a:pt x="709358" y="919162"/>
                  </a:moveTo>
                  <a:lnTo>
                    <a:pt x="714120" y="927100"/>
                  </a:lnTo>
                  <a:lnTo>
                    <a:pt x="717295" y="927100"/>
                  </a:lnTo>
                  <a:lnTo>
                    <a:pt x="709358" y="919162"/>
                  </a:lnTo>
                  <a:close/>
                </a:path>
                <a:path extrusionOk="0" h="1524000" w="2060575">
                  <a:moveTo>
                    <a:pt x="745236" y="901700"/>
                  </a:moveTo>
                  <a:lnTo>
                    <a:pt x="698881" y="901700"/>
                  </a:lnTo>
                  <a:lnTo>
                    <a:pt x="709358" y="919162"/>
                  </a:lnTo>
                  <a:lnTo>
                    <a:pt x="717295" y="927100"/>
                  </a:lnTo>
                  <a:lnTo>
                    <a:pt x="774319" y="927100"/>
                  </a:lnTo>
                  <a:lnTo>
                    <a:pt x="764539" y="914400"/>
                  </a:lnTo>
                  <a:lnTo>
                    <a:pt x="751077" y="914400"/>
                  </a:lnTo>
                  <a:lnTo>
                    <a:pt x="745236" y="901700"/>
                  </a:lnTo>
                  <a:close/>
                </a:path>
                <a:path extrusionOk="0" h="1524000" w="2060575">
                  <a:moveTo>
                    <a:pt x="771017" y="914400"/>
                  </a:moveTo>
                  <a:lnTo>
                    <a:pt x="764539" y="914400"/>
                  </a:lnTo>
                  <a:lnTo>
                    <a:pt x="774319" y="927100"/>
                  </a:lnTo>
                  <a:lnTo>
                    <a:pt x="771017" y="914400"/>
                  </a:lnTo>
                  <a:close/>
                </a:path>
                <a:path extrusionOk="0" h="1524000" w="2060575">
                  <a:moveTo>
                    <a:pt x="773176" y="914400"/>
                  </a:moveTo>
                  <a:lnTo>
                    <a:pt x="771017" y="914400"/>
                  </a:lnTo>
                  <a:lnTo>
                    <a:pt x="774319" y="927100"/>
                  </a:lnTo>
                  <a:lnTo>
                    <a:pt x="777875" y="927100"/>
                  </a:lnTo>
                  <a:lnTo>
                    <a:pt x="773176" y="914400"/>
                  </a:lnTo>
                  <a:close/>
                </a:path>
                <a:path extrusionOk="0" h="1524000" w="2060575">
                  <a:moveTo>
                    <a:pt x="1031494" y="914400"/>
                  </a:moveTo>
                  <a:lnTo>
                    <a:pt x="973708" y="914400"/>
                  </a:lnTo>
                  <a:lnTo>
                    <a:pt x="970661" y="927100"/>
                  </a:lnTo>
                  <a:lnTo>
                    <a:pt x="1024255" y="927100"/>
                  </a:lnTo>
                  <a:lnTo>
                    <a:pt x="1031494" y="914400"/>
                  </a:lnTo>
                  <a:close/>
                </a:path>
                <a:path extrusionOk="0" h="1524000" w="2060575">
                  <a:moveTo>
                    <a:pt x="1227141" y="918531"/>
                  </a:moveTo>
                  <a:lnTo>
                    <a:pt x="1228597" y="927100"/>
                  </a:lnTo>
                  <a:lnTo>
                    <a:pt x="1229614" y="927100"/>
                  </a:lnTo>
                  <a:lnTo>
                    <a:pt x="1227688" y="919078"/>
                  </a:lnTo>
                  <a:lnTo>
                    <a:pt x="1227141" y="918531"/>
                  </a:lnTo>
                  <a:close/>
                </a:path>
                <a:path extrusionOk="0" h="1524000" w="2060575">
                  <a:moveTo>
                    <a:pt x="1227688" y="919078"/>
                  </a:moveTo>
                  <a:lnTo>
                    <a:pt x="1229614" y="927100"/>
                  </a:lnTo>
                  <a:lnTo>
                    <a:pt x="1235709" y="927100"/>
                  </a:lnTo>
                  <a:lnTo>
                    <a:pt x="1227688" y="919078"/>
                  </a:lnTo>
                  <a:close/>
                </a:path>
                <a:path extrusionOk="0" h="1524000" w="2060575">
                  <a:moveTo>
                    <a:pt x="1277874" y="914400"/>
                  </a:moveTo>
                  <a:lnTo>
                    <a:pt x="1226565" y="914400"/>
                  </a:lnTo>
                  <a:lnTo>
                    <a:pt x="1227688" y="919078"/>
                  </a:lnTo>
                  <a:lnTo>
                    <a:pt x="1235709" y="927100"/>
                  </a:lnTo>
                  <a:lnTo>
                    <a:pt x="1284732" y="927100"/>
                  </a:lnTo>
                  <a:lnTo>
                    <a:pt x="1284683" y="926559"/>
                  </a:lnTo>
                  <a:lnTo>
                    <a:pt x="1277874" y="914400"/>
                  </a:lnTo>
                  <a:close/>
                </a:path>
                <a:path extrusionOk="0" h="1524000" w="2060575">
                  <a:moveTo>
                    <a:pt x="1277365" y="901700"/>
                  </a:moveTo>
                  <a:lnTo>
                    <a:pt x="1275207" y="901700"/>
                  </a:lnTo>
                  <a:lnTo>
                    <a:pt x="1279778" y="914400"/>
                  </a:lnTo>
                  <a:lnTo>
                    <a:pt x="1277874" y="914400"/>
                  </a:lnTo>
                  <a:lnTo>
                    <a:pt x="1284683" y="926559"/>
                  </a:lnTo>
                  <a:lnTo>
                    <a:pt x="1283589" y="914400"/>
                  </a:lnTo>
                  <a:lnTo>
                    <a:pt x="1277365" y="901700"/>
                  </a:lnTo>
                  <a:close/>
                </a:path>
                <a:path extrusionOk="0" h="1524000" w="2060575">
                  <a:moveTo>
                    <a:pt x="703579" y="917073"/>
                  </a:moveTo>
                  <a:lnTo>
                    <a:pt x="704761" y="923289"/>
                  </a:lnTo>
                  <a:lnTo>
                    <a:pt x="705461" y="924718"/>
                  </a:lnTo>
                  <a:lnTo>
                    <a:pt x="704329" y="918059"/>
                  </a:lnTo>
                  <a:lnTo>
                    <a:pt x="703579" y="917073"/>
                  </a:lnTo>
                  <a:close/>
                </a:path>
                <a:path extrusionOk="0" h="1524000" w="2060575">
                  <a:moveTo>
                    <a:pt x="698881" y="901700"/>
                  </a:moveTo>
                  <a:lnTo>
                    <a:pt x="700405" y="914400"/>
                  </a:lnTo>
                  <a:lnTo>
                    <a:pt x="704761" y="923289"/>
                  </a:lnTo>
                  <a:lnTo>
                    <a:pt x="703579" y="917073"/>
                  </a:lnTo>
                  <a:lnTo>
                    <a:pt x="701547" y="914400"/>
                  </a:lnTo>
                  <a:lnTo>
                    <a:pt x="706501" y="914400"/>
                  </a:lnTo>
                  <a:lnTo>
                    <a:pt x="698881" y="901700"/>
                  </a:lnTo>
                  <a:close/>
                </a:path>
                <a:path extrusionOk="0" h="1524000" w="2060575">
                  <a:moveTo>
                    <a:pt x="43306" y="914400"/>
                  </a:moveTo>
                  <a:lnTo>
                    <a:pt x="41528" y="914400"/>
                  </a:lnTo>
                  <a:lnTo>
                    <a:pt x="45254" y="922866"/>
                  </a:lnTo>
                  <a:lnTo>
                    <a:pt x="43306" y="914400"/>
                  </a:lnTo>
                  <a:close/>
                </a:path>
                <a:path extrusionOk="0" h="1524000" w="2060575">
                  <a:moveTo>
                    <a:pt x="704595" y="914400"/>
                  </a:moveTo>
                  <a:lnTo>
                    <a:pt x="703707" y="914400"/>
                  </a:lnTo>
                  <a:lnTo>
                    <a:pt x="704329" y="918059"/>
                  </a:lnTo>
                  <a:lnTo>
                    <a:pt x="706180" y="920496"/>
                  </a:lnTo>
                  <a:lnTo>
                    <a:pt x="704595" y="914400"/>
                  </a:lnTo>
                  <a:close/>
                </a:path>
                <a:path extrusionOk="0" h="1524000" w="2060575">
                  <a:moveTo>
                    <a:pt x="706501" y="914400"/>
                  </a:moveTo>
                  <a:lnTo>
                    <a:pt x="704595" y="914400"/>
                  </a:lnTo>
                  <a:lnTo>
                    <a:pt x="709358" y="919162"/>
                  </a:lnTo>
                  <a:lnTo>
                    <a:pt x="706501" y="914400"/>
                  </a:lnTo>
                  <a:close/>
                </a:path>
                <a:path extrusionOk="0" h="1524000" w="2060575">
                  <a:moveTo>
                    <a:pt x="1226439" y="914400"/>
                  </a:moveTo>
                  <a:lnTo>
                    <a:pt x="1223009" y="914400"/>
                  </a:lnTo>
                  <a:lnTo>
                    <a:pt x="1227141" y="918531"/>
                  </a:lnTo>
                  <a:lnTo>
                    <a:pt x="1226439" y="914400"/>
                  </a:lnTo>
                  <a:close/>
                </a:path>
                <a:path extrusionOk="0" h="1524000" w="2060575">
                  <a:moveTo>
                    <a:pt x="703707" y="914400"/>
                  </a:moveTo>
                  <a:lnTo>
                    <a:pt x="703071" y="914400"/>
                  </a:lnTo>
                  <a:lnTo>
                    <a:pt x="703579" y="917073"/>
                  </a:lnTo>
                  <a:lnTo>
                    <a:pt x="704329" y="918059"/>
                  </a:lnTo>
                  <a:lnTo>
                    <a:pt x="703707" y="914400"/>
                  </a:lnTo>
                  <a:close/>
                </a:path>
                <a:path extrusionOk="0" h="1524000" w="2060575">
                  <a:moveTo>
                    <a:pt x="36364" y="910166"/>
                  </a:moveTo>
                  <a:lnTo>
                    <a:pt x="36702" y="914400"/>
                  </a:lnTo>
                  <a:lnTo>
                    <a:pt x="37211" y="914400"/>
                  </a:lnTo>
                  <a:lnTo>
                    <a:pt x="36364" y="910166"/>
                  </a:lnTo>
                  <a:close/>
                </a:path>
                <a:path extrusionOk="0" h="1524000" w="2060575">
                  <a:moveTo>
                    <a:pt x="35687" y="901700"/>
                  </a:moveTo>
                  <a:lnTo>
                    <a:pt x="36364" y="910166"/>
                  </a:lnTo>
                  <a:lnTo>
                    <a:pt x="37211" y="914400"/>
                  </a:lnTo>
                  <a:lnTo>
                    <a:pt x="40005" y="914400"/>
                  </a:lnTo>
                  <a:lnTo>
                    <a:pt x="35687" y="901700"/>
                  </a:lnTo>
                  <a:close/>
                </a:path>
                <a:path extrusionOk="0" h="1524000" w="2060575">
                  <a:moveTo>
                    <a:pt x="101853" y="901700"/>
                  </a:moveTo>
                  <a:lnTo>
                    <a:pt x="35687" y="901700"/>
                  </a:lnTo>
                  <a:lnTo>
                    <a:pt x="40005" y="914400"/>
                  </a:lnTo>
                  <a:lnTo>
                    <a:pt x="107695" y="914400"/>
                  </a:lnTo>
                  <a:lnTo>
                    <a:pt x="101853" y="901700"/>
                  </a:lnTo>
                  <a:close/>
                </a:path>
                <a:path extrusionOk="0" h="1524000" w="2060575">
                  <a:moveTo>
                    <a:pt x="299084" y="901700"/>
                  </a:moveTo>
                  <a:lnTo>
                    <a:pt x="202437" y="901700"/>
                  </a:lnTo>
                  <a:lnTo>
                    <a:pt x="197484" y="914400"/>
                  </a:lnTo>
                  <a:lnTo>
                    <a:pt x="289306" y="914400"/>
                  </a:lnTo>
                  <a:lnTo>
                    <a:pt x="299084" y="901700"/>
                  </a:lnTo>
                  <a:close/>
                </a:path>
                <a:path extrusionOk="0" h="1524000" w="2060575">
                  <a:moveTo>
                    <a:pt x="299084" y="901700"/>
                  </a:moveTo>
                  <a:lnTo>
                    <a:pt x="289306" y="914400"/>
                  </a:lnTo>
                  <a:lnTo>
                    <a:pt x="295528" y="914400"/>
                  </a:lnTo>
                  <a:lnTo>
                    <a:pt x="299084" y="901700"/>
                  </a:lnTo>
                  <a:close/>
                </a:path>
                <a:path extrusionOk="0" h="1524000" w="2060575">
                  <a:moveTo>
                    <a:pt x="305307" y="901700"/>
                  </a:moveTo>
                  <a:lnTo>
                    <a:pt x="299084" y="901700"/>
                  </a:lnTo>
                  <a:lnTo>
                    <a:pt x="295528" y="914400"/>
                  </a:lnTo>
                  <a:lnTo>
                    <a:pt x="296799" y="914400"/>
                  </a:lnTo>
                  <a:lnTo>
                    <a:pt x="305307" y="901700"/>
                  </a:lnTo>
                  <a:close/>
                </a:path>
                <a:path extrusionOk="0" h="1524000" w="2060575">
                  <a:moveTo>
                    <a:pt x="305307" y="901700"/>
                  </a:moveTo>
                  <a:lnTo>
                    <a:pt x="296799" y="914400"/>
                  </a:lnTo>
                  <a:lnTo>
                    <a:pt x="302006" y="914400"/>
                  </a:lnTo>
                  <a:lnTo>
                    <a:pt x="305307" y="901700"/>
                  </a:lnTo>
                  <a:close/>
                </a:path>
                <a:path extrusionOk="0" h="1524000" w="2060575">
                  <a:moveTo>
                    <a:pt x="308863" y="901700"/>
                  </a:moveTo>
                  <a:lnTo>
                    <a:pt x="305307" y="901700"/>
                  </a:lnTo>
                  <a:lnTo>
                    <a:pt x="302006" y="914400"/>
                  </a:lnTo>
                  <a:lnTo>
                    <a:pt x="305181" y="914400"/>
                  </a:lnTo>
                  <a:lnTo>
                    <a:pt x="308863" y="901700"/>
                  </a:lnTo>
                  <a:close/>
                </a:path>
                <a:path extrusionOk="0" h="1524000" w="2060575">
                  <a:moveTo>
                    <a:pt x="308863" y="901700"/>
                  </a:moveTo>
                  <a:lnTo>
                    <a:pt x="305181" y="914400"/>
                  </a:lnTo>
                  <a:lnTo>
                    <a:pt x="305562" y="914400"/>
                  </a:lnTo>
                  <a:lnTo>
                    <a:pt x="308863" y="901700"/>
                  </a:lnTo>
                  <a:close/>
                </a:path>
                <a:path extrusionOk="0" h="1524000" w="2060575">
                  <a:moveTo>
                    <a:pt x="312038" y="901700"/>
                  </a:moveTo>
                  <a:lnTo>
                    <a:pt x="308863" y="901700"/>
                  </a:lnTo>
                  <a:lnTo>
                    <a:pt x="305562" y="914400"/>
                  </a:lnTo>
                  <a:lnTo>
                    <a:pt x="308482" y="914400"/>
                  </a:lnTo>
                  <a:lnTo>
                    <a:pt x="312038" y="901700"/>
                  </a:lnTo>
                  <a:close/>
                </a:path>
                <a:path extrusionOk="0" h="1524000" w="2060575">
                  <a:moveTo>
                    <a:pt x="698881" y="901700"/>
                  </a:moveTo>
                  <a:lnTo>
                    <a:pt x="663956" y="901700"/>
                  </a:lnTo>
                  <a:lnTo>
                    <a:pt x="673988" y="914400"/>
                  </a:lnTo>
                  <a:lnTo>
                    <a:pt x="700405" y="914400"/>
                  </a:lnTo>
                  <a:lnTo>
                    <a:pt x="698881" y="901700"/>
                  </a:lnTo>
                  <a:close/>
                </a:path>
                <a:path extrusionOk="0" h="1524000" w="2060575">
                  <a:moveTo>
                    <a:pt x="1074039" y="901700"/>
                  </a:moveTo>
                  <a:lnTo>
                    <a:pt x="987551" y="901700"/>
                  </a:lnTo>
                  <a:lnTo>
                    <a:pt x="984631" y="914400"/>
                  </a:lnTo>
                  <a:lnTo>
                    <a:pt x="1072133" y="914400"/>
                  </a:lnTo>
                  <a:lnTo>
                    <a:pt x="1074039" y="901700"/>
                  </a:lnTo>
                  <a:close/>
                </a:path>
                <a:path extrusionOk="0" h="1524000" w="2060575">
                  <a:moveTo>
                    <a:pt x="1266697" y="901700"/>
                  </a:moveTo>
                  <a:lnTo>
                    <a:pt x="1196594" y="901700"/>
                  </a:lnTo>
                  <a:lnTo>
                    <a:pt x="1199133" y="914400"/>
                  </a:lnTo>
                  <a:lnTo>
                    <a:pt x="1279778" y="914400"/>
                  </a:lnTo>
                  <a:lnTo>
                    <a:pt x="1266697" y="901700"/>
                  </a:lnTo>
                  <a:close/>
                </a:path>
                <a:path extrusionOk="0" h="1524000" w="2060575">
                  <a:moveTo>
                    <a:pt x="1275207" y="901700"/>
                  </a:moveTo>
                  <a:lnTo>
                    <a:pt x="1266697" y="901700"/>
                  </a:lnTo>
                  <a:lnTo>
                    <a:pt x="1279778" y="914400"/>
                  </a:lnTo>
                  <a:lnTo>
                    <a:pt x="1275207" y="901700"/>
                  </a:lnTo>
                  <a:close/>
                </a:path>
                <a:path extrusionOk="0" h="1524000" w="2060575">
                  <a:moveTo>
                    <a:pt x="35687" y="901700"/>
                  </a:moveTo>
                  <a:lnTo>
                    <a:pt x="34670" y="901700"/>
                  </a:lnTo>
                  <a:lnTo>
                    <a:pt x="36364" y="910166"/>
                  </a:lnTo>
                  <a:lnTo>
                    <a:pt x="35687" y="901700"/>
                  </a:lnTo>
                  <a:close/>
                </a:path>
                <a:path extrusionOk="0" h="1524000" w="2060575">
                  <a:moveTo>
                    <a:pt x="28320" y="889000"/>
                  </a:moveTo>
                  <a:lnTo>
                    <a:pt x="30225" y="901700"/>
                  </a:lnTo>
                  <a:lnTo>
                    <a:pt x="31876" y="901700"/>
                  </a:lnTo>
                  <a:lnTo>
                    <a:pt x="28320" y="889000"/>
                  </a:lnTo>
                  <a:close/>
                </a:path>
                <a:path extrusionOk="0" h="1524000" w="2060575">
                  <a:moveTo>
                    <a:pt x="59943" y="889000"/>
                  </a:moveTo>
                  <a:lnTo>
                    <a:pt x="28320" y="889000"/>
                  </a:lnTo>
                  <a:lnTo>
                    <a:pt x="31876" y="901700"/>
                  </a:lnTo>
                  <a:lnTo>
                    <a:pt x="67563" y="901700"/>
                  </a:lnTo>
                  <a:lnTo>
                    <a:pt x="64896" y="893855"/>
                  </a:lnTo>
                  <a:lnTo>
                    <a:pt x="59943" y="889000"/>
                  </a:lnTo>
                  <a:close/>
                </a:path>
                <a:path extrusionOk="0" h="1524000" w="2060575">
                  <a:moveTo>
                    <a:pt x="64896" y="893855"/>
                  </a:moveTo>
                  <a:lnTo>
                    <a:pt x="67563" y="901700"/>
                  </a:lnTo>
                  <a:lnTo>
                    <a:pt x="67449" y="897889"/>
                  </a:lnTo>
                  <a:lnTo>
                    <a:pt x="67376" y="896286"/>
                  </a:lnTo>
                  <a:lnTo>
                    <a:pt x="64896" y="893855"/>
                  </a:lnTo>
                  <a:close/>
                </a:path>
                <a:path extrusionOk="0" h="1524000" w="2060575">
                  <a:moveTo>
                    <a:pt x="67402" y="896312"/>
                  </a:moveTo>
                  <a:lnTo>
                    <a:pt x="67563" y="901700"/>
                  </a:lnTo>
                  <a:lnTo>
                    <a:pt x="70103" y="901700"/>
                  </a:lnTo>
                  <a:lnTo>
                    <a:pt x="69928" y="900234"/>
                  </a:lnTo>
                  <a:lnTo>
                    <a:pt x="67443" y="896352"/>
                  </a:lnTo>
                  <a:close/>
                </a:path>
                <a:path extrusionOk="0" h="1524000" w="2060575">
                  <a:moveTo>
                    <a:pt x="69731" y="898595"/>
                  </a:moveTo>
                  <a:lnTo>
                    <a:pt x="69928" y="900234"/>
                  </a:lnTo>
                  <a:lnTo>
                    <a:pt x="70865" y="901700"/>
                  </a:lnTo>
                  <a:lnTo>
                    <a:pt x="72897" y="901700"/>
                  </a:lnTo>
                  <a:lnTo>
                    <a:pt x="69731" y="898595"/>
                  </a:lnTo>
                  <a:close/>
                </a:path>
                <a:path extrusionOk="0" h="1524000" w="2060575">
                  <a:moveTo>
                    <a:pt x="69722" y="889000"/>
                  </a:moveTo>
                  <a:lnTo>
                    <a:pt x="68580" y="889000"/>
                  </a:lnTo>
                  <a:lnTo>
                    <a:pt x="69731" y="898595"/>
                  </a:lnTo>
                  <a:lnTo>
                    <a:pt x="72897" y="901700"/>
                  </a:lnTo>
                  <a:lnTo>
                    <a:pt x="69722" y="889000"/>
                  </a:lnTo>
                  <a:close/>
                </a:path>
                <a:path extrusionOk="0" h="1524000" w="2060575">
                  <a:moveTo>
                    <a:pt x="71246" y="889000"/>
                  </a:moveTo>
                  <a:lnTo>
                    <a:pt x="69722" y="889000"/>
                  </a:lnTo>
                  <a:lnTo>
                    <a:pt x="72897" y="901700"/>
                  </a:lnTo>
                  <a:lnTo>
                    <a:pt x="77343" y="901700"/>
                  </a:lnTo>
                  <a:lnTo>
                    <a:pt x="71246" y="889000"/>
                  </a:lnTo>
                  <a:close/>
                </a:path>
                <a:path extrusionOk="0" h="1524000" w="2060575">
                  <a:moveTo>
                    <a:pt x="336169" y="889000"/>
                  </a:moveTo>
                  <a:lnTo>
                    <a:pt x="233680" y="889000"/>
                  </a:lnTo>
                  <a:lnTo>
                    <a:pt x="224027" y="901700"/>
                  </a:lnTo>
                  <a:lnTo>
                    <a:pt x="326389" y="901700"/>
                  </a:lnTo>
                  <a:lnTo>
                    <a:pt x="336169" y="889000"/>
                  </a:lnTo>
                  <a:close/>
                </a:path>
                <a:path extrusionOk="0" h="1524000" w="2060575">
                  <a:moveTo>
                    <a:pt x="336169" y="889000"/>
                  </a:moveTo>
                  <a:lnTo>
                    <a:pt x="326389" y="901700"/>
                  </a:lnTo>
                  <a:lnTo>
                    <a:pt x="332613" y="901700"/>
                  </a:lnTo>
                  <a:lnTo>
                    <a:pt x="336169" y="889000"/>
                  </a:lnTo>
                  <a:close/>
                </a:path>
                <a:path extrusionOk="0" h="1524000" w="2060575">
                  <a:moveTo>
                    <a:pt x="340994" y="889000"/>
                  </a:moveTo>
                  <a:lnTo>
                    <a:pt x="336169" y="889000"/>
                  </a:lnTo>
                  <a:lnTo>
                    <a:pt x="332613" y="901700"/>
                  </a:lnTo>
                  <a:lnTo>
                    <a:pt x="333882" y="901700"/>
                  </a:lnTo>
                  <a:lnTo>
                    <a:pt x="340994" y="889000"/>
                  </a:lnTo>
                  <a:close/>
                </a:path>
                <a:path extrusionOk="0" h="1524000" w="2060575">
                  <a:moveTo>
                    <a:pt x="340994" y="889000"/>
                  </a:moveTo>
                  <a:lnTo>
                    <a:pt x="333882" y="901700"/>
                  </a:lnTo>
                  <a:lnTo>
                    <a:pt x="337819" y="901700"/>
                  </a:lnTo>
                  <a:lnTo>
                    <a:pt x="340994" y="889000"/>
                  </a:lnTo>
                  <a:close/>
                </a:path>
                <a:path extrusionOk="0" h="1524000" w="2060575">
                  <a:moveTo>
                    <a:pt x="347471" y="889000"/>
                  </a:moveTo>
                  <a:lnTo>
                    <a:pt x="340994" y="889000"/>
                  </a:lnTo>
                  <a:lnTo>
                    <a:pt x="337819" y="901700"/>
                  </a:lnTo>
                  <a:lnTo>
                    <a:pt x="342011" y="901700"/>
                  </a:lnTo>
                  <a:lnTo>
                    <a:pt x="347471" y="889000"/>
                  </a:lnTo>
                  <a:close/>
                </a:path>
                <a:path extrusionOk="0" h="1524000" w="2060575">
                  <a:moveTo>
                    <a:pt x="718693" y="889000"/>
                  </a:moveTo>
                  <a:lnTo>
                    <a:pt x="632587" y="889000"/>
                  </a:lnTo>
                  <a:lnTo>
                    <a:pt x="637667" y="901700"/>
                  </a:lnTo>
                  <a:lnTo>
                    <a:pt x="733932" y="901700"/>
                  </a:lnTo>
                  <a:lnTo>
                    <a:pt x="718693" y="889000"/>
                  </a:lnTo>
                  <a:close/>
                </a:path>
                <a:path extrusionOk="0" h="1524000" w="2060575">
                  <a:moveTo>
                    <a:pt x="731519" y="889000"/>
                  </a:moveTo>
                  <a:lnTo>
                    <a:pt x="718693" y="889000"/>
                  </a:lnTo>
                  <a:lnTo>
                    <a:pt x="733932" y="901700"/>
                  </a:lnTo>
                  <a:lnTo>
                    <a:pt x="733475" y="897889"/>
                  </a:lnTo>
                  <a:lnTo>
                    <a:pt x="731519" y="889000"/>
                  </a:lnTo>
                  <a:close/>
                </a:path>
                <a:path extrusionOk="0" h="1524000" w="2060575">
                  <a:moveTo>
                    <a:pt x="733475" y="897889"/>
                  </a:moveTo>
                  <a:lnTo>
                    <a:pt x="733932" y="901700"/>
                  </a:lnTo>
                  <a:lnTo>
                    <a:pt x="734313" y="901700"/>
                  </a:lnTo>
                  <a:lnTo>
                    <a:pt x="733475" y="897889"/>
                  </a:lnTo>
                  <a:close/>
                </a:path>
                <a:path extrusionOk="0" h="1524000" w="2060575">
                  <a:moveTo>
                    <a:pt x="1248156" y="889000"/>
                  </a:moveTo>
                  <a:lnTo>
                    <a:pt x="1007237" y="889000"/>
                  </a:lnTo>
                  <a:lnTo>
                    <a:pt x="1001394" y="901700"/>
                  </a:lnTo>
                  <a:lnTo>
                    <a:pt x="1254506" y="901700"/>
                  </a:lnTo>
                  <a:lnTo>
                    <a:pt x="1248156" y="889000"/>
                  </a:lnTo>
                  <a:close/>
                </a:path>
                <a:path extrusionOk="0" h="1524000" w="2060575">
                  <a:moveTo>
                    <a:pt x="1251331" y="889000"/>
                  </a:moveTo>
                  <a:lnTo>
                    <a:pt x="1248156" y="889000"/>
                  </a:lnTo>
                  <a:lnTo>
                    <a:pt x="1254506" y="901700"/>
                  </a:lnTo>
                  <a:lnTo>
                    <a:pt x="1254357" y="900641"/>
                  </a:lnTo>
                  <a:lnTo>
                    <a:pt x="1251331" y="889000"/>
                  </a:lnTo>
                  <a:close/>
                </a:path>
                <a:path extrusionOk="0" h="1524000" w="2060575">
                  <a:moveTo>
                    <a:pt x="1254357" y="900641"/>
                  </a:moveTo>
                  <a:lnTo>
                    <a:pt x="1254506" y="901700"/>
                  </a:lnTo>
                  <a:lnTo>
                    <a:pt x="1254357" y="900641"/>
                  </a:lnTo>
                  <a:close/>
                </a:path>
                <a:path extrusionOk="0" h="1524000" w="2060575">
                  <a:moveTo>
                    <a:pt x="1252727" y="889000"/>
                  </a:moveTo>
                  <a:lnTo>
                    <a:pt x="1251331" y="889000"/>
                  </a:lnTo>
                  <a:lnTo>
                    <a:pt x="1254357" y="900641"/>
                  </a:lnTo>
                  <a:lnTo>
                    <a:pt x="1252727" y="889000"/>
                  </a:lnTo>
                  <a:close/>
                </a:path>
                <a:path extrusionOk="0" h="1524000" w="2060575">
                  <a:moveTo>
                    <a:pt x="67443" y="896352"/>
                  </a:moveTo>
                  <a:lnTo>
                    <a:pt x="69928" y="900234"/>
                  </a:lnTo>
                  <a:lnTo>
                    <a:pt x="69731" y="898595"/>
                  </a:lnTo>
                  <a:lnTo>
                    <a:pt x="67443" y="896352"/>
                  </a:lnTo>
                  <a:close/>
                </a:path>
                <a:path extrusionOk="0" h="1524000" w="2060575">
                  <a:moveTo>
                    <a:pt x="68580" y="889000"/>
                  </a:moveTo>
                  <a:lnTo>
                    <a:pt x="67182" y="889000"/>
                  </a:lnTo>
                  <a:lnTo>
                    <a:pt x="67328" y="893855"/>
                  </a:lnTo>
                  <a:lnTo>
                    <a:pt x="67443" y="896352"/>
                  </a:lnTo>
                  <a:lnTo>
                    <a:pt x="69731" y="898595"/>
                  </a:lnTo>
                  <a:lnTo>
                    <a:pt x="68580" y="889000"/>
                  </a:lnTo>
                  <a:close/>
                </a:path>
                <a:path extrusionOk="0" h="1524000" w="2060575">
                  <a:moveTo>
                    <a:pt x="732408" y="889000"/>
                  </a:moveTo>
                  <a:lnTo>
                    <a:pt x="731519" y="889000"/>
                  </a:lnTo>
                  <a:lnTo>
                    <a:pt x="733475" y="897889"/>
                  </a:lnTo>
                  <a:lnTo>
                    <a:pt x="732408" y="889000"/>
                  </a:lnTo>
                  <a:close/>
                </a:path>
                <a:path extrusionOk="0" h="1524000" w="2060575">
                  <a:moveTo>
                    <a:pt x="63821" y="890693"/>
                  </a:moveTo>
                  <a:lnTo>
                    <a:pt x="64896" y="893855"/>
                  </a:lnTo>
                  <a:lnTo>
                    <a:pt x="67402" y="896312"/>
                  </a:lnTo>
                  <a:lnTo>
                    <a:pt x="63821" y="890693"/>
                  </a:lnTo>
                  <a:close/>
                </a:path>
                <a:path extrusionOk="0" h="1524000" w="2060575">
                  <a:moveTo>
                    <a:pt x="67182" y="889000"/>
                  </a:moveTo>
                  <a:lnTo>
                    <a:pt x="63245" y="889000"/>
                  </a:lnTo>
                  <a:lnTo>
                    <a:pt x="63821" y="890693"/>
                  </a:lnTo>
                  <a:lnTo>
                    <a:pt x="67401" y="896286"/>
                  </a:lnTo>
                  <a:lnTo>
                    <a:pt x="67182" y="889000"/>
                  </a:lnTo>
                  <a:close/>
                </a:path>
                <a:path extrusionOk="0" h="1524000" w="2060575">
                  <a:moveTo>
                    <a:pt x="62737" y="889000"/>
                  </a:moveTo>
                  <a:lnTo>
                    <a:pt x="59943" y="889000"/>
                  </a:lnTo>
                  <a:lnTo>
                    <a:pt x="64896" y="893855"/>
                  </a:lnTo>
                  <a:lnTo>
                    <a:pt x="63821" y="890693"/>
                  </a:lnTo>
                  <a:lnTo>
                    <a:pt x="62737" y="889000"/>
                  </a:lnTo>
                  <a:close/>
                </a:path>
                <a:path extrusionOk="0" h="1524000" w="2060575">
                  <a:moveTo>
                    <a:pt x="63245" y="889000"/>
                  </a:moveTo>
                  <a:lnTo>
                    <a:pt x="62737" y="889000"/>
                  </a:lnTo>
                  <a:lnTo>
                    <a:pt x="63821" y="890693"/>
                  </a:lnTo>
                  <a:lnTo>
                    <a:pt x="63245" y="889000"/>
                  </a:lnTo>
                  <a:close/>
                </a:path>
                <a:path extrusionOk="0" h="1524000" w="2060575">
                  <a:moveTo>
                    <a:pt x="58927" y="876300"/>
                  </a:moveTo>
                  <a:lnTo>
                    <a:pt x="19050" y="876300"/>
                  </a:lnTo>
                  <a:lnTo>
                    <a:pt x="21717" y="889000"/>
                  </a:lnTo>
                  <a:lnTo>
                    <a:pt x="63118" y="889000"/>
                  </a:lnTo>
                  <a:lnTo>
                    <a:pt x="58927" y="876300"/>
                  </a:lnTo>
                  <a:close/>
                </a:path>
                <a:path extrusionOk="0" h="1524000" w="2060575">
                  <a:moveTo>
                    <a:pt x="61213" y="876300"/>
                  </a:moveTo>
                  <a:lnTo>
                    <a:pt x="58927" y="876300"/>
                  </a:lnTo>
                  <a:lnTo>
                    <a:pt x="63118" y="889000"/>
                  </a:lnTo>
                  <a:lnTo>
                    <a:pt x="61213" y="876300"/>
                  </a:lnTo>
                  <a:close/>
                </a:path>
                <a:path extrusionOk="0" h="1524000" w="2060575">
                  <a:moveTo>
                    <a:pt x="62230" y="876300"/>
                  </a:moveTo>
                  <a:lnTo>
                    <a:pt x="61213" y="876300"/>
                  </a:lnTo>
                  <a:lnTo>
                    <a:pt x="63118" y="889000"/>
                  </a:lnTo>
                  <a:lnTo>
                    <a:pt x="65024" y="889000"/>
                  </a:lnTo>
                  <a:lnTo>
                    <a:pt x="62230" y="876300"/>
                  </a:lnTo>
                  <a:close/>
                </a:path>
                <a:path extrusionOk="0" h="1524000" w="2060575">
                  <a:moveTo>
                    <a:pt x="273684" y="876300"/>
                  </a:moveTo>
                  <a:lnTo>
                    <a:pt x="265430" y="889000"/>
                  </a:lnTo>
                  <a:lnTo>
                    <a:pt x="272414" y="889000"/>
                  </a:lnTo>
                  <a:lnTo>
                    <a:pt x="273684" y="876300"/>
                  </a:lnTo>
                  <a:close/>
                </a:path>
                <a:path extrusionOk="0" h="1524000" w="2060575">
                  <a:moveTo>
                    <a:pt x="274954" y="884464"/>
                  </a:moveTo>
                  <a:lnTo>
                    <a:pt x="272414" y="889000"/>
                  </a:lnTo>
                  <a:lnTo>
                    <a:pt x="273684" y="889000"/>
                  </a:lnTo>
                  <a:lnTo>
                    <a:pt x="274954" y="884464"/>
                  </a:lnTo>
                  <a:close/>
                </a:path>
                <a:path extrusionOk="0" h="1524000" w="2060575">
                  <a:moveTo>
                    <a:pt x="279526" y="876300"/>
                  </a:moveTo>
                  <a:lnTo>
                    <a:pt x="274954" y="884464"/>
                  </a:lnTo>
                  <a:lnTo>
                    <a:pt x="273684" y="889000"/>
                  </a:lnTo>
                  <a:lnTo>
                    <a:pt x="279526" y="876300"/>
                  </a:lnTo>
                  <a:close/>
                </a:path>
                <a:path extrusionOk="0" h="1524000" w="2060575">
                  <a:moveTo>
                    <a:pt x="404621" y="876300"/>
                  </a:moveTo>
                  <a:lnTo>
                    <a:pt x="279526" y="876300"/>
                  </a:lnTo>
                  <a:lnTo>
                    <a:pt x="273684" y="889000"/>
                  </a:lnTo>
                  <a:lnTo>
                    <a:pt x="399414" y="889000"/>
                  </a:lnTo>
                  <a:lnTo>
                    <a:pt x="404621" y="876300"/>
                  </a:lnTo>
                  <a:close/>
                </a:path>
                <a:path extrusionOk="0" h="1524000" w="2060575">
                  <a:moveTo>
                    <a:pt x="605155" y="876300"/>
                  </a:moveTo>
                  <a:lnTo>
                    <a:pt x="602869" y="876300"/>
                  </a:lnTo>
                  <a:lnTo>
                    <a:pt x="605917" y="889000"/>
                  </a:lnTo>
                  <a:lnTo>
                    <a:pt x="608330" y="889000"/>
                  </a:lnTo>
                  <a:lnTo>
                    <a:pt x="605155" y="876300"/>
                  </a:lnTo>
                  <a:close/>
                </a:path>
                <a:path extrusionOk="0" h="1524000" w="2060575">
                  <a:moveTo>
                    <a:pt x="605155" y="876300"/>
                  </a:moveTo>
                  <a:lnTo>
                    <a:pt x="608330" y="889000"/>
                  </a:lnTo>
                  <a:lnTo>
                    <a:pt x="610996" y="889000"/>
                  </a:lnTo>
                  <a:lnTo>
                    <a:pt x="605155" y="876300"/>
                  </a:lnTo>
                  <a:close/>
                </a:path>
                <a:path extrusionOk="0" h="1524000" w="2060575">
                  <a:moveTo>
                    <a:pt x="615314" y="876300"/>
                  </a:moveTo>
                  <a:lnTo>
                    <a:pt x="605155" y="876300"/>
                  </a:lnTo>
                  <a:lnTo>
                    <a:pt x="610996" y="889000"/>
                  </a:lnTo>
                  <a:lnTo>
                    <a:pt x="617219" y="889000"/>
                  </a:lnTo>
                  <a:lnTo>
                    <a:pt x="615314" y="876300"/>
                  </a:lnTo>
                  <a:close/>
                </a:path>
                <a:path extrusionOk="0" h="1524000" w="2060575">
                  <a:moveTo>
                    <a:pt x="615314" y="876300"/>
                  </a:moveTo>
                  <a:lnTo>
                    <a:pt x="617219" y="889000"/>
                  </a:lnTo>
                  <a:lnTo>
                    <a:pt x="628014" y="889000"/>
                  </a:lnTo>
                  <a:lnTo>
                    <a:pt x="615314" y="876300"/>
                  </a:lnTo>
                  <a:close/>
                </a:path>
                <a:path extrusionOk="0" h="1524000" w="2060575">
                  <a:moveTo>
                    <a:pt x="701420" y="876300"/>
                  </a:moveTo>
                  <a:lnTo>
                    <a:pt x="615314" y="876300"/>
                  </a:lnTo>
                  <a:lnTo>
                    <a:pt x="628014" y="889000"/>
                  </a:lnTo>
                  <a:lnTo>
                    <a:pt x="705103" y="889000"/>
                  </a:lnTo>
                  <a:lnTo>
                    <a:pt x="701420" y="876300"/>
                  </a:lnTo>
                  <a:close/>
                </a:path>
                <a:path extrusionOk="0" h="1524000" w="2060575">
                  <a:moveTo>
                    <a:pt x="1025778" y="876300"/>
                  </a:moveTo>
                  <a:lnTo>
                    <a:pt x="1018920" y="889000"/>
                  </a:lnTo>
                  <a:lnTo>
                    <a:pt x="1025525" y="889000"/>
                  </a:lnTo>
                  <a:lnTo>
                    <a:pt x="1025778" y="876300"/>
                  </a:lnTo>
                  <a:close/>
                </a:path>
                <a:path extrusionOk="0" h="1524000" w="2060575">
                  <a:moveTo>
                    <a:pt x="1219327" y="876300"/>
                  </a:moveTo>
                  <a:lnTo>
                    <a:pt x="1028826" y="876300"/>
                  </a:lnTo>
                  <a:lnTo>
                    <a:pt x="1025525" y="889000"/>
                  </a:lnTo>
                  <a:lnTo>
                    <a:pt x="1228344" y="889000"/>
                  </a:lnTo>
                  <a:lnTo>
                    <a:pt x="1219327" y="876300"/>
                  </a:lnTo>
                  <a:close/>
                </a:path>
                <a:path extrusionOk="0" h="1524000" w="2060575">
                  <a:moveTo>
                    <a:pt x="1224407" y="876300"/>
                  </a:moveTo>
                  <a:lnTo>
                    <a:pt x="1219327" y="876300"/>
                  </a:lnTo>
                  <a:lnTo>
                    <a:pt x="1228344" y="889000"/>
                  </a:lnTo>
                  <a:lnTo>
                    <a:pt x="1224407" y="876300"/>
                  </a:lnTo>
                  <a:close/>
                </a:path>
                <a:path extrusionOk="0" h="1524000" w="2060575">
                  <a:moveTo>
                    <a:pt x="1231264" y="876300"/>
                  </a:moveTo>
                  <a:lnTo>
                    <a:pt x="1224407" y="876300"/>
                  </a:lnTo>
                  <a:lnTo>
                    <a:pt x="1228344" y="889000"/>
                  </a:lnTo>
                  <a:lnTo>
                    <a:pt x="1234058" y="889000"/>
                  </a:lnTo>
                  <a:lnTo>
                    <a:pt x="1231264" y="876300"/>
                  </a:lnTo>
                  <a:close/>
                </a:path>
                <a:path extrusionOk="0" h="1524000" w="2060575">
                  <a:moveTo>
                    <a:pt x="279526" y="876300"/>
                  </a:moveTo>
                  <a:lnTo>
                    <a:pt x="277240" y="876300"/>
                  </a:lnTo>
                  <a:lnTo>
                    <a:pt x="274954" y="884464"/>
                  </a:lnTo>
                  <a:lnTo>
                    <a:pt x="279526" y="876300"/>
                  </a:lnTo>
                  <a:close/>
                </a:path>
                <a:path extrusionOk="0" h="1524000" w="2060575">
                  <a:moveTo>
                    <a:pt x="10371" y="867833"/>
                  </a:moveTo>
                  <a:lnTo>
                    <a:pt x="11556" y="876300"/>
                  </a:lnTo>
                  <a:lnTo>
                    <a:pt x="12318" y="876300"/>
                  </a:lnTo>
                  <a:lnTo>
                    <a:pt x="10371" y="867833"/>
                  </a:lnTo>
                  <a:close/>
                </a:path>
                <a:path extrusionOk="0" h="1524000" w="2060575">
                  <a:moveTo>
                    <a:pt x="9778" y="863600"/>
                  </a:moveTo>
                  <a:lnTo>
                    <a:pt x="10371" y="867833"/>
                  </a:lnTo>
                  <a:lnTo>
                    <a:pt x="12318" y="876300"/>
                  </a:lnTo>
                  <a:lnTo>
                    <a:pt x="9778" y="863600"/>
                  </a:lnTo>
                  <a:close/>
                </a:path>
                <a:path extrusionOk="0" h="1524000" w="2060575">
                  <a:moveTo>
                    <a:pt x="53212" y="863600"/>
                  </a:moveTo>
                  <a:lnTo>
                    <a:pt x="9778" y="863600"/>
                  </a:lnTo>
                  <a:lnTo>
                    <a:pt x="12318" y="876300"/>
                  </a:lnTo>
                  <a:lnTo>
                    <a:pt x="56895" y="876300"/>
                  </a:lnTo>
                  <a:lnTo>
                    <a:pt x="53212" y="863600"/>
                  </a:lnTo>
                  <a:close/>
                </a:path>
                <a:path extrusionOk="0" h="1524000" w="2060575">
                  <a:moveTo>
                    <a:pt x="314325" y="863600"/>
                  </a:moveTo>
                  <a:lnTo>
                    <a:pt x="306958" y="863600"/>
                  </a:lnTo>
                  <a:lnTo>
                    <a:pt x="303911" y="876300"/>
                  </a:lnTo>
                  <a:lnTo>
                    <a:pt x="310769" y="876300"/>
                  </a:lnTo>
                  <a:lnTo>
                    <a:pt x="314325" y="863600"/>
                  </a:lnTo>
                  <a:close/>
                </a:path>
                <a:path extrusionOk="0" h="1524000" w="2060575">
                  <a:moveTo>
                    <a:pt x="320547" y="863600"/>
                  </a:moveTo>
                  <a:lnTo>
                    <a:pt x="314325" y="863600"/>
                  </a:lnTo>
                  <a:lnTo>
                    <a:pt x="310769" y="876300"/>
                  </a:lnTo>
                  <a:lnTo>
                    <a:pt x="320547" y="863600"/>
                  </a:lnTo>
                  <a:close/>
                </a:path>
                <a:path extrusionOk="0" h="1524000" w="2060575">
                  <a:moveTo>
                    <a:pt x="456945" y="863600"/>
                  </a:moveTo>
                  <a:lnTo>
                    <a:pt x="320547" y="863600"/>
                  </a:lnTo>
                  <a:lnTo>
                    <a:pt x="310769" y="876300"/>
                  </a:lnTo>
                  <a:lnTo>
                    <a:pt x="449833" y="876300"/>
                  </a:lnTo>
                  <a:lnTo>
                    <a:pt x="456945" y="863600"/>
                  </a:lnTo>
                  <a:close/>
                </a:path>
                <a:path extrusionOk="0" h="1524000" w="2060575">
                  <a:moveTo>
                    <a:pt x="456945" y="863600"/>
                  </a:moveTo>
                  <a:lnTo>
                    <a:pt x="449833" y="876300"/>
                  </a:lnTo>
                  <a:lnTo>
                    <a:pt x="453644" y="876300"/>
                  </a:lnTo>
                  <a:lnTo>
                    <a:pt x="456945" y="863600"/>
                  </a:lnTo>
                  <a:close/>
                </a:path>
                <a:path extrusionOk="0" h="1524000" w="2060575">
                  <a:moveTo>
                    <a:pt x="659383" y="863600"/>
                  </a:moveTo>
                  <a:lnTo>
                    <a:pt x="456945" y="863600"/>
                  </a:lnTo>
                  <a:lnTo>
                    <a:pt x="453644" y="876300"/>
                  </a:lnTo>
                  <a:lnTo>
                    <a:pt x="667638" y="876300"/>
                  </a:lnTo>
                  <a:lnTo>
                    <a:pt x="659383" y="863600"/>
                  </a:lnTo>
                  <a:close/>
                </a:path>
                <a:path extrusionOk="0" h="1524000" w="2060575">
                  <a:moveTo>
                    <a:pt x="1203578" y="863600"/>
                  </a:moveTo>
                  <a:lnTo>
                    <a:pt x="1083056" y="863600"/>
                  </a:lnTo>
                  <a:lnTo>
                    <a:pt x="1075436" y="876300"/>
                  </a:lnTo>
                  <a:lnTo>
                    <a:pt x="1206245" y="876300"/>
                  </a:lnTo>
                  <a:lnTo>
                    <a:pt x="1203578" y="863600"/>
                  </a:lnTo>
                  <a:close/>
                </a:path>
                <a:path extrusionOk="0" h="1524000" w="2060575">
                  <a:moveTo>
                    <a:pt x="9778" y="863600"/>
                  </a:moveTo>
                  <a:lnTo>
                    <a:pt x="9397" y="863600"/>
                  </a:lnTo>
                  <a:lnTo>
                    <a:pt x="10371" y="867833"/>
                  </a:lnTo>
                  <a:lnTo>
                    <a:pt x="9778" y="863600"/>
                  </a:lnTo>
                  <a:close/>
                </a:path>
                <a:path extrusionOk="0" h="1524000" w="2060575">
                  <a:moveTo>
                    <a:pt x="5111" y="860425"/>
                  </a:moveTo>
                  <a:lnTo>
                    <a:pt x="5206" y="863600"/>
                  </a:lnTo>
                  <a:lnTo>
                    <a:pt x="5587" y="863600"/>
                  </a:lnTo>
                  <a:lnTo>
                    <a:pt x="5111" y="860425"/>
                  </a:lnTo>
                  <a:close/>
                </a:path>
                <a:path extrusionOk="0" h="1524000" w="2060575">
                  <a:moveTo>
                    <a:pt x="4868" y="852311"/>
                  </a:moveTo>
                  <a:lnTo>
                    <a:pt x="5111" y="860425"/>
                  </a:lnTo>
                  <a:lnTo>
                    <a:pt x="5587" y="863600"/>
                  </a:lnTo>
                  <a:lnTo>
                    <a:pt x="6222" y="863600"/>
                  </a:lnTo>
                  <a:lnTo>
                    <a:pt x="4868" y="852311"/>
                  </a:lnTo>
                  <a:close/>
                </a:path>
                <a:path extrusionOk="0" h="1524000" w="2060575">
                  <a:moveTo>
                    <a:pt x="4849" y="851693"/>
                  </a:moveTo>
                  <a:lnTo>
                    <a:pt x="4889" y="852487"/>
                  </a:lnTo>
                  <a:lnTo>
                    <a:pt x="6222" y="863600"/>
                  </a:lnTo>
                  <a:lnTo>
                    <a:pt x="5000" y="852487"/>
                  </a:lnTo>
                  <a:lnTo>
                    <a:pt x="4849" y="851693"/>
                  </a:lnTo>
                  <a:close/>
                </a:path>
                <a:path extrusionOk="0" h="1524000" w="2060575">
                  <a:moveTo>
                    <a:pt x="5000" y="852487"/>
                  </a:moveTo>
                  <a:lnTo>
                    <a:pt x="6222" y="863600"/>
                  </a:lnTo>
                  <a:lnTo>
                    <a:pt x="7112" y="863600"/>
                  </a:lnTo>
                  <a:lnTo>
                    <a:pt x="5000" y="852487"/>
                  </a:lnTo>
                  <a:close/>
                </a:path>
                <a:path extrusionOk="0" h="1524000" w="2060575">
                  <a:moveTo>
                    <a:pt x="42418" y="850900"/>
                  </a:moveTo>
                  <a:lnTo>
                    <a:pt x="4825" y="850900"/>
                  </a:lnTo>
                  <a:lnTo>
                    <a:pt x="5000" y="852487"/>
                  </a:lnTo>
                  <a:lnTo>
                    <a:pt x="7112" y="863600"/>
                  </a:lnTo>
                  <a:lnTo>
                    <a:pt x="45719" y="863600"/>
                  </a:lnTo>
                  <a:lnTo>
                    <a:pt x="42418" y="850900"/>
                  </a:lnTo>
                  <a:close/>
                </a:path>
                <a:path extrusionOk="0" h="1524000" w="2060575">
                  <a:moveTo>
                    <a:pt x="349122" y="850900"/>
                  </a:moveTo>
                  <a:lnTo>
                    <a:pt x="345820" y="850900"/>
                  </a:lnTo>
                  <a:lnTo>
                    <a:pt x="343788" y="863600"/>
                  </a:lnTo>
                  <a:lnTo>
                    <a:pt x="345947" y="863600"/>
                  </a:lnTo>
                  <a:lnTo>
                    <a:pt x="349122" y="850900"/>
                  </a:lnTo>
                  <a:close/>
                </a:path>
                <a:path extrusionOk="0" h="1524000" w="2060575">
                  <a:moveTo>
                    <a:pt x="351027" y="850900"/>
                  </a:moveTo>
                  <a:lnTo>
                    <a:pt x="349122" y="850900"/>
                  </a:lnTo>
                  <a:lnTo>
                    <a:pt x="345947" y="863600"/>
                  </a:lnTo>
                  <a:lnTo>
                    <a:pt x="351027" y="850900"/>
                  </a:lnTo>
                  <a:close/>
                </a:path>
                <a:path extrusionOk="0" h="1524000" w="2060575">
                  <a:moveTo>
                    <a:pt x="629412" y="850900"/>
                  </a:moveTo>
                  <a:lnTo>
                    <a:pt x="351027" y="850900"/>
                  </a:lnTo>
                  <a:lnTo>
                    <a:pt x="345947" y="863600"/>
                  </a:lnTo>
                  <a:lnTo>
                    <a:pt x="638175" y="863600"/>
                  </a:lnTo>
                  <a:lnTo>
                    <a:pt x="629412" y="850900"/>
                  </a:lnTo>
                  <a:close/>
                </a:path>
                <a:path extrusionOk="0" h="1524000" w="2060575">
                  <a:moveTo>
                    <a:pt x="636396" y="850900"/>
                  </a:moveTo>
                  <a:lnTo>
                    <a:pt x="629412" y="850900"/>
                  </a:lnTo>
                  <a:lnTo>
                    <a:pt x="638175" y="863600"/>
                  </a:lnTo>
                  <a:lnTo>
                    <a:pt x="636396" y="850900"/>
                  </a:lnTo>
                  <a:close/>
                </a:path>
                <a:path extrusionOk="0" h="1524000" w="2060575">
                  <a:moveTo>
                    <a:pt x="637539" y="850900"/>
                  </a:moveTo>
                  <a:lnTo>
                    <a:pt x="636396" y="850900"/>
                  </a:lnTo>
                  <a:lnTo>
                    <a:pt x="638175" y="863600"/>
                  </a:lnTo>
                  <a:lnTo>
                    <a:pt x="642238" y="863600"/>
                  </a:lnTo>
                  <a:lnTo>
                    <a:pt x="637539" y="850900"/>
                  </a:lnTo>
                  <a:close/>
                </a:path>
                <a:path extrusionOk="0" h="1524000" w="2060575">
                  <a:moveTo>
                    <a:pt x="4699" y="850900"/>
                  </a:moveTo>
                  <a:lnTo>
                    <a:pt x="3682" y="850900"/>
                  </a:lnTo>
                  <a:lnTo>
                    <a:pt x="5111" y="860425"/>
                  </a:lnTo>
                  <a:lnTo>
                    <a:pt x="4873" y="852487"/>
                  </a:lnTo>
                  <a:lnTo>
                    <a:pt x="4699" y="850900"/>
                  </a:lnTo>
                  <a:close/>
                </a:path>
                <a:path extrusionOk="0" h="1524000" w="2060575">
                  <a:moveTo>
                    <a:pt x="4825" y="850900"/>
                  </a:moveTo>
                  <a:lnTo>
                    <a:pt x="4849" y="851693"/>
                  </a:lnTo>
                  <a:lnTo>
                    <a:pt x="5000" y="852487"/>
                  </a:lnTo>
                  <a:lnTo>
                    <a:pt x="4825" y="850900"/>
                  </a:lnTo>
                  <a:close/>
                </a:path>
                <a:path extrusionOk="0" h="1524000" w="2060575">
                  <a:moveTo>
                    <a:pt x="4699" y="850900"/>
                  </a:moveTo>
                  <a:lnTo>
                    <a:pt x="4868" y="852311"/>
                  </a:lnTo>
                  <a:lnTo>
                    <a:pt x="4849" y="851693"/>
                  </a:lnTo>
                  <a:lnTo>
                    <a:pt x="4699" y="850900"/>
                  </a:lnTo>
                  <a:close/>
                </a:path>
                <a:path extrusionOk="0" h="1524000" w="2060575">
                  <a:moveTo>
                    <a:pt x="4825" y="850900"/>
                  </a:moveTo>
                  <a:lnTo>
                    <a:pt x="4849" y="851693"/>
                  </a:lnTo>
                  <a:lnTo>
                    <a:pt x="4825" y="850900"/>
                  </a:lnTo>
                  <a:close/>
                </a:path>
                <a:path extrusionOk="0" h="1524000" w="2060575">
                  <a:moveTo>
                    <a:pt x="36956" y="749300"/>
                  </a:moveTo>
                  <a:lnTo>
                    <a:pt x="634" y="749300"/>
                  </a:lnTo>
                  <a:lnTo>
                    <a:pt x="0" y="762000"/>
                  </a:lnTo>
                  <a:lnTo>
                    <a:pt x="0" y="850900"/>
                  </a:lnTo>
                  <a:lnTo>
                    <a:pt x="36575" y="850900"/>
                  </a:lnTo>
                  <a:lnTo>
                    <a:pt x="32893" y="838200"/>
                  </a:lnTo>
                  <a:lnTo>
                    <a:pt x="34925" y="838200"/>
                  </a:lnTo>
                  <a:lnTo>
                    <a:pt x="34925" y="762000"/>
                  </a:lnTo>
                  <a:lnTo>
                    <a:pt x="36194" y="762000"/>
                  </a:lnTo>
                  <a:lnTo>
                    <a:pt x="36956" y="749300"/>
                  </a:lnTo>
                  <a:close/>
                </a:path>
                <a:path extrusionOk="0" h="1524000" w="2060575">
                  <a:moveTo>
                    <a:pt x="36194" y="838200"/>
                  </a:moveTo>
                  <a:lnTo>
                    <a:pt x="32893" y="838200"/>
                  </a:lnTo>
                  <a:lnTo>
                    <a:pt x="36575" y="850900"/>
                  </a:lnTo>
                  <a:lnTo>
                    <a:pt x="36194" y="838200"/>
                  </a:lnTo>
                  <a:close/>
                </a:path>
                <a:path extrusionOk="0" h="1524000" w="2060575">
                  <a:moveTo>
                    <a:pt x="36702" y="838200"/>
                  </a:moveTo>
                  <a:lnTo>
                    <a:pt x="36194" y="838200"/>
                  </a:lnTo>
                  <a:lnTo>
                    <a:pt x="36575" y="850900"/>
                  </a:lnTo>
                  <a:lnTo>
                    <a:pt x="38100" y="850900"/>
                  </a:lnTo>
                  <a:lnTo>
                    <a:pt x="36702" y="838200"/>
                  </a:lnTo>
                  <a:close/>
                </a:path>
                <a:path extrusionOk="0" h="1524000" w="2060575">
                  <a:moveTo>
                    <a:pt x="415544" y="838200"/>
                  </a:moveTo>
                  <a:lnTo>
                    <a:pt x="407924" y="838200"/>
                  </a:lnTo>
                  <a:lnTo>
                    <a:pt x="402970" y="850900"/>
                  </a:lnTo>
                  <a:lnTo>
                    <a:pt x="411099" y="850900"/>
                  </a:lnTo>
                  <a:lnTo>
                    <a:pt x="415544" y="838200"/>
                  </a:lnTo>
                  <a:close/>
                </a:path>
                <a:path extrusionOk="0" h="1524000" w="2060575">
                  <a:moveTo>
                    <a:pt x="579119" y="838200"/>
                  </a:moveTo>
                  <a:lnTo>
                    <a:pt x="417321" y="838200"/>
                  </a:lnTo>
                  <a:lnTo>
                    <a:pt x="411099" y="850900"/>
                  </a:lnTo>
                  <a:lnTo>
                    <a:pt x="587501" y="850900"/>
                  </a:lnTo>
                  <a:lnTo>
                    <a:pt x="579119" y="838200"/>
                  </a:lnTo>
                  <a:close/>
                </a:path>
                <a:path extrusionOk="0" h="1524000" w="2060575">
                  <a:moveTo>
                    <a:pt x="584326" y="838200"/>
                  </a:moveTo>
                  <a:lnTo>
                    <a:pt x="587501" y="850900"/>
                  </a:lnTo>
                  <a:lnTo>
                    <a:pt x="594487" y="850900"/>
                  </a:lnTo>
                  <a:lnTo>
                    <a:pt x="584326" y="838200"/>
                  </a:lnTo>
                  <a:close/>
                </a:path>
                <a:path extrusionOk="0" h="1524000" w="2060575">
                  <a:moveTo>
                    <a:pt x="41263" y="706004"/>
                  </a:moveTo>
                  <a:lnTo>
                    <a:pt x="39496" y="711200"/>
                  </a:lnTo>
                  <a:lnTo>
                    <a:pt x="3556" y="711200"/>
                  </a:lnTo>
                  <a:lnTo>
                    <a:pt x="3556" y="736600"/>
                  </a:lnTo>
                  <a:lnTo>
                    <a:pt x="3937" y="736600"/>
                  </a:lnTo>
                  <a:lnTo>
                    <a:pt x="2412" y="749300"/>
                  </a:lnTo>
                  <a:lnTo>
                    <a:pt x="38226" y="749300"/>
                  </a:lnTo>
                  <a:lnTo>
                    <a:pt x="38481" y="736600"/>
                  </a:lnTo>
                  <a:lnTo>
                    <a:pt x="38481" y="723900"/>
                  </a:lnTo>
                  <a:lnTo>
                    <a:pt x="39243" y="723900"/>
                  </a:lnTo>
                  <a:lnTo>
                    <a:pt x="40639" y="711200"/>
                  </a:lnTo>
                  <a:lnTo>
                    <a:pt x="41263" y="706004"/>
                  </a:lnTo>
                  <a:close/>
                </a:path>
                <a:path extrusionOk="0" h="1524000" w="2060575">
                  <a:moveTo>
                    <a:pt x="40639" y="711200"/>
                  </a:moveTo>
                  <a:lnTo>
                    <a:pt x="39243" y="723900"/>
                  </a:lnTo>
                  <a:lnTo>
                    <a:pt x="40277" y="718457"/>
                  </a:lnTo>
                  <a:lnTo>
                    <a:pt x="40639" y="711200"/>
                  </a:lnTo>
                  <a:close/>
                </a:path>
                <a:path extrusionOk="0" h="1524000" w="2060575">
                  <a:moveTo>
                    <a:pt x="40277" y="718457"/>
                  </a:moveTo>
                  <a:lnTo>
                    <a:pt x="39243" y="723900"/>
                  </a:lnTo>
                  <a:lnTo>
                    <a:pt x="40005" y="723900"/>
                  </a:lnTo>
                  <a:lnTo>
                    <a:pt x="40277" y="718457"/>
                  </a:lnTo>
                  <a:close/>
                </a:path>
                <a:path extrusionOk="0" h="1524000" w="2060575">
                  <a:moveTo>
                    <a:pt x="42163" y="703355"/>
                  </a:moveTo>
                  <a:lnTo>
                    <a:pt x="41263" y="706004"/>
                  </a:lnTo>
                  <a:lnTo>
                    <a:pt x="40639" y="711200"/>
                  </a:lnTo>
                  <a:lnTo>
                    <a:pt x="40277" y="718457"/>
                  </a:lnTo>
                  <a:lnTo>
                    <a:pt x="41656" y="711200"/>
                  </a:lnTo>
                  <a:lnTo>
                    <a:pt x="42037" y="711200"/>
                  </a:lnTo>
                  <a:lnTo>
                    <a:pt x="42163" y="703355"/>
                  </a:lnTo>
                  <a:close/>
                </a:path>
                <a:path extrusionOk="0" h="1524000" w="2060575">
                  <a:moveTo>
                    <a:pt x="7238" y="706966"/>
                  </a:moveTo>
                  <a:lnTo>
                    <a:pt x="6476" y="711200"/>
                  </a:lnTo>
                  <a:lnTo>
                    <a:pt x="7238" y="711200"/>
                  </a:lnTo>
                  <a:lnTo>
                    <a:pt x="7238" y="706966"/>
                  </a:lnTo>
                  <a:close/>
                </a:path>
                <a:path extrusionOk="0" h="1524000" w="2060575">
                  <a:moveTo>
                    <a:pt x="8762" y="698500"/>
                  </a:moveTo>
                  <a:lnTo>
                    <a:pt x="7238" y="706966"/>
                  </a:lnTo>
                  <a:lnTo>
                    <a:pt x="7238" y="711200"/>
                  </a:lnTo>
                  <a:lnTo>
                    <a:pt x="8762" y="698500"/>
                  </a:lnTo>
                  <a:close/>
                </a:path>
                <a:path extrusionOk="0" h="1524000" w="2060575">
                  <a:moveTo>
                    <a:pt x="42163" y="698500"/>
                  </a:moveTo>
                  <a:lnTo>
                    <a:pt x="8762" y="698500"/>
                  </a:lnTo>
                  <a:lnTo>
                    <a:pt x="7238" y="711200"/>
                  </a:lnTo>
                  <a:lnTo>
                    <a:pt x="39496" y="711200"/>
                  </a:lnTo>
                  <a:lnTo>
                    <a:pt x="41293" y="705757"/>
                  </a:lnTo>
                  <a:lnTo>
                    <a:pt x="42163" y="698500"/>
                  </a:lnTo>
                  <a:close/>
                </a:path>
                <a:path extrusionOk="0" h="1524000" w="2060575">
                  <a:moveTo>
                    <a:pt x="42163" y="709083"/>
                  </a:moveTo>
                  <a:lnTo>
                    <a:pt x="42037" y="711200"/>
                  </a:lnTo>
                  <a:lnTo>
                    <a:pt x="42163" y="709083"/>
                  </a:lnTo>
                  <a:close/>
                </a:path>
                <a:path extrusionOk="0" h="1524000" w="2060575">
                  <a:moveTo>
                    <a:pt x="42581" y="702128"/>
                  </a:moveTo>
                  <a:lnTo>
                    <a:pt x="42244" y="703118"/>
                  </a:lnTo>
                  <a:lnTo>
                    <a:pt x="42163" y="709083"/>
                  </a:lnTo>
                  <a:lnTo>
                    <a:pt x="42581" y="702128"/>
                  </a:lnTo>
                  <a:close/>
                </a:path>
                <a:path extrusionOk="0" h="1524000" w="2060575">
                  <a:moveTo>
                    <a:pt x="8762" y="698500"/>
                  </a:moveTo>
                  <a:lnTo>
                    <a:pt x="7238" y="698500"/>
                  </a:lnTo>
                  <a:lnTo>
                    <a:pt x="7238" y="706966"/>
                  </a:lnTo>
                  <a:lnTo>
                    <a:pt x="8762" y="698500"/>
                  </a:lnTo>
                  <a:close/>
                </a:path>
                <a:path extrusionOk="0" h="1524000" w="2060575">
                  <a:moveTo>
                    <a:pt x="42163" y="703118"/>
                  </a:moveTo>
                  <a:lnTo>
                    <a:pt x="41293" y="705757"/>
                  </a:lnTo>
                  <a:lnTo>
                    <a:pt x="41263" y="706004"/>
                  </a:lnTo>
                  <a:lnTo>
                    <a:pt x="42163" y="703355"/>
                  </a:lnTo>
                  <a:lnTo>
                    <a:pt x="42163" y="703118"/>
                  </a:lnTo>
                  <a:close/>
                </a:path>
                <a:path extrusionOk="0" h="1524000" w="2060575">
                  <a:moveTo>
                    <a:pt x="42163" y="698500"/>
                  </a:moveTo>
                  <a:lnTo>
                    <a:pt x="41293" y="705757"/>
                  </a:lnTo>
                  <a:lnTo>
                    <a:pt x="42085" y="703355"/>
                  </a:lnTo>
                  <a:lnTo>
                    <a:pt x="42163" y="698500"/>
                  </a:lnTo>
                  <a:close/>
                </a:path>
                <a:path extrusionOk="0" h="1524000" w="2060575">
                  <a:moveTo>
                    <a:pt x="42799" y="698500"/>
                  </a:moveTo>
                  <a:lnTo>
                    <a:pt x="42163" y="698500"/>
                  </a:lnTo>
                  <a:lnTo>
                    <a:pt x="42163" y="703118"/>
                  </a:lnTo>
                  <a:lnTo>
                    <a:pt x="42601" y="701792"/>
                  </a:lnTo>
                  <a:lnTo>
                    <a:pt x="42799" y="698500"/>
                  </a:lnTo>
                  <a:close/>
                </a:path>
                <a:path extrusionOk="0" h="1524000" w="2060575">
                  <a:moveTo>
                    <a:pt x="43814" y="698500"/>
                  </a:moveTo>
                  <a:lnTo>
                    <a:pt x="42601" y="701792"/>
                  </a:lnTo>
                  <a:lnTo>
                    <a:pt x="42581" y="702128"/>
                  </a:lnTo>
                  <a:lnTo>
                    <a:pt x="43814" y="698500"/>
                  </a:lnTo>
                  <a:close/>
                </a:path>
                <a:path extrusionOk="0" h="1524000" w="2060575">
                  <a:moveTo>
                    <a:pt x="50672" y="685800"/>
                  </a:moveTo>
                  <a:lnTo>
                    <a:pt x="10159" y="685800"/>
                  </a:lnTo>
                  <a:lnTo>
                    <a:pt x="9228" y="694266"/>
                  </a:lnTo>
                  <a:lnTo>
                    <a:pt x="9143" y="698500"/>
                  </a:lnTo>
                  <a:lnTo>
                    <a:pt x="48006" y="698500"/>
                  </a:lnTo>
                  <a:lnTo>
                    <a:pt x="50672" y="685800"/>
                  </a:lnTo>
                  <a:close/>
                </a:path>
                <a:path extrusionOk="0" h="1524000" w="2060575">
                  <a:moveTo>
                    <a:pt x="10159" y="685800"/>
                  </a:moveTo>
                  <a:lnTo>
                    <a:pt x="9397" y="685800"/>
                  </a:lnTo>
                  <a:lnTo>
                    <a:pt x="9228" y="694266"/>
                  </a:lnTo>
                  <a:lnTo>
                    <a:pt x="10159" y="685800"/>
                  </a:lnTo>
                  <a:close/>
                </a:path>
                <a:path extrusionOk="0" h="1524000" w="2060575">
                  <a:moveTo>
                    <a:pt x="60706" y="673100"/>
                  </a:moveTo>
                  <a:lnTo>
                    <a:pt x="16256" y="673100"/>
                  </a:lnTo>
                  <a:lnTo>
                    <a:pt x="13334" y="685800"/>
                  </a:lnTo>
                  <a:lnTo>
                    <a:pt x="57150" y="685800"/>
                  </a:lnTo>
                  <a:lnTo>
                    <a:pt x="60706" y="673100"/>
                  </a:lnTo>
                  <a:close/>
                </a:path>
                <a:path extrusionOk="0" h="1524000" w="2060575">
                  <a:moveTo>
                    <a:pt x="66167" y="660400"/>
                  </a:moveTo>
                  <a:lnTo>
                    <a:pt x="24130" y="660400"/>
                  </a:lnTo>
                  <a:lnTo>
                    <a:pt x="23113" y="673100"/>
                  </a:lnTo>
                  <a:lnTo>
                    <a:pt x="60959" y="673100"/>
                  </a:lnTo>
                  <a:lnTo>
                    <a:pt x="66167" y="660400"/>
                  </a:lnTo>
                  <a:close/>
                </a:path>
                <a:path extrusionOk="0" h="1524000" w="2060575">
                  <a:moveTo>
                    <a:pt x="66167" y="660400"/>
                  </a:moveTo>
                  <a:lnTo>
                    <a:pt x="60959" y="673100"/>
                  </a:lnTo>
                  <a:lnTo>
                    <a:pt x="63753" y="673100"/>
                  </a:lnTo>
                  <a:lnTo>
                    <a:pt x="64247" y="671688"/>
                  </a:lnTo>
                  <a:lnTo>
                    <a:pt x="66167" y="660400"/>
                  </a:lnTo>
                  <a:close/>
                </a:path>
                <a:path extrusionOk="0" h="1524000" w="2060575">
                  <a:moveTo>
                    <a:pt x="64247" y="671688"/>
                  </a:moveTo>
                  <a:lnTo>
                    <a:pt x="63753" y="673100"/>
                  </a:lnTo>
                  <a:lnTo>
                    <a:pt x="64007" y="673100"/>
                  </a:lnTo>
                  <a:lnTo>
                    <a:pt x="64247" y="671688"/>
                  </a:lnTo>
                  <a:close/>
                </a:path>
                <a:path extrusionOk="0" h="1524000" w="2060575">
                  <a:moveTo>
                    <a:pt x="68199" y="660400"/>
                  </a:moveTo>
                  <a:lnTo>
                    <a:pt x="66167" y="660400"/>
                  </a:lnTo>
                  <a:lnTo>
                    <a:pt x="64247" y="671688"/>
                  </a:lnTo>
                  <a:lnTo>
                    <a:pt x="68199" y="660400"/>
                  </a:lnTo>
                  <a:close/>
                </a:path>
                <a:path extrusionOk="0" h="1524000" w="2060575">
                  <a:moveTo>
                    <a:pt x="72262" y="647700"/>
                  </a:moveTo>
                  <a:lnTo>
                    <a:pt x="34925" y="647700"/>
                  </a:lnTo>
                  <a:lnTo>
                    <a:pt x="31114" y="660400"/>
                  </a:lnTo>
                  <a:lnTo>
                    <a:pt x="69468" y="660400"/>
                  </a:lnTo>
                  <a:lnTo>
                    <a:pt x="72262" y="647700"/>
                  </a:lnTo>
                  <a:close/>
                </a:path>
                <a:path extrusionOk="0" h="1524000" w="2060575">
                  <a:moveTo>
                    <a:pt x="72262" y="647700"/>
                  </a:moveTo>
                  <a:lnTo>
                    <a:pt x="69468" y="660400"/>
                  </a:lnTo>
                  <a:lnTo>
                    <a:pt x="71881" y="660400"/>
                  </a:lnTo>
                  <a:lnTo>
                    <a:pt x="72262" y="647700"/>
                  </a:lnTo>
                  <a:close/>
                </a:path>
                <a:path extrusionOk="0" h="1524000" w="2060575">
                  <a:moveTo>
                    <a:pt x="73787" y="647700"/>
                  </a:moveTo>
                  <a:lnTo>
                    <a:pt x="72262" y="647700"/>
                  </a:lnTo>
                  <a:lnTo>
                    <a:pt x="71881" y="660400"/>
                  </a:lnTo>
                  <a:lnTo>
                    <a:pt x="72262" y="660400"/>
                  </a:lnTo>
                  <a:lnTo>
                    <a:pt x="73787" y="647700"/>
                  </a:lnTo>
                  <a:close/>
                </a:path>
                <a:path extrusionOk="0" h="1524000" w="2060575">
                  <a:moveTo>
                    <a:pt x="40542" y="642495"/>
                  </a:moveTo>
                  <a:lnTo>
                    <a:pt x="37211" y="647700"/>
                  </a:lnTo>
                  <a:lnTo>
                    <a:pt x="40386" y="647700"/>
                  </a:lnTo>
                  <a:lnTo>
                    <a:pt x="40542" y="642495"/>
                  </a:lnTo>
                  <a:close/>
                </a:path>
                <a:path extrusionOk="0" h="1524000" w="2060575">
                  <a:moveTo>
                    <a:pt x="78486" y="635000"/>
                  </a:moveTo>
                  <a:lnTo>
                    <a:pt x="45338" y="635000"/>
                  </a:lnTo>
                  <a:lnTo>
                    <a:pt x="42418" y="647700"/>
                  </a:lnTo>
                  <a:lnTo>
                    <a:pt x="76453" y="647700"/>
                  </a:lnTo>
                  <a:lnTo>
                    <a:pt x="78336" y="638735"/>
                  </a:lnTo>
                  <a:lnTo>
                    <a:pt x="78486" y="635000"/>
                  </a:lnTo>
                  <a:close/>
                </a:path>
                <a:path extrusionOk="0" h="1524000" w="2060575">
                  <a:moveTo>
                    <a:pt x="78336" y="638735"/>
                  </a:moveTo>
                  <a:lnTo>
                    <a:pt x="76453" y="647700"/>
                  </a:lnTo>
                  <a:lnTo>
                    <a:pt x="78268" y="640442"/>
                  </a:lnTo>
                  <a:lnTo>
                    <a:pt x="78336" y="638735"/>
                  </a:lnTo>
                  <a:close/>
                </a:path>
                <a:path extrusionOk="0" h="1524000" w="2060575">
                  <a:moveTo>
                    <a:pt x="78268" y="640442"/>
                  </a:moveTo>
                  <a:lnTo>
                    <a:pt x="76453" y="647700"/>
                  </a:lnTo>
                  <a:lnTo>
                    <a:pt x="77977" y="647700"/>
                  </a:lnTo>
                  <a:lnTo>
                    <a:pt x="78268" y="640442"/>
                  </a:lnTo>
                  <a:close/>
                </a:path>
                <a:path extrusionOk="0" h="1524000" w="2060575">
                  <a:moveTo>
                    <a:pt x="41782" y="635000"/>
                  </a:moveTo>
                  <a:lnTo>
                    <a:pt x="40767" y="635000"/>
                  </a:lnTo>
                  <a:lnTo>
                    <a:pt x="40542" y="642495"/>
                  </a:lnTo>
                  <a:lnTo>
                    <a:pt x="41044" y="641709"/>
                  </a:lnTo>
                  <a:lnTo>
                    <a:pt x="41782" y="635000"/>
                  </a:lnTo>
                  <a:close/>
                </a:path>
                <a:path extrusionOk="0" h="1524000" w="2060575">
                  <a:moveTo>
                    <a:pt x="45338" y="635000"/>
                  </a:moveTo>
                  <a:lnTo>
                    <a:pt x="41782" y="635000"/>
                  </a:lnTo>
                  <a:lnTo>
                    <a:pt x="41044" y="641709"/>
                  </a:lnTo>
                  <a:lnTo>
                    <a:pt x="45338" y="635000"/>
                  </a:lnTo>
                  <a:close/>
                </a:path>
                <a:path extrusionOk="0" h="1524000" w="2060575">
                  <a:moveTo>
                    <a:pt x="79628" y="635000"/>
                  </a:moveTo>
                  <a:lnTo>
                    <a:pt x="79120" y="635000"/>
                  </a:lnTo>
                  <a:lnTo>
                    <a:pt x="78336" y="638735"/>
                  </a:lnTo>
                  <a:lnTo>
                    <a:pt x="78268" y="640442"/>
                  </a:lnTo>
                  <a:lnTo>
                    <a:pt x="79628" y="635000"/>
                  </a:lnTo>
                  <a:close/>
                </a:path>
                <a:path extrusionOk="0" h="1524000" w="2060575">
                  <a:moveTo>
                    <a:pt x="44534" y="630766"/>
                  </a:moveTo>
                  <a:lnTo>
                    <a:pt x="43942" y="635000"/>
                  </a:lnTo>
                  <a:lnTo>
                    <a:pt x="44519" y="631536"/>
                  </a:lnTo>
                  <a:lnTo>
                    <a:pt x="44534" y="630766"/>
                  </a:lnTo>
                  <a:close/>
                </a:path>
                <a:path extrusionOk="0" h="1524000" w="2060575">
                  <a:moveTo>
                    <a:pt x="83438" y="622300"/>
                  </a:moveTo>
                  <a:lnTo>
                    <a:pt x="45719" y="622300"/>
                  </a:lnTo>
                  <a:lnTo>
                    <a:pt x="44519" y="631536"/>
                  </a:lnTo>
                  <a:lnTo>
                    <a:pt x="44450" y="635000"/>
                  </a:lnTo>
                  <a:lnTo>
                    <a:pt x="81280" y="635000"/>
                  </a:lnTo>
                  <a:lnTo>
                    <a:pt x="83438" y="622300"/>
                  </a:lnTo>
                  <a:close/>
                </a:path>
                <a:path extrusionOk="0" h="1524000" w="2060575">
                  <a:moveTo>
                    <a:pt x="85597" y="622300"/>
                  </a:moveTo>
                  <a:lnTo>
                    <a:pt x="83438" y="622300"/>
                  </a:lnTo>
                  <a:lnTo>
                    <a:pt x="81914" y="635000"/>
                  </a:lnTo>
                  <a:lnTo>
                    <a:pt x="85597" y="622300"/>
                  </a:lnTo>
                  <a:close/>
                </a:path>
                <a:path extrusionOk="0" h="1524000" w="2060575">
                  <a:moveTo>
                    <a:pt x="45719" y="622300"/>
                  </a:moveTo>
                  <a:lnTo>
                    <a:pt x="44534" y="630766"/>
                  </a:lnTo>
                  <a:lnTo>
                    <a:pt x="44519" y="631536"/>
                  </a:lnTo>
                  <a:lnTo>
                    <a:pt x="45719" y="622300"/>
                  </a:lnTo>
                  <a:close/>
                </a:path>
                <a:path extrusionOk="0" h="1524000" w="2060575">
                  <a:moveTo>
                    <a:pt x="45719" y="622300"/>
                  </a:moveTo>
                  <a:lnTo>
                    <a:pt x="44703" y="622300"/>
                  </a:lnTo>
                  <a:lnTo>
                    <a:pt x="44534" y="630766"/>
                  </a:lnTo>
                  <a:lnTo>
                    <a:pt x="45719" y="622300"/>
                  </a:lnTo>
                  <a:close/>
                </a:path>
                <a:path extrusionOk="0" h="1524000" w="2060575">
                  <a:moveTo>
                    <a:pt x="91693" y="609600"/>
                  </a:moveTo>
                  <a:lnTo>
                    <a:pt x="52324" y="609600"/>
                  </a:lnTo>
                  <a:lnTo>
                    <a:pt x="50800" y="622300"/>
                  </a:lnTo>
                  <a:lnTo>
                    <a:pt x="88900" y="622300"/>
                  </a:lnTo>
                  <a:lnTo>
                    <a:pt x="91693" y="609600"/>
                  </a:lnTo>
                  <a:close/>
                </a:path>
                <a:path extrusionOk="0" h="1524000" w="2060575">
                  <a:moveTo>
                    <a:pt x="91893" y="613228"/>
                  </a:moveTo>
                  <a:lnTo>
                    <a:pt x="88900" y="622300"/>
                  </a:lnTo>
                  <a:lnTo>
                    <a:pt x="90805" y="622300"/>
                  </a:lnTo>
                  <a:lnTo>
                    <a:pt x="91893" y="613228"/>
                  </a:lnTo>
                  <a:close/>
                </a:path>
                <a:path extrusionOk="0" h="1524000" w="2060575">
                  <a:moveTo>
                    <a:pt x="93090" y="609600"/>
                  </a:moveTo>
                  <a:lnTo>
                    <a:pt x="92328" y="609600"/>
                  </a:lnTo>
                  <a:lnTo>
                    <a:pt x="91893" y="613228"/>
                  </a:lnTo>
                  <a:lnTo>
                    <a:pt x="93090" y="609600"/>
                  </a:lnTo>
                  <a:close/>
                </a:path>
                <a:path extrusionOk="0" h="1524000" w="2060575">
                  <a:moveTo>
                    <a:pt x="58927" y="596900"/>
                  </a:moveTo>
                  <a:lnTo>
                    <a:pt x="57912" y="596900"/>
                  </a:lnTo>
                  <a:lnTo>
                    <a:pt x="56768" y="609600"/>
                  </a:lnTo>
                  <a:lnTo>
                    <a:pt x="58038" y="609600"/>
                  </a:lnTo>
                  <a:lnTo>
                    <a:pt x="58927" y="596900"/>
                  </a:lnTo>
                  <a:close/>
                </a:path>
                <a:path extrusionOk="0" h="1524000" w="2060575">
                  <a:moveTo>
                    <a:pt x="62356" y="596900"/>
                  </a:moveTo>
                  <a:lnTo>
                    <a:pt x="58927" y="596900"/>
                  </a:lnTo>
                  <a:lnTo>
                    <a:pt x="58038" y="609600"/>
                  </a:lnTo>
                  <a:lnTo>
                    <a:pt x="62356" y="596900"/>
                  </a:lnTo>
                  <a:close/>
                </a:path>
                <a:path extrusionOk="0" h="1524000" w="2060575">
                  <a:moveTo>
                    <a:pt x="96393" y="596900"/>
                  </a:moveTo>
                  <a:lnTo>
                    <a:pt x="62356" y="596900"/>
                  </a:lnTo>
                  <a:lnTo>
                    <a:pt x="58038" y="609600"/>
                  </a:lnTo>
                  <a:lnTo>
                    <a:pt x="95503" y="609600"/>
                  </a:lnTo>
                  <a:lnTo>
                    <a:pt x="96393" y="596900"/>
                  </a:lnTo>
                  <a:close/>
                </a:path>
                <a:path extrusionOk="0" h="1524000" w="2060575">
                  <a:moveTo>
                    <a:pt x="96393" y="596900"/>
                  </a:moveTo>
                  <a:lnTo>
                    <a:pt x="95503" y="609600"/>
                  </a:lnTo>
                  <a:lnTo>
                    <a:pt x="96150" y="604981"/>
                  </a:lnTo>
                  <a:lnTo>
                    <a:pt x="96393" y="596900"/>
                  </a:lnTo>
                  <a:close/>
                </a:path>
                <a:path extrusionOk="0" h="1524000" w="2060575">
                  <a:moveTo>
                    <a:pt x="96150" y="604981"/>
                  </a:moveTo>
                  <a:lnTo>
                    <a:pt x="95503" y="609600"/>
                  </a:lnTo>
                  <a:lnTo>
                    <a:pt x="96012" y="609600"/>
                  </a:lnTo>
                  <a:lnTo>
                    <a:pt x="96150" y="604981"/>
                  </a:lnTo>
                  <a:close/>
                </a:path>
                <a:path extrusionOk="0" h="1524000" w="2060575">
                  <a:moveTo>
                    <a:pt x="97281" y="596900"/>
                  </a:moveTo>
                  <a:lnTo>
                    <a:pt x="96393" y="596900"/>
                  </a:lnTo>
                  <a:lnTo>
                    <a:pt x="96150" y="604981"/>
                  </a:lnTo>
                  <a:lnTo>
                    <a:pt x="97281" y="596900"/>
                  </a:lnTo>
                  <a:close/>
                </a:path>
                <a:path extrusionOk="0" h="1524000" w="2060575">
                  <a:moveTo>
                    <a:pt x="63500" y="590549"/>
                  </a:moveTo>
                  <a:lnTo>
                    <a:pt x="61340" y="596900"/>
                  </a:lnTo>
                  <a:lnTo>
                    <a:pt x="62611" y="596900"/>
                  </a:lnTo>
                  <a:lnTo>
                    <a:pt x="63500" y="590549"/>
                  </a:lnTo>
                  <a:close/>
                </a:path>
                <a:path extrusionOk="0" h="1524000" w="2060575">
                  <a:moveTo>
                    <a:pt x="100583" y="584200"/>
                  </a:moveTo>
                  <a:lnTo>
                    <a:pt x="65658" y="584200"/>
                  </a:lnTo>
                  <a:lnTo>
                    <a:pt x="62737" y="596900"/>
                  </a:lnTo>
                  <a:lnTo>
                    <a:pt x="98297" y="596900"/>
                  </a:lnTo>
                  <a:lnTo>
                    <a:pt x="100583" y="584200"/>
                  </a:lnTo>
                  <a:close/>
                </a:path>
                <a:path extrusionOk="0" h="1524000" w="2060575">
                  <a:moveTo>
                    <a:pt x="100583" y="584200"/>
                  </a:moveTo>
                  <a:lnTo>
                    <a:pt x="98297" y="596900"/>
                  </a:lnTo>
                  <a:lnTo>
                    <a:pt x="99314" y="593271"/>
                  </a:lnTo>
                  <a:lnTo>
                    <a:pt x="100583" y="584200"/>
                  </a:lnTo>
                  <a:close/>
                </a:path>
                <a:path extrusionOk="0" h="1524000" w="2060575">
                  <a:moveTo>
                    <a:pt x="99314" y="593271"/>
                  </a:moveTo>
                  <a:lnTo>
                    <a:pt x="98297" y="596900"/>
                  </a:lnTo>
                  <a:lnTo>
                    <a:pt x="98806" y="596900"/>
                  </a:lnTo>
                  <a:lnTo>
                    <a:pt x="99314" y="593271"/>
                  </a:lnTo>
                  <a:close/>
                </a:path>
                <a:path extrusionOk="0" h="1524000" w="2060575">
                  <a:moveTo>
                    <a:pt x="101853" y="584200"/>
                  </a:moveTo>
                  <a:lnTo>
                    <a:pt x="100583" y="584200"/>
                  </a:lnTo>
                  <a:lnTo>
                    <a:pt x="99314" y="593271"/>
                  </a:lnTo>
                  <a:lnTo>
                    <a:pt x="101853" y="584200"/>
                  </a:lnTo>
                  <a:close/>
                </a:path>
                <a:path extrusionOk="0" h="1524000" w="2060575">
                  <a:moveTo>
                    <a:pt x="65658" y="584200"/>
                  </a:moveTo>
                  <a:lnTo>
                    <a:pt x="64388" y="584200"/>
                  </a:lnTo>
                  <a:lnTo>
                    <a:pt x="63500" y="590549"/>
                  </a:lnTo>
                  <a:lnTo>
                    <a:pt x="65658" y="584200"/>
                  </a:lnTo>
                  <a:close/>
                </a:path>
                <a:path extrusionOk="0" h="1524000" w="2060575">
                  <a:moveTo>
                    <a:pt x="111251" y="571500"/>
                  </a:moveTo>
                  <a:lnTo>
                    <a:pt x="69850" y="571500"/>
                  </a:lnTo>
                  <a:lnTo>
                    <a:pt x="67437" y="584200"/>
                  </a:lnTo>
                  <a:lnTo>
                    <a:pt x="107187" y="584200"/>
                  </a:lnTo>
                  <a:lnTo>
                    <a:pt x="111251" y="571500"/>
                  </a:lnTo>
                  <a:close/>
                </a:path>
                <a:path extrusionOk="0" h="1524000" w="2060575">
                  <a:moveTo>
                    <a:pt x="115824" y="558800"/>
                  </a:moveTo>
                  <a:lnTo>
                    <a:pt x="75818" y="558800"/>
                  </a:lnTo>
                  <a:lnTo>
                    <a:pt x="71881" y="571500"/>
                  </a:lnTo>
                  <a:lnTo>
                    <a:pt x="111887" y="571500"/>
                  </a:lnTo>
                  <a:lnTo>
                    <a:pt x="115824" y="558800"/>
                  </a:lnTo>
                  <a:close/>
                </a:path>
                <a:path extrusionOk="0" h="1524000" w="2060575">
                  <a:moveTo>
                    <a:pt x="128650" y="533400"/>
                  </a:moveTo>
                  <a:lnTo>
                    <a:pt x="90677" y="533400"/>
                  </a:lnTo>
                  <a:lnTo>
                    <a:pt x="85343" y="546100"/>
                  </a:lnTo>
                  <a:lnTo>
                    <a:pt x="83312" y="546100"/>
                  </a:lnTo>
                  <a:lnTo>
                    <a:pt x="79375" y="558800"/>
                  </a:lnTo>
                  <a:lnTo>
                    <a:pt x="120268" y="558800"/>
                  </a:lnTo>
                  <a:lnTo>
                    <a:pt x="124713" y="546100"/>
                  </a:lnTo>
                  <a:lnTo>
                    <a:pt x="128650" y="533400"/>
                  </a:lnTo>
                  <a:close/>
                </a:path>
                <a:path extrusionOk="0" h="1524000" w="2060575">
                  <a:moveTo>
                    <a:pt x="134493" y="520700"/>
                  </a:moveTo>
                  <a:lnTo>
                    <a:pt x="97789" y="520700"/>
                  </a:lnTo>
                  <a:lnTo>
                    <a:pt x="93852" y="533400"/>
                  </a:lnTo>
                  <a:lnTo>
                    <a:pt x="131190" y="533400"/>
                  </a:lnTo>
                  <a:lnTo>
                    <a:pt x="134493" y="520700"/>
                  </a:lnTo>
                  <a:close/>
                </a:path>
                <a:path extrusionOk="0" h="1524000" w="2060575">
                  <a:moveTo>
                    <a:pt x="134746" y="520700"/>
                  </a:moveTo>
                  <a:lnTo>
                    <a:pt x="131190" y="533400"/>
                  </a:lnTo>
                  <a:lnTo>
                    <a:pt x="132969" y="533400"/>
                  </a:lnTo>
                  <a:lnTo>
                    <a:pt x="134746" y="520700"/>
                  </a:lnTo>
                  <a:close/>
                </a:path>
                <a:path extrusionOk="0" h="1524000" w="2060575">
                  <a:moveTo>
                    <a:pt x="142112" y="508000"/>
                  </a:moveTo>
                  <a:lnTo>
                    <a:pt x="102615" y="508000"/>
                  </a:lnTo>
                  <a:lnTo>
                    <a:pt x="100075" y="520700"/>
                  </a:lnTo>
                  <a:lnTo>
                    <a:pt x="141096" y="520700"/>
                  </a:lnTo>
                  <a:lnTo>
                    <a:pt x="142112" y="508000"/>
                  </a:lnTo>
                  <a:close/>
                </a:path>
                <a:path extrusionOk="0" h="1524000" w="2060575">
                  <a:moveTo>
                    <a:pt x="148081" y="495300"/>
                  </a:moveTo>
                  <a:lnTo>
                    <a:pt x="108076" y="495300"/>
                  </a:lnTo>
                  <a:lnTo>
                    <a:pt x="107695" y="508000"/>
                  </a:lnTo>
                  <a:lnTo>
                    <a:pt x="147193" y="508000"/>
                  </a:lnTo>
                  <a:lnTo>
                    <a:pt x="148081" y="495300"/>
                  </a:lnTo>
                  <a:close/>
                </a:path>
                <a:path extrusionOk="0" h="1524000" w="2060575">
                  <a:moveTo>
                    <a:pt x="154686" y="482600"/>
                  </a:moveTo>
                  <a:lnTo>
                    <a:pt x="114172" y="482600"/>
                  </a:lnTo>
                  <a:lnTo>
                    <a:pt x="113030" y="495300"/>
                  </a:lnTo>
                  <a:lnTo>
                    <a:pt x="153415" y="495300"/>
                  </a:lnTo>
                  <a:lnTo>
                    <a:pt x="154686" y="482600"/>
                  </a:lnTo>
                  <a:close/>
                </a:path>
                <a:path extrusionOk="0" h="1524000" w="2060575">
                  <a:moveTo>
                    <a:pt x="158622" y="469900"/>
                  </a:moveTo>
                  <a:lnTo>
                    <a:pt x="124968" y="469900"/>
                  </a:lnTo>
                  <a:lnTo>
                    <a:pt x="119506" y="482600"/>
                  </a:lnTo>
                  <a:lnTo>
                    <a:pt x="155956" y="482600"/>
                  </a:lnTo>
                  <a:lnTo>
                    <a:pt x="158622" y="469900"/>
                  </a:lnTo>
                  <a:close/>
                </a:path>
                <a:path extrusionOk="0" h="1524000" w="2060575">
                  <a:moveTo>
                    <a:pt x="158622" y="469900"/>
                  </a:moveTo>
                  <a:lnTo>
                    <a:pt x="155956" y="482600"/>
                  </a:lnTo>
                  <a:lnTo>
                    <a:pt x="156180" y="482111"/>
                  </a:lnTo>
                  <a:lnTo>
                    <a:pt x="158622" y="469900"/>
                  </a:lnTo>
                  <a:close/>
                </a:path>
                <a:path extrusionOk="0" h="1524000" w="2060575">
                  <a:moveTo>
                    <a:pt x="156180" y="482111"/>
                  </a:moveTo>
                  <a:lnTo>
                    <a:pt x="155956" y="482600"/>
                  </a:lnTo>
                  <a:lnTo>
                    <a:pt x="156180" y="482111"/>
                  </a:lnTo>
                  <a:close/>
                </a:path>
                <a:path extrusionOk="0" h="1524000" w="2060575">
                  <a:moveTo>
                    <a:pt x="161797" y="469900"/>
                  </a:moveTo>
                  <a:lnTo>
                    <a:pt x="158622" y="469900"/>
                  </a:lnTo>
                  <a:lnTo>
                    <a:pt x="156180" y="482111"/>
                  </a:lnTo>
                  <a:lnTo>
                    <a:pt x="161797" y="469900"/>
                  </a:lnTo>
                  <a:close/>
                </a:path>
                <a:path extrusionOk="0" h="1524000" w="2060575">
                  <a:moveTo>
                    <a:pt x="174244" y="444500"/>
                  </a:moveTo>
                  <a:lnTo>
                    <a:pt x="137921" y="444500"/>
                  </a:lnTo>
                  <a:lnTo>
                    <a:pt x="131825" y="457200"/>
                  </a:lnTo>
                  <a:lnTo>
                    <a:pt x="126111" y="457200"/>
                  </a:lnTo>
                  <a:lnTo>
                    <a:pt x="125221" y="469900"/>
                  </a:lnTo>
                  <a:lnTo>
                    <a:pt x="163068" y="469900"/>
                  </a:lnTo>
                  <a:lnTo>
                    <a:pt x="169544" y="457200"/>
                  </a:lnTo>
                  <a:lnTo>
                    <a:pt x="174244" y="444500"/>
                  </a:lnTo>
                  <a:close/>
                </a:path>
                <a:path extrusionOk="0" h="1524000" w="2060575">
                  <a:moveTo>
                    <a:pt x="179450" y="431800"/>
                  </a:moveTo>
                  <a:lnTo>
                    <a:pt x="142239" y="431800"/>
                  </a:lnTo>
                  <a:lnTo>
                    <a:pt x="137540" y="444500"/>
                  </a:lnTo>
                  <a:lnTo>
                    <a:pt x="173355" y="444500"/>
                  </a:lnTo>
                  <a:lnTo>
                    <a:pt x="179450" y="431800"/>
                  </a:lnTo>
                  <a:close/>
                </a:path>
                <a:path extrusionOk="0" h="1524000" w="2060575">
                  <a:moveTo>
                    <a:pt x="184531" y="419100"/>
                  </a:moveTo>
                  <a:lnTo>
                    <a:pt x="149225" y="419100"/>
                  </a:lnTo>
                  <a:lnTo>
                    <a:pt x="143128" y="431800"/>
                  </a:lnTo>
                  <a:lnTo>
                    <a:pt x="180594" y="431800"/>
                  </a:lnTo>
                  <a:lnTo>
                    <a:pt x="184531" y="419100"/>
                  </a:lnTo>
                  <a:close/>
                </a:path>
                <a:path extrusionOk="0" h="1524000" w="2060575">
                  <a:moveTo>
                    <a:pt x="186436" y="419100"/>
                  </a:moveTo>
                  <a:lnTo>
                    <a:pt x="184531" y="419100"/>
                  </a:lnTo>
                  <a:lnTo>
                    <a:pt x="182880" y="431800"/>
                  </a:lnTo>
                  <a:lnTo>
                    <a:pt x="186436" y="419100"/>
                  </a:lnTo>
                  <a:close/>
                </a:path>
                <a:path extrusionOk="0" h="1524000" w="2060575">
                  <a:moveTo>
                    <a:pt x="191515" y="406400"/>
                  </a:moveTo>
                  <a:lnTo>
                    <a:pt x="152019" y="406400"/>
                  </a:lnTo>
                  <a:lnTo>
                    <a:pt x="148081" y="419100"/>
                  </a:lnTo>
                  <a:lnTo>
                    <a:pt x="189102" y="419100"/>
                  </a:lnTo>
                  <a:lnTo>
                    <a:pt x="191515" y="406400"/>
                  </a:lnTo>
                  <a:close/>
                </a:path>
                <a:path extrusionOk="0" h="1524000" w="2060575">
                  <a:moveTo>
                    <a:pt x="191515" y="406400"/>
                  </a:moveTo>
                  <a:lnTo>
                    <a:pt x="189102" y="419100"/>
                  </a:lnTo>
                  <a:lnTo>
                    <a:pt x="189992" y="419100"/>
                  </a:lnTo>
                  <a:lnTo>
                    <a:pt x="191515" y="406400"/>
                  </a:lnTo>
                  <a:close/>
                </a:path>
                <a:path extrusionOk="0" h="1524000" w="2060575">
                  <a:moveTo>
                    <a:pt x="192658" y="406400"/>
                  </a:moveTo>
                  <a:lnTo>
                    <a:pt x="191515" y="406400"/>
                  </a:lnTo>
                  <a:lnTo>
                    <a:pt x="189992" y="419100"/>
                  </a:lnTo>
                  <a:lnTo>
                    <a:pt x="190626" y="419100"/>
                  </a:lnTo>
                  <a:lnTo>
                    <a:pt x="192658" y="406400"/>
                  </a:lnTo>
                  <a:close/>
                </a:path>
                <a:path extrusionOk="0" h="1524000" w="2060575">
                  <a:moveTo>
                    <a:pt x="160019" y="393700"/>
                  </a:moveTo>
                  <a:lnTo>
                    <a:pt x="159512" y="393700"/>
                  </a:lnTo>
                  <a:lnTo>
                    <a:pt x="158114" y="406400"/>
                  </a:lnTo>
                  <a:lnTo>
                    <a:pt x="159638" y="406400"/>
                  </a:lnTo>
                  <a:lnTo>
                    <a:pt x="160019" y="393700"/>
                  </a:lnTo>
                  <a:close/>
                </a:path>
                <a:path extrusionOk="0" h="1524000" w="2060575">
                  <a:moveTo>
                    <a:pt x="163321" y="393700"/>
                  </a:moveTo>
                  <a:lnTo>
                    <a:pt x="160019" y="393700"/>
                  </a:lnTo>
                  <a:lnTo>
                    <a:pt x="159638" y="406400"/>
                  </a:lnTo>
                  <a:lnTo>
                    <a:pt x="163321" y="393700"/>
                  </a:lnTo>
                  <a:close/>
                </a:path>
                <a:path extrusionOk="0" h="1524000" w="2060575">
                  <a:moveTo>
                    <a:pt x="197103" y="393700"/>
                  </a:moveTo>
                  <a:lnTo>
                    <a:pt x="163321" y="393700"/>
                  </a:lnTo>
                  <a:lnTo>
                    <a:pt x="159638" y="406400"/>
                  </a:lnTo>
                  <a:lnTo>
                    <a:pt x="194182" y="406400"/>
                  </a:lnTo>
                  <a:lnTo>
                    <a:pt x="197103" y="393700"/>
                  </a:lnTo>
                  <a:close/>
                </a:path>
                <a:path extrusionOk="0" h="1524000" w="2060575">
                  <a:moveTo>
                    <a:pt x="197406" y="395653"/>
                  </a:moveTo>
                  <a:lnTo>
                    <a:pt x="194182" y="406400"/>
                  </a:lnTo>
                  <a:lnTo>
                    <a:pt x="196976" y="406400"/>
                  </a:lnTo>
                  <a:lnTo>
                    <a:pt x="197406" y="395653"/>
                  </a:lnTo>
                  <a:close/>
                </a:path>
                <a:path extrusionOk="0" h="1524000" w="2060575">
                  <a:moveTo>
                    <a:pt x="197993" y="393700"/>
                  </a:moveTo>
                  <a:lnTo>
                    <a:pt x="197484" y="393700"/>
                  </a:lnTo>
                  <a:lnTo>
                    <a:pt x="197406" y="395653"/>
                  </a:lnTo>
                  <a:lnTo>
                    <a:pt x="197993" y="393700"/>
                  </a:lnTo>
                  <a:close/>
                </a:path>
                <a:path extrusionOk="0" h="1524000" w="2060575">
                  <a:moveTo>
                    <a:pt x="202311" y="381000"/>
                  </a:moveTo>
                  <a:lnTo>
                    <a:pt x="163321" y="381000"/>
                  </a:lnTo>
                  <a:lnTo>
                    <a:pt x="163068" y="393700"/>
                  </a:lnTo>
                  <a:lnTo>
                    <a:pt x="198374" y="393700"/>
                  </a:lnTo>
                  <a:lnTo>
                    <a:pt x="202311" y="381000"/>
                  </a:lnTo>
                  <a:close/>
                </a:path>
                <a:path extrusionOk="0" h="1524000" w="2060575">
                  <a:moveTo>
                    <a:pt x="202311" y="381000"/>
                  </a:moveTo>
                  <a:lnTo>
                    <a:pt x="198374" y="393700"/>
                  </a:lnTo>
                  <a:lnTo>
                    <a:pt x="200355" y="389889"/>
                  </a:lnTo>
                  <a:lnTo>
                    <a:pt x="202311" y="381000"/>
                  </a:lnTo>
                  <a:close/>
                </a:path>
                <a:path extrusionOk="0" h="1524000" w="2060575">
                  <a:moveTo>
                    <a:pt x="200355" y="389889"/>
                  </a:moveTo>
                  <a:lnTo>
                    <a:pt x="198374" y="393700"/>
                  </a:lnTo>
                  <a:lnTo>
                    <a:pt x="199517" y="393700"/>
                  </a:lnTo>
                  <a:lnTo>
                    <a:pt x="200355" y="389889"/>
                  </a:lnTo>
                  <a:close/>
                </a:path>
                <a:path extrusionOk="0" h="1524000" w="2060575">
                  <a:moveTo>
                    <a:pt x="204977" y="381000"/>
                  </a:moveTo>
                  <a:lnTo>
                    <a:pt x="202311" y="381000"/>
                  </a:lnTo>
                  <a:lnTo>
                    <a:pt x="200355" y="389889"/>
                  </a:lnTo>
                  <a:lnTo>
                    <a:pt x="204977" y="381000"/>
                  </a:lnTo>
                  <a:close/>
                </a:path>
                <a:path extrusionOk="0" h="1524000" w="2060575">
                  <a:moveTo>
                    <a:pt x="211455" y="368300"/>
                  </a:moveTo>
                  <a:lnTo>
                    <a:pt x="169671" y="368300"/>
                  </a:lnTo>
                  <a:lnTo>
                    <a:pt x="166750" y="381000"/>
                  </a:lnTo>
                  <a:lnTo>
                    <a:pt x="206882" y="381000"/>
                  </a:lnTo>
                  <a:lnTo>
                    <a:pt x="211455" y="368300"/>
                  </a:lnTo>
                  <a:close/>
                </a:path>
                <a:path extrusionOk="0" h="1524000" w="2060575">
                  <a:moveTo>
                    <a:pt x="178307" y="355600"/>
                  </a:moveTo>
                  <a:lnTo>
                    <a:pt x="172846" y="368300"/>
                  </a:lnTo>
                  <a:lnTo>
                    <a:pt x="175132" y="368300"/>
                  </a:lnTo>
                  <a:lnTo>
                    <a:pt x="178307" y="355600"/>
                  </a:lnTo>
                  <a:close/>
                </a:path>
                <a:path extrusionOk="0" h="1524000" w="2060575">
                  <a:moveTo>
                    <a:pt x="226313" y="342900"/>
                  </a:moveTo>
                  <a:lnTo>
                    <a:pt x="186436" y="342900"/>
                  </a:lnTo>
                  <a:lnTo>
                    <a:pt x="181101" y="355600"/>
                  </a:lnTo>
                  <a:lnTo>
                    <a:pt x="179831" y="355600"/>
                  </a:lnTo>
                  <a:lnTo>
                    <a:pt x="175132" y="368300"/>
                  </a:lnTo>
                  <a:lnTo>
                    <a:pt x="216281" y="368300"/>
                  </a:lnTo>
                  <a:lnTo>
                    <a:pt x="221995" y="355600"/>
                  </a:lnTo>
                  <a:lnTo>
                    <a:pt x="226313" y="342900"/>
                  </a:lnTo>
                  <a:close/>
                </a:path>
                <a:path extrusionOk="0" h="1524000" w="2060575">
                  <a:moveTo>
                    <a:pt x="236600" y="330200"/>
                  </a:moveTo>
                  <a:lnTo>
                    <a:pt x="195961" y="330200"/>
                  </a:lnTo>
                  <a:lnTo>
                    <a:pt x="185927" y="342900"/>
                  </a:lnTo>
                  <a:lnTo>
                    <a:pt x="232282" y="342900"/>
                  </a:lnTo>
                  <a:lnTo>
                    <a:pt x="236600" y="330200"/>
                  </a:lnTo>
                  <a:close/>
                </a:path>
                <a:path extrusionOk="0" h="1524000" w="2060575">
                  <a:moveTo>
                    <a:pt x="245871" y="317500"/>
                  </a:moveTo>
                  <a:lnTo>
                    <a:pt x="205739" y="317500"/>
                  </a:lnTo>
                  <a:lnTo>
                    <a:pt x="198500" y="330200"/>
                  </a:lnTo>
                  <a:lnTo>
                    <a:pt x="244347" y="330200"/>
                  </a:lnTo>
                  <a:lnTo>
                    <a:pt x="245871" y="317500"/>
                  </a:lnTo>
                  <a:close/>
                </a:path>
                <a:path extrusionOk="0" h="1524000" w="2060575">
                  <a:moveTo>
                    <a:pt x="255269" y="304800"/>
                  </a:moveTo>
                  <a:lnTo>
                    <a:pt x="214121" y="304800"/>
                  </a:lnTo>
                  <a:lnTo>
                    <a:pt x="208661" y="317500"/>
                  </a:lnTo>
                  <a:lnTo>
                    <a:pt x="253237" y="317500"/>
                  </a:lnTo>
                  <a:lnTo>
                    <a:pt x="255269" y="304800"/>
                  </a:lnTo>
                  <a:close/>
                </a:path>
                <a:path extrusionOk="0" h="1524000" w="2060575">
                  <a:moveTo>
                    <a:pt x="222631" y="292100"/>
                  </a:moveTo>
                  <a:lnTo>
                    <a:pt x="220344" y="292100"/>
                  </a:lnTo>
                  <a:lnTo>
                    <a:pt x="216788" y="304800"/>
                  </a:lnTo>
                  <a:lnTo>
                    <a:pt x="222250" y="304800"/>
                  </a:lnTo>
                  <a:lnTo>
                    <a:pt x="222631" y="292100"/>
                  </a:lnTo>
                  <a:close/>
                </a:path>
                <a:path extrusionOk="0" h="1524000" w="2060575">
                  <a:moveTo>
                    <a:pt x="225932" y="292100"/>
                  </a:moveTo>
                  <a:lnTo>
                    <a:pt x="222631" y="292100"/>
                  </a:lnTo>
                  <a:lnTo>
                    <a:pt x="222250" y="304800"/>
                  </a:lnTo>
                  <a:lnTo>
                    <a:pt x="225932" y="292100"/>
                  </a:lnTo>
                  <a:close/>
                </a:path>
                <a:path extrusionOk="0" h="1524000" w="2060575">
                  <a:moveTo>
                    <a:pt x="262763" y="292100"/>
                  </a:moveTo>
                  <a:lnTo>
                    <a:pt x="225932" y="292100"/>
                  </a:lnTo>
                  <a:lnTo>
                    <a:pt x="222250" y="304800"/>
                  </a:lnTo>
                  <a:lnTo>
                    <a:pt x="257809" y="304800"/>
                  </a:lnTo>
                  <a:lnTo>
                    <a:pt x="262763" y="292100"/>
                  </a:lnTo>
                  <a:close/>
                </a:path>
                <a:path extrusionOk="0" h="1524000" w="2060575">
                  <a:moveTo>
                    <a:pt x="229743" y="279400"/>
                  </a:moveTo>
                  <a:lnTo>
                    <a:pt x="227583" y="279400"/>
                  </a:lnTo>
                  <a:lnTo>
                    <a:pt x="224789" y="292100"/>
                  </a:lnTo>
                  <a:lnTo>
                    <a:pt x="227964" y="292100"/>
                  </a:lnTo>
                  <a:lnTo>
                    <a:pt x="229743" y="279400"/>
                  </a:lnTo>
                  <a:close/>
                </a:path>
                <a:path extrusionOk="0" h="1524000" w="2060575">
                  <a:moveTo>
                    <a:pt x="230886" y="279400"/>
                  </a:moveTo>
                  <a:lnTo>
                    <a:pt x="229743" y="279400"/>
                  </a:lnTo>
                  <a:lnTo>
                    <a:pt x="227964" y="292100"/>
                  </a:lnTo>
                  <a:lnTo>
                    <a:pt x="230886" y="279400"/>
                  </a:lnTo>
                  <a:close/>
                </a:path>
                <a:path extrusionOk="0" h="1524000" w="2060575">
                  <a:moveTo>
                    <a:pt x="274193" y="279400"/>
                  </a:moveTo>
                  <a:lnTo>
                    <a:pt x="230886" y="279400"/>
                  </a:lnTo>
                  <a:lnTo>
                    <a:pt x="227964" y="292100"/>
                  </a:lnTo>
                  <a:lnTo>
                    <a:pt x="266953" y="292100"/>
                  </a:lnTo>
                  <a:lnTo>
                    <a:pt x="274193" y="279400"/>
                  </a:lnTo>
                  <a:close/>
                </a:path>
                <a:path extrusionOk="0" h="1524000" w="2060575">
                  <a:moveTo>
                    <a:pt x="284352" y="266700"/>
                  </a:moveTo>
                  <a:lnTo>
                    <a:pt x="240411" y="266700"/>
                  </a:lnTo>
                  <a:lnTo>
                    <a:pt x="236093" y="279400"/>
                  </a:lnTo>
                  <a:lnTo>
                    <a:pt x="277113" y="279400"/>
                  </a:lnTo>
                  <a:lnTo>
                    <a:pt x="284352" y="266700"/>
                  </a:lnTo>
                  <a:close/>
                </a:path>
                <a:path extrusionOk="0" h="1524000" w="2060575">
                  <a:moveTo>
                    <a:pt x="295528" y="254000"/>
                  </a:moveTo>
                  <a:lnTo>
                    <a:pt x="250697" y="254000"/>
                  </a:lnTo>
                  <a:lnTo>
                    <a:pt x="246380" y="266700"/>
                  </a:lnTo>
                  <a:lnTo>
                    <a:pt x="288163" y="266700"/>
                  </a:lnTo>
                  <a:lnTo>
                    <a:pt x="295528" y="254000"/>
                  </a:lnTo>
                  <a:close/>
                </a:path>
                <a:path extrusionOk="0" h="1524000" w="2060575">
                  <a:moveTo>
                    <a:pt x="261746" y="241300"/>
                  </a:moveTo>
                  <a:lnTo>
                    <a:pt x="252983" y="254000"/>
                  </a:lnTo>
                  <a:lnTo>
                    <a:pt x="258063" y="254000"/>
                  </a:lnTo>
                  <a:lnTo>
                    <a:pt x="261746" y="241300"/>
                  </a:lnTo>
                  <a:close/>
                </a:path>
                <a:path extrusionOk="0" h="1524000" w="2060575">
                  <a:moveTo>
                    <a:pt x="303783" y="241300"/>
                  </a:moveTo>
                  <a:lnTo>
                    <a:pt x="262381" y="241300"/>
                  </a:lnTo>
                  <a:lnTo>
                    <a:pt x="258063" y="254000"/>
                  </a:lnTo>
                  <a:lnTo>
                    <a:pt x="300863" y="254000"/>
                  </a:lnTo>
                  <a:lnTo>
                    <a:pt x="303783" y="241300"/>
                  </a:lnTo>
                  <a:close/>
                </a:path>
                <a:path extrusionOk="0" h="1524000" w="2060575">
                  <a:moveTo>
                    <a:pt x="304003" y="244763"/>
                  </a:moveTo>
                  <a:lnTo>
                    <a:pt x="300863" y="254000"/>
                  </a:lnTo>
                  <a:lnTo>
                    <a:pt x="302894" y="254000"/>
                  </a:lnTo>
                  <a:lnTo>
                    <a:pt x="304003" y="244763"/>
                  </a:lnTo>
                  <a:close/>
                </a:path>
                <a:path extrusionOk="0" h="1524000" w="2060575">
                  <a:moveTo>
                    <a:pt x="305181" y="241300"/>
                  </a:moveTo>
                  <a:lnTo>
                    <a:pt x="304419" y="241300"/>
                  </a:lnTo>
                  <a:lnTo>
                    <a:pt x="304003" y="244763"/>
                  </a:lnTo>
                  <a:lnTo>
                    <a:pt x="305181" y="241300"/>
                  </a:lnTo>
                  <a:close/>
                </a:path>
                <a:path extrusionOk="0" h="1524000" w="2060575">
                  <a:moveTo>
                    <a:pt x="267390" y="236643"/>
                  </a:moveTo>
                  <a:lnTo>
                    <a:pt x="264921" y="241300"/>
                  </a:lnTo>
                  <a:lnTo>
                    <a:pt x="266319" y="241300"/>
                  </a:lnTo>
                  <a:lnTo>
                    <a:pt x="267390" y="236643"/>
                  </a:lnTo>
                  <a:close/>
                </a:path>
                <a:path extrusionOk="0" h="1524000" w="2060575">
                  <a:moveTo>
                    <a:pt x="270441" y="230886"/>
                  </a:moveTo>
                  <a:lnTo>
                    <a:pt x="267390" y="236643"/>
                  </a:lnTo>
                  <a:lnTo>
                    <a:pt x="266319" y="241300"/>
                  </a:lnTo>
                  <a:lnTo>
                    <a:pt x="270422" y="231530"/>
                  </a:lnTo>
                  <a:lnTo>
                    <a:pt x="270441" y="230886"/>
                  </a:lnTo>
                  <a:close/>
                </a:path>
                <a:path extrusionOk="0" h="1524000" w="2060575">
                  <a:moveTo>
                    <a:pt x="270422" y="231530"/>
                  </a:moveTo>
                  <a:lnTo>
                    <a:pt x="266319" y="241300"/>
                  </a:lnTo>
                  <a:lnTo>
                    <a:pt x="270128" y="241300"/>
                  </a:lnTo>
                  <a:lnTo>
                    <a:pt x="270422" y="231530"/>
                  </a:lnTo>
                  <a:close/>
                </a:path>
                <a:path extrusionOk="0" h="1524000" w="2060575">
                  <a:moveTo>
                    <a:pt x="274446" y="228600"/>
                  </a:moveTo>
                  <a:lnTo>
                    <a:pt x="271652" y="228600"/>
                  </a:lnTo>
                  <a:lnTo>
                    <a:pt x="270422" y="231530"/>
                  </a:lnTo>
                  <a:lnTo>
                    <a:pt x="270128" y="241300"/>
                  </a:lnTo>
                  <a:lnTo>
                    <a:pt x="274446" y="228600"/>
                  </a:lnTo>
                  <a:close/>
                </a:path>
                <a:path extrusionOk="0" h="1524000" w="2060575">
                  <a:moveTo>
                    <a:pt x="309118" y="228600"/>
                  </a:moveTo>
                  <a:lnTo>
                    <a:pt x="274446" y="228600"/>
                  </a:lnTo>
                  <a:lnTo>
                    <a:pt x="270128" y="241300"/>
                  </a:lnTo>
                  <a:lnTo>
                    <a:pt x="305562" y="241300"/>
                  </a:lnTo>
                  <a:lnTo>
                    <a:pt x="309118" y="228600"/>
                  </a:lnTo>
                  <a:close/>
                </a:path>
                <a:path extrusionOk="0" h="1524000" w="2060575">
                  <a:moveTo>
                    <a:pt x="309118" y="228600"/>
                  </a:moveTo>
                  <a:lnTo>
                    <a:pt x="305562" y="241300"/>
                  </a:lnTo>
                  <a:lnTo>
                    <a:pt x="306927" y="238125"/>
                  </a:lnTo>
                  <a:lnTo>
                    <a:pt x="309118" y="228600"/>
                  </a:lnTo>
                  <a:close/>
                </a:path>
                <a:path extrusionOk="0" h="1524000" w="2060575">
                  <a:moveTo>
                    <a:pt x="306927" y="238125"/>
                  </a:moveTo>
                  <a:lnTo>
                    <a:pt x="305562" y="241300"/>
                  </a:lnTo>
                  <a:lnTo>
                    <a:pt x="306196" y="241300"/>
                  </a:lnTo>
                  <a:lnTo>
                    <a:pt x="306927" y="238125"/>
                  </a:lnTo>
                  <a:close/>
                </a:path>
                <a:path extrusionOk="0" h="1524000" w="2060575">
                  <a:moveTo>
                    <a:pt x="311022" y="228600"/>
                  </a:moveTo>
                  <a:lnTo>
                    <a:pt x="309118" y="228600"/>
                  </a:lnTo>
                  <a:lnTo>
                    <a:pt x="306927" y="238125"/>
                  </a:lnTo>
                  <a:lnTo>
                    <a:pt x="311022" y="228600"/>
                  </a:lnTo>
                  <a:close/>
                </a:path>
                <a:path extrusionOk="0" h="1524000" w="2060575">
                  <a:moveTo>
                    <a:pt x="270509" y="228600"/>
                  </a:moveTo>
                  <a:lnTo>
                    <a:pt x="269239" y="228600"/>
                  </a:lnTo>
                  <a:lnTo>
                    <a:pt x="267390" y="236643"/>
                  </a:lnTo>
                  <a:lnTo>
                    <a:pt x="270441" y="230886"/>
                  </a:lnTo>
                  <a:lnTo>
                    <a:pt x="270509" y="228600"/>
                  </a:lnTo>
                  <a:close/>
                </a:path>
                <a:path extrusionOk="0" h="1524000" w="2060575">
                  <a:moveTo>
                    <a:pt x="271652" y="228600"/>
                  </a:moveTo>
                  <a:lnTo>
                    <a:pt x="270441" y="230886"/>
                  </a:lnTo>
                  <a:lnTo>
                    <a:pt x="270422" y="231530"/>
                  </a:lnTo>
                  <a:lnTo>
                    <a:pt x="271652" y="228600"/>
                  </a:lnTo>
                  <a:close/>
                </a:path>
                <a:path extrusionOk="0" h="1524000" w="2060575">
                  <a:moveTo>
                    <a:pt x="271652" y="228600"/>
                  </a:moveTo>
                  <a:lnTo>
                    <a:pt x="270509" y="228600"/>
                  </a:lnTo>
                  <a:lnTo>
                    <a:pt x="270441" y="230886"/>
                  </a:lnTo>
                  <a:lnTo>
                    <a:pt x="271652" y="228600"/>
                  </a:lnTo>
                  <a:close/>
                </a:path>
                <a:path extrusionOk="0" h="1524000" w="2060575">
                  <a:moveTo>
                    <a:pt x="277621" y="215900"/>
                  </a:moveTo>
                  <a:lnTo>
                    <a:pt x="276606" y="215900"/>
                  </a:lnTo>
                  <a:lnTo>
                    <a:pt x="274446" y="228600"/>
                  </a:lnTo>
                  <a:lnTo>
                    <a:pt x="277621" y="215900"/>
                  </a:lnTo>
                  <a:close/>
                </a:path>
                <a:path extrusionOk="0" h="1524000" w="2060575">
                  <a:moveTo>
                    <a:pt x="323976" y="215900"/>
                  </a:moveTo>
                  <a:lnTo>
                    <a:pt x="277621" y="215900"/>
                  </a:lnTo>
                  <a:lnTo>
                    <a:pt x="274827" y="228600"/>
                  </a:lnTo>
                  <a:lnTo>
                    <a:pt x="318262" y="228600"/>
                  </a:lnTo>
                  <a:lnTo>
                    <a:pt x="323976" y="215900"/>
                  </a:lnTo>
                  <a:close/>
                </a:path>
                <a:path extrusionOk="0" h="1524000" w="2060575">
                  <a:moveTo>
                    <a:pt x="337057" y="203200"/>
                  </a:moveTo>
                  <a:lnTo>
                    <a:pt x="290830" y="203200"/>
                  </a:lnTo>
                  <a:lnTo>
                    <a:pt x="284733" y="215900"/>
                  </a:lnTo>
                  <a:lnTo>
                    <a:pt x="330962" y="215900"/>
                  </a:lnTo>
                  <a:lnTo>
                    <a:pt x="337057" y="203200"/>
                  </a:lnTo>
                  <a:close/>
                </a:path>
                <a:path extrusionOk="0" h="1524000" w="2060575">
                  <a:moveTo>
                    <a:pt x="345186" y="190500"/>
                  </a:moveTo>
                  <a:lnTo>
                    <a:pt x="296290" y="190500"/>
                  </a:lnTo>
                  <a:lnTo>
                    <a:pt x="290449" y="203200"/>
                  </a:lnTo>
                  <a:lnTo>
                    <a:pt x="336931" y="203200"/>
                  </a:lnTo>
                  <a:lnTo>
                    <a:pt x="345186" y="190500"/>
                  </a:lnTo>
                  <a:close/>
                </a:path>
                <a:path extrusionOk="0" h="1524000" w="2060575">
                  <a:moveTo>
                    <a:pt x="353949" y="177800"/>
                  </a:moveTo>
                  <a:lnTo>
                    <a:pt x="309880" y="177800"/>
                  </a:lnTo>
                  <a:lnTo>
                    <a:pt x="303783" y="190500"/>
                  </a:lnTo>
                  <a:lnTo>
                    <a:pt x="352170" y="190500"/>
                  </a:lnTo>
                  <a:lnTo>
                    <a:pt x="353949" y="177800"/>
                  </a:lnTo>
                  <a:close/>
                </a:path>
                <a:path extrusionOk="0" h="1524000" w="2060575">
                  <a:moveTo>
                    <a:pt x="366013" y="165100"/>
                  </a:moveTo>
                  <a:lnTo>
                    <a:pt x="318896" y="165100"/>
                  </a:lnTo>
                  <a:lnTo>
                    <a:pt x="310006" y="177800"/>
                  </a:lnTo>
                  <a:lnTo>
                    <a:pt x="360044" y="177800"/>
                  </a:lnTo>
                  <a:lnTo>
                    <a:pt x="366013" y="165100"/>
                  </a:lnTo>
                  <a:close/>
                </a:path>
                <a:path extrusionOk="0" h="1524000" w="2060575">
                  <a:moveTo>
                    <a:pt x="372618" y="152400"/>
                  </a:moveTo>
                  <a:lnTo>
                    <a:pt x="331088" y="152400"/>
                  </a:lnTo>
                  <a:lnTo>
                    <a:pt x="324612" y="165100"/>
                  </a:lnTo>
                  <a:lnTo>
                    <a:pt x="368934" y="165100"/>
                  </a:lnTo>
                  <a:lnTo>
                    <a:pt x="372618" y="152400"/>
                  </a:lnTo>
                  <a:close/>
                </a:path>
                <a:path extrusionOk="0" h="1524000" w="2060575">
                  <a:moveTo>
                    <a:pt x="336931" y="139700"/>
                  </a:moveTo>
                  <a:lnTo>
                    <a:pt x="331596" y="152400"/>
                  </a:lnTo>
                  <a:lnTo>
                    <a:pt x="336422" y="152400"/>
                  </a:lnTo>
                  <a:lnTo>
                    <a:pt x="336931" y="139700"/>
                  </a:lnTo>
                  <a:close/>
                </a:path>
                <a:path extrusionOk="0" h="1524000" w="2060575">
                  <a:moveTo>
                    <a:pt x="380364" y="139700"/>
                  </a:moveTo>
                  <a:lnTo>
                    <a:pt x="339978" y="139700"/>
                  </a:lnTo>
                  <a:lnTo>
                    <a:pt x="336422" y="152400"/>
                  </a:lnTo>
                  <a:lnTo>
                    <a:pt x="379221" y="152400"/>
                  </a:lnTo>
                  <a:lnTo>
                    <a:pt x="380364" y="139700"/>
                  </a:lnTo>
                  <a:close/>
                </a:path>
                <a:path extrusionOk="0" h="1524000" w="2060575">
                  <a:moveTo>
                    <a:pt x="389255" y="127000"/>
                  </a:moveTo>
                  <a:lnTo>
                    <a:pt x="347471" y="127000"/>
                  </a:lnTo>
                  <a:lnTo>
                    <a:pt x="343915" y="139700"/>
                  </a:lnTo>
                  <a:lnTo>
                    <a:pt x="387350" y="139700"/>
                  </a:lnTo>
                  <a:lnTo>
                    <a:pt x="389255" y="127000"/>
                  </a:lnTo>
                  <a:close/>
                </a:path>
                <a:path extrusionOk="0" h="1524000" w="2060575">
                  <a:moveTo>
                    <a:pt x="404368" y="114300"/>
                  </a:moveTo>
                  <a:lnTo>
                    <a:pt x="356488" y="114300"/>
                  </a:lnTo>
                  <a:lnTo>
                    <a:pt x="353568" y="127000"/>
                  </a:lnTo>
                  <a:lnTo>
                    <a:pt x="393572" y="127000"/>
                  </a:lnTo>
                  <a:lnTo>
                    <a:pt x="404368" y="114300"/>
                  </a:lnTo>
                  <a:close/>
                </a:path>
                <a:path extrusionOk="0" h="1524000" w="2060575">
                  <a:moveTo>
                    <a:pt x="418464" y="88900"/>
                  </a:moveTo>
                  <a:lnTo>
                    <a:pt x="379349" y="88900"/>
                  </a:lnTo>
                  <a:lnTo>
                    <a:pt x="368553" y="101600"/>
                  </a:lnTo>
                  <a:lnTo>
                    <a:pt x="366394" y="101600"/>
                  </a:lnTo>
                  <a:lnTo>
                    <a:pt x="359918" y="114300"/>
                  </a:lnTo>
                  <a:lnTo>
                    <a:pt x="405892" y="114300"/>
                  </a:lnTo>
                  <a:lnTo>
                    <a:pt x="418464" y="88900"/>
                  </a:lnTo>
                  <a:close/>
                </a:path>
                <a:path extrusionOk="0" h="1524000" w="2060575">
                  <a:moveTo>
                    <a:pt x="430149" y="76200"/>
                  </a:moveTo>
                  <a:lnTo>
                    <a:pt x="390397" y="76200"/>
                  </a:lnTo>
                  <a:lnTo>
                    <a:pt x="377825" y="88900"/>
                  </a:lnTo>
                  <a:lnTo>
                    <a:pt x="418464" y="88900"/>
                  </a:lnTo>
                  <a:lnTo>
                    <a:pt x="417956" y="101600"/>
                  </a:lnTo>
                  <a:lnTo>
                    <a:pt x="430149" y="76200"/>
                  </a:lnTo>
                  <a:close/>
                </a:path>
                <a:path extrusionOk="0" h="1524000" w="2060575">
                  <a:moveTo>
                    <a:pt x="442721" y="63500"/>
                  </a:moveTo>
                  <a:lnTo>
                    <a:pt x="403225" y="63500"/>
                  </a:lnTo>
                  <a:lnTo>
                    <a:pt x="391032" y="76200"/>
                  </a:lnTo>
                  <a:lnTo>
                    <a:pt x="430911" y="76200"/>
                  </a:lnTo>
                  <a:lnTo>
                    <a:pt x="442721" y="63500"/>
                  </a:lnTo>
                  <a:close/>
                </a:path>
                <a:path extrusionOk="0" h="1524000" w="2060575">
                  <a:moveTo>
                    <a:pt x="461899" y="38100"/>
                  </a:moveTo>
                  <a:lnTo>
                    <a:pt x="414400" y="38100"/>
                  </a:lnTo>
                  <a:lnTo>
                    <a:pt x="402463" y="63500"/>
                  </a:lnTo>
                  <a:lnTo>
                    <a:pt x="441959" y="63500"/>
                  </a:lnTo>
                  <a:lnTo>
                    <a:pt x="453517" y="50800"/>
                  </a:lnTo>
                  <a:lnTo>
                    <a:pt x="454659" y="50800"/>
                  </a:lnTo>
                  <a:lnTo>
                    <a:pt x="461899" y="38100"/>
                  </a:lnTo>
                  <a:close/>
                </a:path>
                <a:path extrusionOk="0" h="1524000" w="2060575">
                  <a:moveTo>
                    <a:pt x="443483" y="25400"/>
                  </a:moveTo>
                  <a:lnTo>
                    <a:pt x="426719" y="25400"/>
                  </a:lnTo>
                  <a:lnTo>
                    <a:pt x="415289" y="38100"/>
                  </a:lnTo>
                  <a:lnTo>
                    <a:pt x="448163" y="38100"/>
                  </a:lnTo>
                  <a:lnTo>
                    <a:pt x="443483" y="25400"/>
                  </a:lnTo>
                  <a:close/>
                </a:path>
                <a:path extrusionOk="0" h="1524000" w="2060575">
                  <a:moveTo>
                    <a:pt x="472598" y="25400"/>
                  </a:moveTo>
                  <a:lnTo>
                    <a:pt x="443483" y="25400"/>
                  </a:lnTo>
                  <a:lnTo>
                    <a:pt x="448163" y="38100"/>
                  </a:lnTo>
                  <a:lnTo>
                    <a:pt x="467487" y="38100"/>
                  </a:lnTo>
                  <a:lnTo>
                    <a:pt x="472598" y="25400"/>
                  </a:lnTo>
                  <a:close/>
                </a:path>
                <a:path extrusionOk="0" h="1524000" w="2060575">
                  <a:moveTo>
                    <a:pt x="473430" y="25400"/>
                  </a:moveTo>
                  <a:lnTo>
                    <a:pt x="472598" y="25400"/>
                  </a:lnTo>
                  <a:lnTo>
                    <a:pt x="467487" y="38100"/>
                  </a:lnTo>
                  <a:lnTo>
                    <a:pt x="469772" y="38100"/>
                  </a:lnTo>
                  <a:lnTo>
                    <a:pt x="473430" y="25400"/>
                  </a:lnTo>
                  <a:close/>
                </a:path>
                <a:path extrusionOk="0" h="1524000" w="2060575">
                  <a:moveTo>
                    <a:pt x="440293" y="12700"/>
                  </a:moveTo>
                  <a:lnTo>
                    <a:pt x="435609" y="12700"/>
                  </a:lnTo>
                  <a:lnTo>
                    <a:pt x="432815" y="25400"/>
                  </a:lnTo>
                  <a:lnTo>
                    <a:pt x="440183" y="25400"/>
                  </a:lnTo>
                  <a:lnTo>
                    <a:pt x="440293" y="12700"/>
                  </a:lnTo>
                  <a:close/>
                </a:path>
                <a:path extrusionOk="0" h="1524000" w="2060575">
                  <a:moveTo>
                    <a:pt x="473934" y="12700"/>
                  </a:moveTo>
                  <a:lnTo>
                    <a:pt x="440293" y="12700"/>
                  </a:lnTo>
                  <a:lnTo>
                    <a:pt x="440183" y="25400"/>
                  </a:lnTo>
                  <a:lnTo>
                    <a:pt x="474837" y="25400"/>
                  </a:lnTo>
                  <a:lnTo>
                    <a:pt x="473934" y="12700"/>
                  </a:lnTo>
                  <a:close/>
                </a:path>
                <a:path extrusionOk="0" h="1524000" w="2060575">
                  <a:moveTo>
                    <a:pt x="475773" y="12700"/>
                  </a:moveTo>
                  <a:lnTo>
                    <a:pt x="473934" y="12700"/>
                  </a:lnTo>
                  <a:lnTo>
                    <a:pt x="474837" y="25400"/>
                  </a:lnTo>
                  <a:lnTo>
                    <a:pt x="475424" y="25400"/>
                  </a:lnTo>
                  <a:lnTo>
                    <a:pt x="475773" y="12700"/>
                  </a:lnTo>
                  <a:close/>
                </a:path>
                <a:path extrusionOk="0" h="1524000" w="2060575">
                  <a:moveTo>
                    <a:pt x="448818" y="0"/>
                  </a:moveTo>
                  <a:lnTo>
                    <a:pt x="447167" y="0"/>
                  </a:lnTo>
                  <a:lnTo>
                    <a:pt x="442664" y="12700"/>
                  </a:lnTo>
                  <a:lnTo>
                    <a:pt x="442849" y="12700"/>
                  </a:lnTo>
                  <a:lnTo>
                    <a:pt x="448818" y="0"/>
                  </a:lnTo>
                  <a:close/>
                </a:path>
                <a:path extrusionOk="0" h="1524000" w="2060575">
                  <a:moveTo>
                    <a:pt x="465580" y="0"/>
                  </a:moveTo>
                  <a:lnTo>
                    <a:pt x="448818" y="0"/>
                  </a:lnTo>
                  <a:lnTo>
                    <a:pt x="442849" y="12700"/>
                  </a:lnTo>
                  <a:lnTo>
                    <a:pt x="470662" y="12700"/>
                  </a:lnTo>
                  <a:lnTo>
                    <a:pt x="465580" y="0"/>
                  </a:lnTo>
                  <a:close/>
                </a:path>
                <a:path extrusionOk="0" h="1524000" w="2060575">
                  <a:moveTo>
                    <a:pt x="469645" y="0"/>
                  </a:moveTo>
                  <a:lnTo>
                    <a:pt x="465580" y="0"/>
                  </a:lnTo>
                  <a:lnTo>
                    <a:pt x="470662" y="12700"/>
                  </a:lnTo>
                  <a:lnTo>
                    <a:pt x="472313" y="12700"/>
                  </a:lnTo>
                  <a:lnTo>
                    <a:pt x="469645" y="0"/>
                  </a:lnTo>
                  <a:close/>
                </a:path>
              </a:pathLst>
            </a:custGeom>
            <a:solidFill>
              <a:srgbClr val="4285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18" name="Google Shape;2318;p47"/>
            <p:cNvPicPr preferRelativeResize="0"/>
            <p:nvPr/>
          </p:nvPicPr>
          <p:blipFill rotWithShape="1">
            <a:blip r:embed="rId9">
              <a:alphaModFix/>
            </a:blip>
            <a:srcRect b="0" l="0" r="0" t="0"/>
            <a:stretch/>
          </p:blipFill>
          <p:spPr>
            <a:xfrm>
              <a:off x="1663572" y="855725"/>
              <a:ext cx="1880235" cy="1473200"/>
            </a:xfrm>
            <a:prstGeom prst="rect">
              <a:avLst/>
            </a:prstGeom>
            <a:noFill/>
            <a:ln>
              <a:noFill/>
            </a:ln>
          </p:spPr>
        </p:pic>
        <p:pic>
          <p:nvPicPr>
            <p:cNvPr id="2319" name="Google Shape;2319;p47"/>
            <p:cNvPicPr preferRelativeResize="0"/>
            <p:nvPr/>
          </p:nvPicPr>
          <p:blipFill rotWithShape="1">
            <a:blip r:embed="rId10">
              <a:alphaModFix/>
            </a:blip>
            <a:srcRect b="0" l="0" r="0" t="0"/>
            <a:stretch/>
          </p:blipFill>
          <p:spPr>
            <a:xfrm>
              <a:off x="2568575" y="1001902"/>
              <a:ext cx="195833" cy="195707"/>
            </a:xfrm>
            <a:prstGeom prst="rect">
              <a:avLst/>
            </a:prstGeom>
            <a:noFill/>
            <a:ln>
              <a:noFill/>
            </a:ln>
          </p:spPr>
        </p:pic>
        <p:pic>
          <p:nvPicPr>
            <p:cNvPr id="2320" name="Google Shape;2320;p47"/>
            <p:cNvPicPr preferRelativeResize="0"/>
            <p:nvPr/>
          </p:nvPicPr>
          <p:blipFill rotWithShape="1">
            <a:blip r:embed="rId11">
              <a:alphaModFix/>
            </a:blip>
            <a:srcRect b="0" l="0" r="0" t="0"/>
            <a:stretch/>
          </p:blipFill>
          <p:spPr>
            <a:xfrm>
              <a:off x="2057145" y="1027937"/>
              <a:ext cx="195706" cy="195707"/>
            </a:xfrm>
            <a:prstGeom prst="rect">
              <a:avLst/>
            </a:prstGeom>
            <a:noFill/>
            <a:ln>
              <a:noFill/>
            </a:ln>
          </p:spPr>
        </p:pic>
        <p:pic>
          <p:nvPicPr>
            <p:cNvPr id="2321" name="Google Shape;2321;p47"/>
            <p:cNvPicPr preferRelativeResize="0"/>
            <p:nvPr/>
          </p:nvPicPr>
          <p:blipFill rotWithShape="1">
            <a:blip r:embed="rId12">
              <a:alphaModFix/>
            </a:blip>
            <a:srcRect b="0" l="0" r="0" t="0"/>
            <a:stretch/>
          </p:blipFill>
          <p:spPr>
            <a:xfrm>
              <a:off x="1743455" y="1498472"/>
              <a:ext cx="195706" cy="195706"/>
            </a:xfrm>
            <a:prstGeom prst="rect">
              <a:avLst/>
            </a:prstGeom>
            <a:noFill/>
            <a:ln>
              <a:noFill/>
            </a:ln>
          </p:spPr>
        </p:pic>
        <p:pic>
          <p:nvPicPr>
            <p:cNvPr id="2322" name="Google Shape;2322;p47"/>
            <p:cNvPicPr preferRelativeResize="0"/>
            <p:nvPr/>
          </p:nvPicPr>
          <p:blipFill rotWithShape="1">
            <a:blip r:embed="rId13">
              <a:alphaModFix/>
            </a:blip>
            <a:srcRect b="0" l="0" r="0" t="0"/>
            <a:stretch/>
          </p:blipFill>
          <p:spPr>
            <a:xfrm>
              <a:off x="2935605" y="1193545"/>
              <a:ext cx="195833" cy="195833"/>
            </a:xfrm>
            <a:prstGeom prst="rect">
              <a:avLst/>
            </a:prstGeom>
            <a:noFill/>
            <a:ln>
              <a:noFill/>
            </a:ln>
          </p:spPr>
        </p:pic>
        <p:pic>
          <p:nvPicPr>
            <p:cNvPr id="2323" name="Google Shape;2323;p47"/>
            <p:cNvPicPr preferRelativeResize="0"/>
            <p:nvPr/>
          </p:nvPicPr>
          <p:blipFill rotWithShape="1">
            <a:blip r:embed="rId14">
              <a:alphaModFix/>
            </a:blip>
            <a:srcRect b="0" l="0" r="0" t="0"/>
            <a:stretch/>
          </p:blipFill>
          <p:spPr>
            <a:xfrm>
              <a:off x="2284856" y="1217421"/>
              <a:ext cx="195706" cy="195706"/>
            </a:xfrm>
            <a:prstGeom prst="rect">
              <a:avLst/>
            </a:prstGeom>
            <a:noFill/>
            <a:ln>
              <a:noFill/>
            </a:ln>
          </p:spPr>
        </p:pic>
        <p:pic>
          <p:nvPicPr>
            <p:cNvPr id="2324" name="Google Shape;2324;p47"/>
            <p:cNvPicPr preferRelativeResize="0"/>
            <p:nvPr/>
          </p:nvPicPr>
          <p:blipFill rotWithShape="1">
            <a:blip r:embed="rId15">
              <a:alphaModFix/>
            </a:blip>
            <a:srcRect b="0" l="0" r="0" t="0"/>
            <a:stretch/>
          </p:blipFill>
          <p:spPr>
            <a:xfrm>
              <a:off x="3013202" y="1714118"/>
              <a:ext cx="195834" cy="195706"/>
            </a:xfrm>
            <a:prstGeom prst="rect">
              <a:avLst/>
            </a:prstGeom>
            <a:noFill/>
            <a:ln>
              <a:noFill/>
            </a:ln>
          </p:spPr>
        </p:pic>
        <p:pic>
          <p:nvPicPr>
            <p:cNvPr id="2325" name="Google Shape;2325;p47"/>
            <p:cNvPicPr preferRelativeResize="0"/>
            <p:nvPr/>
          </p:nvPicPr>
          <p:blipFill rotWithShape="1">
            <a:blip r:embed="rId16">
              <a:alphaModFix/>
            </a:blip>
            <a:srcRect b="0" l="0" r="0" t="0"/>
            <a:stretch/>
          </p:blipFill>
          <p:spPr>
            <a:xfrm>
              <a:off x="2758694" y="2019045"/>
              <a:ext cx="195706" cy="195834"/>
            </a:xfrm>
            <a:prstGeom prst="rect">
              <a:avLst/>
            </a:prstGeom>
            <a:noFill/>
            <a:ln>
              <a:noFill/>
            </a:ln>
          </p:spPr>
        </p:pic>
        <p:pic>
          <p:nvPicPr>
            <p:cNvPr id="2326" name="Google Shape;2326;p47"/>
            <p:cNvPicPr preferRelativeResize="0"/>
            <p:nvPr/>
          </p:nvPicPr>
          <p:blipFill rotWithShape="1">
            <a:blip r:embed="rId17">
              <a:alphaModFix/>
            </a:blip>
            <a:srcRect b="0" l="0" r="0" t="0"/>
            <a:stretch/>
          </p:blipFill>
          <p:spPr>
            <a:xfrm>
              <a:off x="2492375" y="2006599"/>
              <a:ext cx="195706" cy="195833"/>
            </a:xfrm>
            <a:prstGeom prst="rect">
              <a:avLst/>
            </a:prstGeom>
            <a:noFill/>
            <a:ln>
              <a:noFill/>
            </a:ln>
          </p:spPr>
        </p:pic>
        <p:pic>
          <p:nvPicPr>
            <p:cNvPr id="2327" name="Google Shape;2327;p47"/>
            <p:cNvPicPr preferRelativeResize="0"/>
            <p:nvPr/>
          </p:nvPicPr>
          <p:blipFill rotWithShape="1">
            <a:blip r:embed="rId8">
              <a:alphaModFix/>
            </a:blip>
            <a:srcRect b="0" l="0" r="0" t="0"/>
            <a:stretch/>
          </p:blipFill>
          <p:spPr>
            <a:xfrm>
              <a:off x="1611312" y="954087"/>
              <a:ext cx="206375" cy="206375"/>
            </a:xfrm>
            <a:prstGeom prst="rect">
              <a:avLst/>
            </a:prstGeom>
            <a:noFill/>
            <a:ln>
              <a:noFill/>
            </a:ln>
          </p:spPr>
        </p:pic>
        <p:pic>
          <p:nvPicPr>
            <p:cNvPr id="2328" name="Google Shape;2328;p47"/>
            <p:cNvPicPr preferRelativeResize="0"/>
            <p:nvPr/>
          </p:nvPicPr>
          <p:blipFill rotWithShape="1">
            <a:blip r:embed="rId8">
              <a:alphaModFix/>
            </a:blip>
            <a:srcRect b="0" l="0" r="0" t="0"/>
            <a:stretch/>
          </p:blipFill>
          <p:spPr>
            <a:xfrm>
              <a:off x="1563687" y="1249362"/>
              <a:ext cx="206375" cy="206375"/>
            </a:xfrm>
            <a:prstGeom prst="rect">
              <a:avLst/>
            </a:prstGeom>
            <a:noFill/>
            <a:ln>
              <a:noFill/>
            </a:ln>
          </p:spPr>
        </p:pic>
        <p:pic>
          <p:nvPicPr>
            <p:cNvPr id="2329" name="Google Shape;2329;p47"/>
            <p:cNvPicPr preferRelativeResize="0"/>
            <p:nvPr/>
          </p:nvPicPr>
          <p:blipFill rotWithShape="1">
            <a:blip r:embed="rId8">
              <a:alphaModFix/>
            </a:blip>
            <a:srcRect b="0" l="0" r="0" t="0"/>
            <a:stretch/>
          </p:blipFill>
          <p:spPr>
            <a:xfrm>
              <a:off x="2716212" y="1792287"/>
              <a:ext cx="206375" cy="206375"/>
            </a:xfrm>
            <a:prstGeom prst="rect">
              <a:avLst/>
            </a:prstGeom>
            <a:noFill/>
            <a:ln>
              <a:noFill/>
            </a:ln>
          </p:spPr>
        </p:pic>
        <p:pic>
          <p:nvPicPr>
            <p:cNvPr id="2330" name="Google Shape;2330;p47"/>
            <p:cNvPicPr preferRelativeResize="0"/>
            <p:nvPr/>
          </p:nvPicPr>
          <p:blipFill rotWithShape="1">
            <a:blip r:embed="rId8">
              <a:alphaModFix/>
            </a:blip>
            <a:srcRect b="0" l="0" r="0" t="0"/>
            <a:stretch/>
          </p:blipFill>
          <p:spPr>
            <a:xfrm>
              <a:off x="1563687" y="1801812"/>
              <a:ext cx="206375" cy="206375"/>
            </a:xfrm>
            <a:prstGeom prst="rect">
              <a:avLst/>
            </a:prstGeom>
            <a:noFill/>
            <a:ln>
              <a:noFill/>
            </a:ln>
          </p:spPr>
        </p:pic>
        <p:pic>
          <p:nvPicPr>
            <p:cNvPr id="2331" name="Google Shape;2331;p47"/>
            <p:cNvPicPr preferRelativeResize="0"/>
            <p:nvPr/>
          </p:nvPicPr>
          <p:blipFill rotWithShape="1">
            <a:blip r:embed="rId8">
              <a:alphaModFix/>
            </a:blip>
            <a:srcRect b="0" l="0" r="0" t="0"/>
            <a:stretch/>
          </p:blipFill>
          <p:spPr>
            <a:xfrm>
              <a:off x="1792287" y="2239962"/>
              <a:ext cx="206375" cy="206375"/>
            </a:xfrm>
            <a:prstGeom prst="rect">
              <a:avLst/>
            </a:prstGeom>
            <a:noFill/>
            <a:ln>
              <a:noFill/>
            </a:ln>
          </p:spPr>
        </p:pic>
        <p:pic>
          <p:nvPicPr>
            <p:cNvPr id="2332" name="Google Shape;2332;p47"/>
            <p:cNvPicPr preferRelativeResize="0"/>
            <p:nvPr/>
          </p:nvPicPr>
          <p:blipFill rotWithShape="1">
            <a:blip r:embed="rId8">
              <a:alphaModFix/>
            </a:blip>
            <a:srcRect b="0" l="0" r="0" t="0"/>
            <a:stretch/>
          </p:blipFill>
          <p:spPr>
            <a:xfrm>
              <a:off x="2259012" y="2354262"/>
              <a:ext cx="206375" cy="206375"/>
            </a:xfrm>
            <a:prstGeom prst="rect">
              <a:avLst/>
            </a:prstGeom>
            <a:noFill/>
            <a:ln>
              <a:noFill/>
            </a:ln>
          </p:spPr>
        </p:pic>
        <p:pic>
          <p:nvPicPr>
            <p:cNvPr id="2333" name="Google Shape;2333;p47"/>
            <p:cNvPicPr preferRelativeResize="0"/>
            <p:nvPr/>
          </p:nvPicPr>
          <p:blipFill rotWithShape="1">
            <a:blip r:embed="rId18">
              <a:alphaModFix/>
            </a:blip>
            <a:srcRect b="0" l="0" r="0" t="0"/>
            <a:stretch/>
          </p:blipFill>
          <p:spPr>
            <a:xfrm>
              <a:off x="2582862" y="2278062"/>
              <a:ext cx="196850" cy="196850"/>
            </a:xfrm>
            <a:prstGeom prst="rect">
              <a:avLst/>
            </a:prstGeom>
            <a:noFill/>
            <a:ln>
              <a:noFill/>
            </a:ln>
          </p:spPr>
        </p:pic>
        <p:pic>
          <p:nvPicPr>
            <p:cNvPr id="2334" name="Google Shape;2334;p47"/>
            <p:cNvPicPr preferRelativeResize="0"/>
            <p:nvPr/>
          </p:nvPicPr>
          <p:blipFill rotWithShape="1">
            <a:blip r:embed="rId8">
              <a:alphaModFix/>
            </a:blip>
            <a:srcRect b="0" l="0" r="0" t="0"/>
            <a:stretch/>
          </p:blipFill>
          <p:spPr>
            <a:xfrm>
              <a:off x="3173412" y="2144712"/>
              <a:ext cx="206375" cy="206375"/>
            </a:xfrm>
            <a:prstGeom prst="rect">
              <a:avLst/>
            </a:prstGeom>
            <a:noFill/>
            <a:ln>
              <a:noFill/>
            </a:ln>
          </p:spPr>
        </p:pic>
        <p:pic>
          <p:nvPicPr>
            <p:cNvPr id="2335" name="Google Shape;2335;p47"/>
            <p:cNvPicPr preferRelativeResize="0"/>
            <p:nvPr/>
          </p:nvPicPr>
          <p:blipFill rotWithShape="1">
            <a:blip r:embed="rId8">
              <a:alphaModFix/>
            </a:blip>
            <a:srcRect b="0" l="0" r="0" t="0"/>
            <a:stretch/>
          </p:blipFill>
          <p:spPr>
            <a:xfrm>
              <a:off x="2925762" y="2259012"/>
              <a:ext cx="206375" cy="206375"/>
            </a:xfrm>
            <a:prstGeom prst="rect">
              <a:avLst/>
            </a:prstGeom>
            <a:noFill/>
            <a:ln>
              <a:noFill/>
            </a:ln>
          </p:spPr>
        </p:pic>
        <p:pic>
          <p:nvPicPr>
            <p:cNvPr id="2336" name="Google Shape;2336;p47"/>
            <p:cNvPicPr preferRelativeResize="0"/>
            <p:nvPr/>
          </p:nvPicPr>
          <p:blipFill rotWithShape="1">
            <a:blip r:embed="rId19">
              <a:alphaModFix/>
            </a:blip>
            <a:srcRect b="0" l="0" r="0" t="0"/>
            <a:stretch/>
          </p:blipFill>
          <p:spPr>
            <a:xfrm>
              <a:off x="2582862" y="2582862"/>
              <a:ext cx="196850" cy="206375"/>
            </a:xfrm>
            <a:prstGeom prst="rect">
              <a:avLst/>
            </a:prstGeom>
            <a:noFill/>
            <a:ln>
              <a:noFill/>
            </a:ln>
          </p:spPr>
        </p:pic>
      </p:grpSp>
      <p:grpSp>
        <p:nvGrpSpPr>
          <p:cNvPr id="2337" name="Google Shape;2337;p47"/>
          <p:cNvGrpSpPr/>
          <p:nvPr/>
        </p:nvGrpSpPr>
        <p:grpSpPr>
          <a:xfrm>
            <a:off x="1095375" y="990599"/>
            <a:ext cx="2232025" cy="2016125"/>
            <a:chOff x="1095375" y="990599"/>
            <a:chExt cx="2232025" cy="2016125"/>
          </a:xfrm>
        </p:grpSpPr>
        <p:sp>
          <p:nvSpPr>
            <p:cNvPr id="2338" name="Google Shape;2338;p47"/>
            <p:cNvSpPr/>
            <p:nvPr/>
          </p:nvSpPr>
          <p:spPr>
            <a:xfrm>
              <a:off x="1276350" y="2009775"/>
              <a:ext cx="381000" cy="390525"/>
            </a:xfrm>
            <a:custGeom>
              <a:rect b="b" l="l" r="r" t="t"/>
              <a:pathLst>
                <a:path extrusionOk="0" h="390525" w="381000">
                  <a:moveTo>
                    <a:pt x="0" y="85725"/>
                  </a:moveTo>
                  <a:lnTo>
                    <a:pt x="6732" y="52345"/>
                  </a:lnTo>
                  <a:lnTo>
                    <a:pt x="25098" y="25098"/>
                  </a:lnTo>
                  <a:lnTo>
                    <a:pt x="52345" y="6732"/>
                  </a:lnTo>
                  <a:lnTo>
                    <a:pt x="85725" y="0"/>
                  </a:lnTo>
                  <a:lnTo>
                    <a:pt x="119104" y="6732"/>
                  </a:lnTo>
                  <a:lnTo>
                    <a:pt x="146351" y="25098"/>
                  </a:lnTo>
                  <a:lnTo>
                    <a:pt x="164717" y="52345"/>
                  </a:lnTo>
                  <a:lnTo>
                    <a:pt x="171450" y="85725"/>
                  </a:lnTo>
                  <a:lnTo>
                    <a:pt x="164717" y="119104"/>
                  </a:lnTo>
                  <a:lnTo>
                    <a:pt x="146351" y="146351"/>
                  </a:lnTo>
                  <a:lnTo>
                    <a:pt x="119104" y="164717"/>
                  </a:lnTo>
                  <a:lnTo>
                    <a:pt x="85725" y="171450"/>
                  </a:lnTo>
                  <a:lnTo>
                    <a:pt x="52345" y="164717"/>
                  </a:lnTo>
                  <a:lnTo>
                    <a:pt x="25098" y="146351"/>
                  </a:lnTo>
                  <a:lnTo>
                    <a:pt x="6732" y="119104"/>
                  </a:lnTo>
                  <a:lnTo>
                    <a:pt x="0" y="85725"/>
                  </a:lnTo>
                  <a:close/>
                </a:path>
                <a:path extrusionOk="0" h="390525" w="381000">
                  <a:moveTo>
                    <a:pt x="219075" y="304800"/>
                  </a:moveTo>
                  <a:lnTo>
                    <a:pt x="225428" y="271420"/>
                  </a:lnTo>
                  <a:lnTo>
                    <a:pt x="242760" y="244173"/>
                  </a:lnTo>
                  <a:lnTo>
                    <a:pt x="268474" y="225807"/>
                  </a:lnTo>
                  <a:lnTo>
                    <a:pt x="299974" y="219075"/>
                  </a:lnTo>
                  <a:lnTo>
                    <a:pt x="331547" y="225807"/>
                  </a:lnTo>
                  <a:lnTo>
                    <a:pt x="357298" y="244173"/>
                  </a:lnTo>
                  <a:lnTo>
                    <a:pt x="374644" y="271420"/>
                  </a:lnTo>
                  <a:lnTo>
                    <a:pt x="381000" y="304800"/>
                  </a:lnTo>
                  <a:lnTo>
                    <a:pt x="374644" y="338179"/>
                  </a:lnTo>
                  <a:lnTo>
                    <a:pt x="357298" y="365426"/>
                  </a:lnTo>
                  <a:lnTo>
                    <a:pt x="331547" y="383792"/>
                  </a:lnTo>
                  <a:lnTo>
                    <a:pt x="299974" y="390525"/>
                  </a:lnTo>
                  <a:lnTo>
                    <a:pt x="268474" y="383792"/>
                  </a:lnTo>
                  <a:lnTo>
                    <a:pt x="242760" y="365426"/>
                  </a:lnTo>
                  <a:lnTo>
                    <a:pt x="225428" y="338179"/>
                  </a:lnTo>
                  <a:lnTo>
                    <a:pt x="219075" y="304800"/>
                  </a:lnTo>
                  <a:close/>
                </a:path>
              </a:pathLst>
            </a:custGeom>
            <a:noFill/>
            <a:ln cap="flat" cmpd="sng" w="3492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9" name="Google Shape;2339;p47"/>
            <p:cNvSpPr/>
            <p:nvPr/>
          </p:nvSpPr>
          <p:spPr>
            <a:xfrm>
              <a:off x="1095375" y="990599"/>
              <a:ext cx="2232025" cy="2016125"/>
            </a:xfrm>
            <a:custGeom>
              <a:rect b="b" l="l" r="r" t="t"/>
              <a:pathLst>
                <a:path extrusionOk="0" h="2016125" w="2232025">
                  <a:moveTo>
                    <a:pt x="2231771" y="1876425"/>
                  </a:moveTo>
                  <a:lnTo>
                    <a:pt x="2208911" y="1857375"/>
                  </a:lnTo>
                  <a:lnTo>
                    <a:pt x="2099945" y="1766570"/>
                  </a:lnTo>
                  <a:lnTo>
                    <a:pt x="2093264" y="1762975"/>
                  </a:lnTo>
                  <a:lnTo>
                    <a:pt x="2068779" y="1782914"/>
                  </a:lnTo>
                  <a:lnTo>
                    <a:pt x="2070798" y="1789899"/>
                  </a:lnTo>
                  <a:lnTo>
                    <a:pt x="2075561" y="1795780"/>
                  </a:lnTo>
                  <a:lnTo>
                    <a:pt x="2149475" y="1857375"/>
                  </a:lnTo>
                  <a:lnTo>
                    <a:pt x="133350" y="1857375"/>
                  </a:lnTo>
                  <a:lnTo>
                    <a:pt x="133350" y="82334"/>
                  </a:lnTo>
                  <a:lnTo>
                    <a:pt x="194945" y="156210"/>
                  </a:lnTo>
                  <a:lnTo>
                    <a:pt x="200825" y="160972"/>
                  </a:lnTo>
                  <a:lnTo>
                    <a:pt x="207810" y="162991"/>
                  </a:lnTo>
                  <a:lnTo>
                    <a:pt x="215061" y="162229"/>
                  </a:lnTo>
                  <a:lnTo>
                    <a:pt x="221742" y="158623"/>
                  </a:lnTo>
                  <a:lnTo>
                    <a:pt x="226491" y="152742"/>
                  </a:lnTo>
                  <a:lnTo>
                    <a:pt x="228511" y="145757"/>
                  </a:lnTo>
                  <a:lnTo>
                    <a:pt x="227749" y="138506"/>
                  </a:lnTo>
                  <a:lnTo>
                    <a:pt x="224155" y="131826"/>
                  </a:lnTo>
                  <a:lnTo>
                    <a:pt x="139052" y="29718"/>
                  </a:lnTo>
                  <a:lnTo>
                    <a:pt x="114300" y="0"/>
                  </a:lnTo>
                  <a:lnTo>
                    <a:pt x="4419" y="131826"/>
                  </a:lnTo>
                  <a:lnTo>
                    <a:pt x="812" y="138506"/>
                  </a:lnTo>
                  <a:lnTo>
                    <a:pt x="76" y="145757"/>
                  </a:lnTo>
                  <a:lnTo>
                    <a:pt x="2108" y="152742"/>
                  </a:lnTo>
                  <a:lnTo>
                    <a:pt x="6858" y="158623"/>
                  </a:lnTo>
                  <a:lnTo>
                    <a:pt x="13500" y="162229"/>
                  </a:lnTo>
                  <a:lnTo>
                    <a:pt x="20764" y="162991"/>
                  </a:lnTo>
                  <a:lnTo>
                    <a:pt x="27774" y="160972"/>
                  </a:lnTo>
                  <a:lnTo>
                    <a:pt x="33680" y="156210"/>
                  </a:lnTo>
                  <a:lnTo>
                    <a:pt x="95250" y="82334"/>
                  </a:lnTo>
                  <a:lnTo>
                    <a:pt x="95250" y="1857375"/>
                  </a:lnTo>
                  <a:lnTo>
                    <a:pt x="0" y="1857375"/>
                  </a:lnTo>
                  <a:lnTo>
                    <a:pt x="0" y="1895475"/>
                  </a:lnTo>
                  <a:lnTo>
                    <a:pt x="95250" y="1895475"/>
                  </a:lnTo>
                  <a:lnTo>
                    <a:pt x="95250" y="2015998"/>
                  </a:lnTo>
                  <a:lnTo>
                    <a:pt x="133350" y="2015998"/>
                  </a:lnTo>
                  <a:lnTo>
                    <a:pt x="133350" y="1895475"/>
                  </a:lnTo>
                  <a:lnTo>
                    <a:pt x="2149475" y="1895475"/>
                  </a:lnTo>
                  <a:lnTo>
                    <a:pt x="2075561" y="1957070"/>
                  </a:lnTo>
                  <a:lnTo>
                    <a:pt x="2070798" y="1962962"/>
                  </a:lnTo>
                  <a:lnTo>
                    <a:pt x="2068779" y="1969947"/>
                  </a:lnTo>
                  <a:lnTo>
                    <a:pt x="2069541" y="1977199"/>
                  </a:lnTo>
                  <a:lnTo>
                    <a:pt x="2073148" y="1983867"/>
                  </a:lnTo>
                  <a:lnTo>
                    <a:pt x="2079028" y="1988629"/>
                  </a:lnTo>
                  <a:lnTo>
                    <a:pt x="2086013" y="1990648"/>
                  </a:lnTo>
                  <a:lnTo>
                    <a:pt x="2093264" y="1989886"/>
                  </a:lnTo>
                  <a:lnTo>
                    <a:pt x="2099945" y="1986280"/>
                  </a:lnTo>
                  <a:lnTo>
                    <a:pt x="2208911" y="1895475"/>
                  </a:lnTo>
                  <a:lnTo>
                    <a:pt x="2231771" y="187642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0" name="Google Shape;2340;p47"/>
            <p:cNvSpPr/>
            <p:nvPr/>
          </p:nvSpPr>
          <p:spPr>
            <a:xfrm>
              <a:off x="2021966" y="1346454"/>
              <a:ext cx="170815" cy="170815"/>
            </a:xfrm>
            <a:custGeom>
              <a:rect b="b" l="l" r="r" t="t"/>
              <a:pathLst>
                <a:path extrusionOk="0" h="170815" w="170814">
                  <a:moveTo>
                    <a:pt x="12445" y="0"/>
                  </a:moveTo>
                  <a:lnTo>
                    <a:pt x="1524" y="10668"/>
                  </a:lnTo>
                  <a:lnTo>
                    <a:pt x="74421" y="85090"/>
                  </a:lnTo>
                  <a:lnTo>
                    <a:pt x="0" y="157861"/>
                  </a:lnTo>
                  <a:lnTo>
                    <a:pt x="10794" y="168783"/>
                  </a:lnTo>
                  <a:lnTo>
                    <a:pt x="85089" y="96012"/>
                  </a:lnTo>
                  <a:lnTo>
                    <a:pt x="157987" y="170307"/>
                  </a:lnTo>
                  <a:lnTo>
                    <a:pt x="168909" y="159638"/>
                  </a:lnTo>
                  <a:lnTo>
                    <a:pt x="96012" y="85217"/>
                  </a:lnTo>
                  <a:lnTo>
                    <a:pt x="170433" y="12319"/>
                  </a:lnTo>
                  <a:lnTo>
                    <a:pt x="159765" y="1397"/>
                  </a:lnTo>
                  <a:lnTo>
                    <a:pt x="85343" y="74295"/>
                  </a:lnTo>
                  <a:lnTo>
                    <a:pt x="124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1" name="Google Shape;2341;p47"/>
            <p:cNvSpPr/>
            <p:nvPr/>
          </p:nvSpPr>
          <p:spPr>
            <a:xfrm>
              <a:off x="2021966" y="1346454"/>
              <a:ext cx="170815" cy="170815"/>
            </a:xfrm>
            <a:custGeom>
              <a:rect b="b" l="l" r="r" t="t"/>
              <a:pathLst>
                <a:path extrusionOk="0" h="170815" w="170814">
                  <a:moveTo>
                    <a:pt x="12445" y="0"/>
                  </a:moveTo>
                  <a:lnTo>
                    <a:pt x="85343" y="74295"/>
                  </a:lnTo>
                  <a:lnTo>
                    <a:pt x="159765" y="1397"/>
                  </a:lnTo>
                  <a:lnTo>
                    <a:pt x="170433" y="12319"/>
                  </a:lnTo>
                  <a:lnTo>
                    <a:pt x="96012" y="85217"/>
                  </a:lnTo>
                  <a:lnTo>
                    <a:pt x="168909" y="159638"/>
                  </a:lnTo>
                  <a:lnTo>
                    <a:pt x="157987" y="170307"/>
                  </a:lnTo>
                  <a:lnTo>
                    <a:pt x="85089" y="96012"/>
                  </a:lnTo>
                  <a:lnTo>
                    <a:pt x="10794" y="168783"/>
                  </a:lnTo>
                  <a:lnTo>
                    <a:pt x="0" y="157861"/>
                  </a:lnTo>
                  <a:lnTo>
                    <a:pt x="74421" y="85090"/>
                  </a:lnTo>
                  <a:lnTo>
                    <a:pt x="1524" y="10668"/>
                  </a:lnTo>
                  <a:lnTo>
                    <a:pt x="12445"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2" name="Google Shape;2342;p47"/>
            <p:cNvSpPr/>
            <p:nvPr/>
          </p:nvSpPr>
          <p:spPr>
            <a:xfrm>
              <a:off x="2212721" y="1511173"/>
              <a:ext cx="170815" cy="170815"/>
            </a:xfrm>
            <a:custGeom>
              <a:rect b="b" l="l" r="r" t="t"/>
              <a:pathLst>
                <a:path extrusionOk="0" h="170814" w="170814">
                  <a:moveTo>
                    <a:pt x="12446" y="0"/>
                  </a:moveTo>
                  <a:lnTo>
                    <a:pt x="1524" y="10667"/>
                  </a:lnTo>
                  <a:lnTo>
                    <a:pt x="74422" y="85089"/>
                  </a:lnTo>
                  <a:lnTo>
                    <a:pt x="0" y="157987"/>
                  </a:lnTo>
                  <a:lnTo>
                    <a:pt x="10795" y="168910"/>
                  </a:lnTo>
                  <a:lnTo>
                    <a:pt x="85090" y="96012"/>
                  </a:lnTo>
                  <a:lnTo>
                    <a:pt x="157987" y="170306"/>
                  </a:lnTo>
                  <a:lnTo>
                    <a:pt x="168910" y="159638"/>
                  </a:lnTo>
                  <a:lnTo>
                    <a:pt x="96012" y="85343"/>
                  </a:lnTo>
                  <a:lnTo>
                    <a:pt x="170434" y="12446"/>
                  </a:lnTo>
                  <a:lnTo>
                    <a:pt x="159639" y="1524"/>
                  </a:lnTo>
                  <a:lnTo>
                    <a:pt x="85343" y="74422"/>
                  </a:lnTo>
                  <a:lnTo>
                    <a:pt x="124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3" name="Google Shape;2343;p47"/>
            <p:cNvSpPr/>
            <p:nvPr/>
          </p:nvSpPr>
          <p:spPr>
            <a:xfrm>
              <a:off x="2212721" y="1511173"/>
              <a:ext cx="170815" cy="170815"/>
            </a:xfrm>
            <a:custGeom>
              <a:rect b="b" l="l" r="r" t="t"/>
              <a:pathLst>
                <a:path extrusionOk="0" h="170814" w="170814">
                  <a:moveTo>
                    <a:pt x="12446" y="0"/>
                  </a:moveTo>
                  <a:lnTo>
                    <a:pt x="85343" y="74422"/>
                  </a:lnTo>
                  <a:lnTo>
                    <a:pt x="159639" y="1524"/>
                  </a:lnTo>
                  <a:lnTo>
                    <a:pt x="170434" y="12446"/>
                  </a:lnTo>
                  <a:lnTo>
                    <a:pt x="96012" y="85343"/>
                  </a:lnTo>
                  <a:lnTo>
                    <a:pt x="168910" y="159638"/>
                  </a:lnTo>
                  <a:lnTo>
                    <a:pt x="157987" y="170306"/>
                  </a:lnTo>
                  <a:lnTo>
                    <a:pt x="85090" y="96012"/>
                  </a:lnTo>
                  <a:lnTo>
                    <a:pt x="10795" y="168910"/>
                  </a:lnTo>
                  <a:lnTo>
                    <a:pt x="0" y="157987"/>
                  </a:lnTo>
                  <a:lnTo>
                    <a:pt x="74422" y="85089"/>
                  </a:lnTo>
                  <a:lnTo>
                    <a:pt x="1524" y="10667"/>
                  </a:lnTo>
                  <a:lnTo>
                    <a:pt x="12446" y="0"/>
                  </a:lnTo>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4" name="Google Shape;2344;p47"/>
            <p:cNvSpPr/>
            <p:nvPr/>
          </p:nvSpPr>
          <p:spPr>
            <a:xfrm>
              <a:off x="2581275" y="1308354"/>
              <a:ext cx="170815" cy="170815"/>
            </a:xfrm>
            <a:custGeom>
              <a:rect b="b" l="l" r="r" t="t"/>
              <a:pathLst>
                <a:path extrusionOk="0" h="170815" w="170814">
                  <a:moveTo>
                    <a:pt x="12445" y="0"/>
                  </a:moveTo>
                  <a:lnTo>
                    <a:pt x="1524" y="10668"/>
                  </a:lnTo>
                  <a:lnTo>
                    <a:pt x="74422" y="84962"/>
                  </a:lnTo>
                  <a:lnTo>
                    <a:pt x="0" y="157861"/>
                  </a:lnTo>
                  <a:lnTo>
                    <a:pt x="10794" y="168783"/>
                  </a:lnTo>
                  <a:lnTo>
                    <a:pt x="85089" y="95885"/>
                  </a:lnTo>
                  <a:lnTo>
                    <a:pt x="157987" y="170307"/>
                  </a:lnTo>
                  <a:lnTo>
                    <a:pt x="168910" y="159638"/>
                  </a:lnTo>
                  <a:lnTo>
                    <a:pt x="96012" y="85217"/>
                  </a:lnTo>
                  <a:lnTo>
                    <a:pt x="170433" y="12319"/>
                  </a:lnTo>
                  <a:lnTo>
                    <a:pt x="159638" y="1397"/>
                  </a:lnTo>
                  <a:lnTo>
                    <a:pt x="85343" y="74295"/>
                  </a:lnTo>
                  <a:lnTo>
                    <a:pt x="124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5" name="Google Shape;2345;p47"/>
            <p:cNvSpPr/>
            <p:nvPr/>
          </p:nvSpPr>
          <p:spPr>
            <a:xfrm>
              <a:off x="2581275" y="1308354"/>
              <a:ext cx="170815" cy="170815"/>
            </a:xfrm>
            <a:custGeom>
              <a:rect b="b" l="l" r="r" t="t"/>
              <a:pathLst>
                <a:path extrusionOk="0" h="170815" w="170814">
                  <a:moveTo>
                    <a:pt x="12445" y="0"/>
                  </a:moveTo>
                  <a:lnTo>
                    <a:pt x="85343" y="74295"/>
                  </a:lnTo>
                  <a:lnTo>
                    <a:pt x="159638" y="1397"/>
                  </a:lnTo>
                  <a:lnTo>
                    <a:pt x="170433" y="12319"/>
                  </a:lnTo>
                  <a:lnTo>
                    <a:pt x="96012" y="85217"/>
                  </a:lnTo>
                  <a:lnTo>
                    <a:pt x="168910" y="159638"/>
                  </a:lnTo>
                  <a:lnTo>
                    <a:pt x="157987" y="170307"/>
                  </a:lnTo>
                  <a:lnTo>
                    <a:pt x="85089" y="95885"/>
                  </a:lnTo>
                  <a:lnTo>
                    <a:pt x="10794" y="168783"/>
                  </a:lnTo>
                  <a:lnTo>
                    <a:pt x="0" y="157861"/>
                  </a:lnTo>
                  <a:lnTo>
                    <a:pt x="74422" y="84962"/>
                  </a:lnTo>
                  <a:lnTo>
                    <a:pt x="1524" y="10668"/>
                  </a:lnTo>
                  <a:lnTo>
                    <a:pt x="12445"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6" name="Google Shape;2346;p47"/>
            <p:cNvSpPr/>
            <p:nvPr/>
          </p:nvSpPr>
          <p:spPr>
            <a:xfrm>
              <a:off x="2746501" y="1511173"/>
              <a:ext cx="170815" cy="170815"/>
            </a:xfrm>
            <a:custGeom>
              <a:rect b="b" l="l" r="r" t="t"/>
              <a:pathLst>
                <a:path extrusionOk="0" h="170814" w="170814">
                  <a:moveTo>
                    <a:pt x="12446" y="0"/>
                  </a:moveTo>
                  <a:lnTo>
                    <a:pt x="1524" y="10667"/>
                  </a:lnTo>
                  <a:lnTo>
                    <a:pt x="74422" y="85089"/>
                  </a:lnTo>
                  <a:lnTo>
                    <a:pt x="0" y="157987"/>
                  </a:lnTo>
                  <a:lnTo>
                    <a:pt x="10795" y="168910"/>
                  </a:lnTo>
                  <a:lnTo>
                    <a:pt x="85090" y="96012"/>
                  </a:lnTo>
                  <a:lnTo>
                    <a:pt x="157987" y="170306"/>
                  </a:lnTo>
                  <a:lnTo>
                    <a:pt x="168910" y="159638"/>
                  </a:lnTo>
                  <a:lnTo>
                    <a:pt x="96012" y="85343"/>
                  </a:lnTo>
                  <a:lnTo>
                    <a:pt x="170434" y="12446"/>
                  </a:lnTo>
                  <a:lnTo>
                    <a:pt x="159639" y="1524"/>
                  </a:lnTo>
                  <a:lnTo>
                    <a:pt x="85343" y="74422"/>
                  </a:lnTo>
                  <a:lnTo>
                    <a:pt x="124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7" name="Google Shape;2347;p47"/>
            <p:cNvSpPr/>
            <p:nvPr/>
          </p:nvSpPr>
          <p:spPr>
            <a:xfrm>
              <a:off x="2746501" y="1511173"/>
              <a:ext cx="170815" cy="170815"/>
            </a:xfrm>
            <a:custGeom>
              <a:rect b="b" l="l" r="r" t="t"/>
              <a:pathLst>
                <a:path extrusionOk="0" h="170814" w="170814">
                  <a:moveTo>
                    <a:pt x="12446" y="0"/>
                  </a:moveTo>
                  <a:lnTo>
                    <a:pt x="85343" y="74422"/>
                  </a:lnTo>
                  <a:lnTo>
                    <a:pt x="159639" y="1524"/>
                  </a:lnTo>
                  <a:lnTo>
                    <a:pt x="170434" y="12446"/>
                  </a:lnTo>
                  <a:lnTo>
                    <a:pt x="96012" y="85343"/>
                  </a:lnTo>
                  <a:lnTo>
                    <a:pt x="168910" y="159638"/>
                  </a:lnTo>
                  <a:lnTo>
                    <a:pt x="157987" y="170306"/>
                  </a:lnTo>
                  <a:lnTo>
                    <a:pt x="85090" y="96012"/>
                  </a:lnTo>
                  <a:lnTo>
                    <a:pt x="10795" y="168910"/>
                  </a:lnTo>
                  <a:lnTo>
                    <a:pt x="0" y="157987"/>
                  </a:lnTo>
                  <a:lnTo>
                    <a:pt x="74422" y="85089"/>
                  </a:lnTo>
                  <a:lnTo>
                    <a:pt x="1524" y="10667"/>
                  </a:lnTo>
                  <a:lnTo>
                    <a:pt x="12446"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8" name="Google Shape;2348;p47"/>
            <p:cNvSpPr/>
            <p:nvPr/>
          </p:nvSpPr>
          <p:spPr>
            <a:xfrm>
              <a:off x="2491105" y="1574165"/>
              <a:ext cx="170815" cy="170815"/>
            </a:xfrm>
            <a:custGeom>
              <a:rect b="b" l="l" r="r" t="t"/>
              <a:pathLst>
                <a:path extrusionOk="0" h="170814" w="170814">
                  <a:moveTo>
                    <a:pt x="12318" y="0"/>
                  </a:moveTo>
                  <a:lnTo>
                    <a:pt x="1396" y="10668"/>
                  </a:lnTo>
                  <a:lnTo>
                    <a:pt x="74294" y="85089"/>
                  </a:lnTo>
                  <a:lnTo>
                    <a:pt x="0" y="157987"/>
                  </a:lnTo>
                  <a:lnTo>
                    <a:pt x="10668" y="168910"/>
                  </a:lnTo>
                  <a:lnTo>
                    <a:pt x="85089" y="96012"/>
                  </a:lnTo>
                  <a:lnTo>
                    <a:pt x="157987" y="170307"/>
                  </a:lnTo>
                  <a:lnTo>
                    <a:pt x="168909" y="159638"/>
                  </a:lnTo>
                  <a:lnTo>
                    <a:pt x="96012" y="85344"/>
                  </a:lnTo>
                  <a:lnTo>
                    <a:pt x="170306" y="12446"/>
                  </a:lnTo>
                  <a:lnTo>
                    <a:pt x="159638" y="1524"/>
                  </a:lnTo>
                  <a:lnTo>
                    <a:pt x="85217" y="74422"/>
                  </a:lnTo>
                  <a:lnTo>
                    <a:pt x="1231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9" name="Google Shape;2349;p47"/>
            <p:cNvSpPr/>
            <p:nvPr/>
          </p:nvSpPr>
          <p:spPr>
            <a:xfrm>
              <a:off x="2491105" y="1574165"/>
              <a:ext cx="170815" cy="170815"/>
            </a:xfrm>
            <a:custGeom>
              <a:rect b="b" l="l" r="r" t="t"/>
              <a:pathLst>
                <a:path extrusionOk="0" h="170814" w="170814">
                  <a:moveTo>
                    <a:pt x="12318" y="0"/>
                  </a:moveTo>
                  <a:lnTo>
                    <a:pt x="85217" y="74422"/>
                  </a:lnTo>
                  <a:lnTo>
                    <a:pt x="159638" y="1524"/>
                  </a:lnTo>
                  <a:lnTo>
                    <a:pt x="170306" y="12446"/>
                  </a:lnTo>
                  <a:lnTo>
                    <a:pt x="96012" y="85344"/>
                  </a:lnTo>
                  <a:lnTo>
                    <a:pt x="168909" y="159638"/>
                  </a:lnTo>
                  <a:lnTo>
                    <a:pt x="157987" y="170307"/>
                  </a:lnTo>
                  <a:lnTo>
                    <a:pt x="85089" y="96012"/>
                  </a:lnTo>
                  <a:lnTo>
                    <a:pt x="10668" y="168910"/>
                  </a:lnTo>
                  <a:lnTo>
                    <a:pt x="0" y="157987"/>
                  </a:lnTo>
                  <a:lnTo>
                    <a:pt x="74294" y="85089"/>
                  </a:lnTo>
                  <a:lnTo>
                    <a:pt x="1396" y="10668"/>
                  </a:lnTo>
                  <a:lnTo>
                    <a:pt x="12318"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0" name="Google Shape;2350;p47"/>
            <p:cNvSpPr/>
            <p:nvPr/>
          </p:nvSpPr>
          <p:spPr>
            <a:xfrm>
              <a:off x="1896744" y="1828800"/>
              <a:ext cx="170815" cy="170815"/>
            </a:xfrm>
            <a:custGeom>
              <a:rect b="b" l="l" r="r" t="t"/>
              <a:pathLst>
                <a:path extrusionOk="0" h="170814" w="170814">
                  <a:moveTo>
                    <a:pt x="12318" y="0"/>
                  </a:moveTo>
                  <a:lnTo>
                    <a:pt x="1397" y="10667"/>
                  </a:lnTo>
                  <a:lnTo>
                    <a:pt x="74294" y="85089"/>
                  </a:lnTo>
                  <a:lnTo>
                    <a:pt x="0" y="157987"/>
                  </a:lnTo>
                  <a:lnTo>
                    <a:pt x="10668" y="168910"/>
                  </a:lnTo>
                  <a:lnTo>
                    <a:pt x="85090" y="96012"/>
                  </a:lnTo>
                  <a:lnTo>
                    <a:pt x="157987" y="170306"/>
                  </a:lnTo>
                  <a:lnTo>
                    <a:pt x="168910" y="159638"/>
                  </a:lnTo>
                  <a:lnTo>
                    <a:pt x="96012" y="85217"/>
                  </a:lnTo>
                  <a:lnTo>
                    <a:pt x="170306" y="12319"/>
                  </a:lnTo>
                  <a:lnTo>
                    <a:pt x="159638" y="1397"/>
                  </a:lnTo>
                  <a:lnTo>
                    <a:pt x="85217" y="74294"/>
                  </a:lnTo>
                  <a:lnTo>
                    <a:pt x="1231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1" name="Google Shape;2351;p47"/>
            <p:cNvSpPr/>
            <p:nvPr/>
          </p:nvSpPr>
          <p:spPr>
            <a:xfrm>
              <a:off x="1896744" y="1828800"/>
              <a:ext cx="170815" cy="170815"/>
            </a:xfrm>
            <a:custGeom>
              <a:rect b="b" l="l" r="r" t="t"/>
              <a:pathLst>
                <a:path extrusionOk="0" h="170814" w="170814">
                  <a:moveTo>
                    <a:pt x="12318" y="0"/>
                  </a:moveTo>
                  <a:lnTo>
                    <a:pt x="85217" y="74294"/>
                  </a:lnTo>
                  <a:lnTo>
                    <a:pt x="159638" y="1397"/>
                  </a:lnTo>
                  <a:lnTo>
                    <a:pt x="170306" y="12319"/>
                  </a:lnTo>
                  <a:lnTo>
                    <a:pt x="96012" y="85217"/>
                  </a:lnTo>
                  <a:lnTo>
                    <a:pt x="168910" y="159638"/>
                  </a:lnTo>
                  <a:lnTo>
                    <a:pt x="157987" y="170306"/>
                  </a:lnTo>
                  <a:lnTo>
                    <a:pt x="85090" y="96012"/>
                  </a:lnTo>
                  <a:lnTo>
                    <a:pt x="10668" y="168910"/>
                  </a:lnTo>
                  <a:lnTo>
                    <a:pt x="0" y="157987"/>
                  </a:lnTo>
                  <a:lnTo>
                    <a:pt x="74294" y="85089"/>
                  </a:lnTo>
                  <a:lnTo>
                    <a:pt x="1397" y="10667"/>
                  </a:lnTo>
                  <a:lnTo>
                    <a:pt x="12318"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2" name="Google Shape;2352;p47"/>
            <p:cNvSpPr/>
            <p:nvPr/>
          </p:nvSpPr>
          <p:spPr>
            <a:xfrm>
              <a:off x="2084832" y="2018664"/>
              <a:ext cx="170815" cy="170815"/>
            </a:xfrm>
            <a:custGeom>
              <a:rect b="b" l="l" r="r" t="t"/>
              <a:pathLst>
                <a:path extrusionOk="0" h="170814" w="170814">
                  <a:moveTo>
                    <a:pt x="12318" y="0"/>
                  </a:moveTo>
                  <a:lnTo>
                    <a:pt x="1397" y="10795"/>
                  </a:lnTo>
                  <a:lnTo>
                    <a:pt x="74294" y="85090"/>
                  </a:lnTo>
                  <a:lnTo>
                    <a:pt x="0" y="157987"/>
                  </a:lnTo>
                  <a:lnTo>
                    <a:pt x="10668" y="168910"/>
                  </a:lnTo>
                  <a:lnTo>
                    <a:pt x="85090" y="96012"/>
                  </a:lnTo>
                  <a:lnTo>
                    <a:pt x="157987" y="170434"/>
                  </a:lnTo>
                  <a:lnTo>
                    <a:pt x="168910" y="159639"/>
                  </a:lnTo>
                  <a:lnTo>
                    <a:pt x="96012" y="85343"/>
                  </a:lnTo>
                  <a:lnTo>
                    <a:pt x="170306" y="12446"/>
                  </a:lnTo>
                  <a:lnTo>
                    <a:pt x="159638" y="1524"/>
                  </a:lnTo>
                  <a:lnTo>
                    <a:pt x="85217" y="74422"/>
                  </a:lnTo>
                  <a:lnTo>
                    <a:pt x="1231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3" name="Google Shape;2353;p47"/>
            <p:cNvSpPr/>
            <p:nvPr/>
          </p:nvSpPr>
          <p:spPr>
            <a:xfrm>
              <a:off x="2084832" y="2018664"/>
              <a:ext cx="170815" cy="170815"/>
            </a:xfrm>
            <a:custGeom>
              <a:rect b="b" l="l" r="r" t="t"/>
              <a:pathLst>
                <a:path extrusionOk="0" h="170814" w="170814">
                  <a:moveTo>
                    <a:pt x="12318" y="0"/>
                  </a:moveTo>
                  <a:lnTo>
                    <a:pt x="85217" y="74422"/>
                  </a:lnTo>
                  <a:lnTo>
                    <a:pt x="159638" y="1524"/>
                  </a:lnTo>
                  <a:lnTo>
                    <a:pt x="170306" y="12446"/>
                  </a:lnTo>
                  <a:lnTo>
                    <a:pt x="96012" y="85343"/>
                  </a:lnTo>
                  <a:lnTo>
                    <a:pt x="168910" y="159639"/>
                  </a:lnTo>
                  <a:lnTo>
                    <a:pt x="157987" y="170434"/>
                  </a:lnTo>
                  <a:lnTo>
                    <a:pt x="85090" y="96012"/>
                  </a:lnTo>
                  <a:lnTo>
                    <a:pt x="10668" y="168910"/>
                  </a:lnTo>
                  <a:lnTo>
                    <a:pt x="0" y="157987"/>
                  </a:lnTo>
                  <a:lnTo>
                    <a:pt x="74294" y="85090"/>
                  </a:lnTo>
                  <a:lnTo>
                    <a:pt x="1397" y="10795"/>
                  </a:lnTo>
                  <a:lnTo>
                    <a:pt x="12318" y="0"/>
                  </a:lnTo>
                  <a:close/>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4" name="Google Shape;2354;p47"/>
            <p:cNvSpPr/>
            <p:nvPr/>
          </p:nvSpPr>
          <p:spPr>
            <a:xfrm>
              <a:off x="2181225" y="1819275"/>
              <a:ext cx="171450" cy="171450"/>
            </a:xfrm>
            <a:custGeom>
              <a:rect b="b" l="l" r="r" t="t"/>
              <a:pathLst>
                <a:path extrusionOk="0" h="171450" w="171450">
                  <a:moveTo>
                    <a:pt x="0" y="85725"/>
                  </a:moveTo>
                  <a:lnTo>
                    <a:pt x="6732" y="52345"/>
                  </a:lnTo>
                  <a:lnTo>
                    <a:pt x="25098" y="25098"/>
                  </a:lnTo>
                  <a:lnTo>
                    <a:pt x="52345" y="6732"/>
                  </a:lnTo>
                  <a:lnTo>
                    <a:pt x="85725" y="0"/>
                  </a:lnTo>
                  <a:lnTo>
                    <a:pt x="119104" y="6732"/>
                  </a:lnTo>
                  <a:lnTo>
                    <a:pt x="146351" y="25098"/>
                  </a:lnTo>
                  <a:lnTo>
                    <a:pt x="164717" y="52345"/>
                  </a:lnTo>
                  <a:lnTo>
                    <a:pt x="171450" y="85725"/>
                  </a:lnTo>
                  <a:lnTo>
                    <a:pt x="164717" y="119104"/>
                  </a:lnTo>
                  <a:lnTo>
                    <a:pt x="146351" y="146351"/>
                  </a:lnTo>
                  <a:lnTo>
                    <a:pt x="119104" y="164717"/>
                  </a:lnTo>
                  <a:lnTo>
                    <a:pt x="85725" y="171450"/>
                  </a:lnTo>
                  <a:lnTo>
                    <a:pt x="52345" y="164717"/>
                  </a:lnTo>
                  <a:lnTo>
                    <a:pt x="25098" y="146351"/>
                  </a:lnTo>
                  <a:lnTo>
                    <a:pt x="6732" y="119104"/>
                  </a:lnTo>
                  <a:lnTo>
                    <a:pt x="0" y="85725"/>
                  </a:lnTo>
                  <a:close/>
                </a:path>
              </a:pathLst>
            </a:custGeom>
            <a:noFill/>
            <a:ln cap="flat" cmpd="sng" w="3492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355" name="Google Shape;2355;p47"/>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48"/>
          <p:cNvSpPr txBox="1"/>
          <p:nvPr>
            <p:ph type="title"/>
          </p:nvPr>
        </p:nvSpPr>
        <p:spPr>
          <a:xfrm>
            <a:off x="390842" y="259461"/>
            <a:ext cx="5870575" cy="48387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Regularized logistic regression</a:t>
            </a:r>
            <a:endParaRPr/>
          </a:p>
        </p:txBody>
      </p:sp>
      <p:pic>
        <p:nvPicPr>
          <p:cNvPr id="2361" name="Google Shape;2361;p48"/>
          <p:cNvPicPr preferRelativeResize="0"/>
          <p:nvPr/>
        </p:nvPicPr>
        <p:blipFill rotWithShape="1">
          <a:blip r:embed="rId3">
            <a:alphaModFix/>
          </a:blip>
          <a:srcRect b="0" l="0" r="0" t="0"/>
          <a:stretch/>
        </p:blipFill>
        <p:spPr>
          <a:xfrm>
            <a:off x="381596" y="1078102"/>
            <a:ext cx="600125" cy="745489"/>
          </a:xfrm>
          <a:prstGeom prst="rect">
            <a:avLst/>
          </a:prstGeom>
          <a:noFill/>
          <a:ln>
            <a:noFill/>
          </a:ln>
        </p:spPr>
      </p:pic>
      <p:sp>
        <p:nvSpPr>
          <p:cNvPr id="2362" name="Google Shape;2362;p48"/>
          <p:cNvSpPr/>
          <p:nvPr/>
        </p:nvSpPr>
        <p:spPr>
          <a:xfrm>
            <a:off x="1506982" y="1191386"/>
            <a:ext cx="200025" cy="9525"/>
          </a:xfrm>
          <a:custGeom>
            <a:rect b="b" l="l" r="r" t="t"/>
            <a:pathLst>
              <a:path extrusionOk="0" h="9525" w="200025">
                <a:moveTo>
                  <a:pt x="200025" y="0"/>
                </a:moveTo>
                <a:lnTo>
                  <a:pt x="0" y="0"/>
                </a:lnTo>
                <a:lnTo>
                  <a:pt x="0" y="9525"/>
                </a:lnTo>
                <a:lnTo>
                  <a:pt x="200025" y="9525"/>
                </a:lnTo>
                <a:lnTo>
                  <a:pt x="20002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3" name="Google Shape;2363;p48"/>
          <p:cNvSpPr txBox="1"/>
          <p:nvPr/>
        </p:nvSpPr>
        <p:spPr>
          <a:xfrm>
            <a:off x="1495678" y="1171511"/>
            <a:ext cx="217804"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𝑚</a:t>
            </a:r>
            <a:endParaRPr sz="1800">
              <a:latin typeface="Cambria Math"/>
              <a:ea typeface="Cambria Math"/>
              <a:cs typeface="Cambria Math"/>
              <a:sym typeface="Cambria Math"/>
            </a:endParaRPr>
          </a:p>
        </p:txBody>
      </p:sp>
      <p:sp>
        <p:nvSpPr>
          <p:cNvPr id="2364" name="Google Shape;2364;p48"/>
          <p:cNvSpPr txBox="1"/>
          <p:nvPr/>
        </p:nvSpPr>
        <p:spPr>
          <a:xfrm>
            <a:off x="1743710" y="1371536"/>
            <a:ext cx="31623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0096FF"/>
                </a:solidFill>
                <a:latin typeface="Cambria Math"/>
                <a:ea typeface="Cambria Math"/>
                <a:cs typeface="Cambria Math"/>
                <a:sym typeface="Cambria Math"/>
              </a:rPr>
              <a:t>𝑖=1</a:t>
            </a:r>
            <a:endParaRPr sz="1350">
              <a:latin typeface="Cambria Math"/>
              <a:ea typeface="Cambria Math"/>
              <a:cs typeface="Cambria Math"/>
              <a:sym typeface="Cambria Math"/>
            </a:endParaRPr>
          </a:p>
        </p:txBody>
      </p:sp>
      <p:sp>
        <p:nvSpPr>
          <p:cNvPr id="2365" name="Google Shape;2365;p48"/>
          <p:cNvSpPr txBox="1"/>
          <p:nvPr/>
        </p:nvSpPr>
        <p:spPr>
          <a:xfrm>
            <a:off x="1800860" y="722947"/>
            <a:ext cx="18605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0096FF"/>
                </a:solidFill>
                <a:latin typeface="Cambria Math"/>
                <a:ea typeface="Cambria Math"/>
                <a:cs typeface="Cambria Math"/>
                <a:sym typeface="Cambria Math"/>
              </a:rPr>
              <a:t>𝑚</a:t>
            </a:r>
            <a:endParaRPr sz="1350">
              <a:latin typeface="Cambria Math"/>
              <a:ea typeface="Cambria Math"/>
              <a:cs typeface="Cambria Math"/>
              <a:sym typeface="Cambria Math"/>
            </a:endParaRPr>
          </a:p>
        </p:txBody>
      </p:sp>
      <p:sp>
        <p:nvSpPr>
          <p:cNvPr id="2366" name="Google Shape;2366;p48"/>
          <p:cNvSpPr/>
          <p:nvPr/>
        </p:nvSpPr>
        <p:spPr>
          <a:xfrm>
            <a:off x="5612892" y="1004061"/>
            <a:ext cx="1629410" cy="377190"/>
          </a:xfrm>
          <a:custGeom>
            <a:rect b="b" l="l" r="r" t="t"/>
            <a:pathLst>
              <a:path extrusionOk="0" h="377190" w="1629409">
                <a:moveTo>
                  <a:pt x="85090" y="8890"/>
                </a:moveTo>
                <a:lnTo>
                  <a:pt x="47891" y="26962"/>
                </a:lnTo>
                <a:lnTo>
                  <a:pt x="22098" y="69723"/>
                </a:lnTo>
                <a:lnTo>
                  <a:pt x="5524" y="124714"/>
                </a:lnTo>
                <a:lnTo>
                  <a:pt x="0" y="188595"/>
                </a:lnTo>
                <a:lnTo>
                  <a:pt x="1371" y="221246"/>
                </a:lnTo>
                <a:lnTo>
                  <a:pt x="12420" y="280593"/>
                </a:lnTo>
                <a:lnTo>
                  <a:pt x="34023" y="330746"/>
                </a:lnTo>
                <a:lnTo>
                  <a:pt x="63690" y="365696"/>
                </a:lnTo>
                <a:lnTo>
                  <a:pt x="81407" y="377063"/>
                </a:lnTo>
                <a:lnTo>
                  <a:pt x="85090" y="368173"/>
                </a:lnTo>
                <a:lnTo>
                  <a:pt x="70866" y="356717"/>
                </a:lnTo>
                <a:lnTo>
                  <a:pt x="58318" y="341782"/>
                </a:lnTo>
                <a:lnTo>
                  <a:pt x="38227" y="301371"/>
                </a:lnTo>
                <a:lnTo>
                  <a:pt x="25539" y="249567"/>
                </a:lnTo>
                <a:lnTo>
                  <a:pt x="21336" y="188468"/>
                </a:lnTo>
                <a:lnTo>
                  <a:pt x="22402" y="156578"/>
                </a:lnTo>
                <a:lnTo>
                  <a:pt x="30924" y="99860"/>
                </a:lnTo>
                <a:lnTo>
                  <a:pt x="47637" y="53467"/>
                </a:lnTo>
                <a:lnTo>
                  <a:pt x="71018" y="20320"/>
                </a:lnTo>
                <a:lnTo>
                  <a:pt x="85090" y="8890"/>
                </a:lnTo>
                <a:close/>
              </a:path>
              <a:path extrusionOk="0" h="377190" w="1629409">
                <a:moveTo>
                  <a:pt x="1558671" y="188468"/>
                </a:moveTo>
                <a:lnTo>
                  <a:pt x="1553146" y="124714"/>
                </a:lnTo>
                <a:lnTo>
                  <a:pt x="1536573" y="69723"/>
                </a:lnTo>
                <a:lnTo>
                  <a:pt x="1510753" y="26962"/>
                </a:lnTo>
                <a:lnTo>
                  <a:pt x="1477137" y="0"/>
                </a:lnTo>
                <a:lnTo>
                  <a:pt x="1473581" y="8890"/>
                </a:lnTo>
                <a:lnTo>
                  <a:pt x="1487639" y="20320"/>
                </a:lnTo>
                <a:lnTo>
                  <a:pt x="1500136" y="35179"/>
                </a:lnTo>
                <a:lnTo>
                  <a:pt x="1520317" y="75184"/>
                </a:lnTo>
                <a:lnTo>
                  <a:pt x="1533055" y="126987"/>
                </a:lnTo>
                <a:lnTo>
                  <a:pt x="1537335" y="188595"/>
                </a:lnTo>
                <a:lnTo>
                  <a:pt x="1536280" y="220230"/>
                </a:lnTo>
                <a:lnTo>
                  <a:pt x="1527848" y="276618"/>
                </a:lnTo>
                <a:lnTo>
                  <a:pt x="1511147" y="323329"/>
                </a:lnTo>
                <a:lnTo>
                  <a:pt x="1487716" y="356717"/>
                </a:lnTo>
                <a:lnTo>
                  <a:pt x="1473581" y="368173"/>
                </a:lnTo>
                <a:lnTo>
                  <a:pt x="1477137" y="377063"/>
                </a:lnTo>
                <a:lnTo>
                  <a:pt x="1510753" y="350240"/>
                </a:lnTo>
                <a:lnTo>
                  <a:pt x="1536573" y="307213"/>
                </a:lnTo>
                <a:lnTo>
                  <a:pt x="1553146" y="251942"/>
                </a:lnTo>
                <a:lnTo>
                  <a:pt x="1557286" y="221246"/>
                </a:lnTo>
                <a:lnTo>
                  <a:pt x="1558671" y="188468"/>
                </a:lnTo>
                <a:close/>
              </a:path>
              <a:path extrusionOk="0" h="377190" w="1629409">
                <a:moveTo>
                  <a:pt x="1629156" y="508"/>
                </a:moveTo>
                <a:lnTo>
                  <a:pt x="1576070" y="508"/>
                </a:lnTo>
                <a:lnTo>
                  <a:pt x="1576070" y="10668"/>
                </a:lnTo>
                <a:lnTo>
                  <a:pt x="1608582" y="10668"/>
                </a:lnTo>
                <a:lnTo>
                  <a:pt x="1608582" y="366268"/>
                </a:lnTo>
                <a:lnTo>
                  <a:pt x="1576070" y="366268"/>
                </a:lnTo>
                <a:lnTo>
                  <a:pt x="1576070" y="376428"/>
                </a:lnTo>
                <a:lnTo>
                  <a:pt x="1629156" y="376428"/>
                </a:lnTo>
                <a:lnTo>
                  <a:pt x="1629156" y="366268"/>
                </a:lnTo>
                <a:lnTo>
                  <a:pt x="1629156" y="10668"/>
                </a:lnTo>
                <a:lnTo>
                  <a:pt x="1629156" y="50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7" name="Google Shape;2367;p48"/>
          <p:cNvSpPr/>
          <p:nvPr/>
        </p:nvSpPr>
        <p:spPr>
          <a:xfrm>
            <a:off x="2103882" y="1004569"/>
            <a:ext cx="53340" cy="375920"/>
          </a:xfrm>
          <a:custGeom>
            <a:rect b="b" l="l" r="r" t="t"/>
            <a:pathLst>
              <a:path extrusionOk="0" h="375919" w="53339">
                <a:moveTo>
                  <a:pt x="53086" y="0"/>
                </a:moveTo>
                <a:lnTo>
                  <a:pt x="0" y="0"/>
                </a:lnTo>
                <a:lnTo>
                  <a:pt x="0" y="10160"/>
                </a:lnTo>
                <a:lnTo>
                  <a:pt x="0" y="365760"/>
                </a:lnTo>
                <a:lnTo>
                  <a:pt x="0" y="375920"/>
                </a:lnTo>
                <a:lnTo>
                  <a:pt x="53086" y="375920"/>
                </a:lnTo>
                <a:lnTo>
                  <a:pt x="53086" y="365760"/>
                </a:lnTo>
                <a:lnTo>
                  <a:pt x="20574" y="365760"/>
                </a:lnTo>
                <a:lnTo>
                  <a:pt x="20574" y="10160"/>
                </a:lnTo>
                <a:lnTo>
                  <a:pt x="53086" y="10160"/>
                </a:lnTo>
                <a:lnTo>
                  <a:pt x="530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68" name="Google Shape;2368;p48"/>
          <p:cNvPicPr preferRelativeResize="0"/>
          <p:nvPr/>
        </p:nvPicPr>
        <p:blipFill rotWithShape="1">
          <a:blip r:embed="rId4">
            <a:alphaModFix/>
          </a:blip>
          <a:srcRect b="0" l="0" r="0" t="0"/>
          <a:stretch/>
        </p:blipFill>
        <p:spPr>
          <a:xfrm>
            <a:off x="2322195" y="1051305"/>
            <a:ext cx="174371" cy="158877"/>
          </a:xfrm>
          <a:prstGeom prst="rect">
            <a:avLst/>
          </a:prstGeom>
          <a:noFill/>
          <a:ln>
            <a:noFill/>
          </a:ln>
        </p:spPr>
      </p:pic>
      <p:sp>
        <p:nvSpPr>
          <p:cNvPr id="2369" name="Google Shape;2369;p48"/>
          <p:cNvSpPr/>
          <p:nvPr/>
        </p:nvSpPr>
        <p:spPr>
          <a:xfrm>
            <a:off x="2869697" y="1004061"/>
            <a:ext cx="1149350" cy="377190"/>
          </a:xfrm>
          <a:custGeom>
            <a:rect b="b" l="l" r="r" t="t"/>
            <a:pathLst>
              <a:path extrusionOk="0" h="377190" w="1149350">
                <a:moveTo>
                  <a:pt x="1067556" y="0"/>
                </a:moveTo>
                <a:lnTo>
                  <a:pt x="1064000" y="8889"/>
                </a:lnTo>
                <a:lnTo>
                  <a:pt x="1078071" y="20319"/>
                </a:lnTo>
                <a:lnTo>
                  <a:pt x="1090559" y="35178"/>
                </a:lnTo>
                <a:lnTo>
                  <a:pt x="1110736" y="75184"/>
                </a:lnTo>
                <a:lnTo>
                  <a:pt x="1123484" y="126984"/>
                </a:lnTo>
                <a:lnTo>
                  <a:pt x="1127754" y="188595"/>
                </a:lnTo>
                <a:lnTo>
                  <a:pt x="1126704" y="220218"/>
                </a:lnTo>
                <a:lnTo>
                  <a:pt x="1118271" y="276606"/>
                </a:lnTo>
                <a:lnTo>
                  <a:pt x="1101576" y="323328"/>
                </a:lnTo>
                <a:lnTo>
                  <a:pt x="1078145" y="356717"/>
                </a:lnTo>
                <a:lnTo>
                  <a:pt x="1064000" y="368173"/>
                </a:lnTo>
                <a:lnTo>
                  <a:pt x="1067556" y="377063"/>
                </a:lnTo>
                <a:lnTo>
                  <a:pt x="1101179" y="350234"/>
                </a:lnTo>
                <a:lnTo>
                  <a:pt x="1126992" y="307213"/>
                </a:lnTo>
                <a:lnTo>
                  <a:pt x="1143566" y="251936"/>
                </a:lnTo>
                <a:lnTo>
                  <a:pt x="1149090" y="188467"/>
                </a:lnTo>
                <a:lnTo>
                  <a:pt x="1147709" y="155483"/>
                </a:lnTo>
                <a:lnTo>
                  <a:pt x="1136660" y="96135"/>
                </a:lnTo>
                <a:lnTo>
                  <a:pt x="1115062" y="46362"/>
                </a:lnTo>
                <a:lnTo>
                  <a:pt x="1085344" y="11501"/>
                </a:lnTo>
                <a:lnTo>
                  <a:pt x="1067556" y="0"/>
                </a:lnTo>
                <a:close/>
              </a:path>
              <a:path extrusionOk="0" h="377190" w="1149350">
                <a:moveTo>
                  <a:pt x="81401" y="0"/>
                </a:moveTo>
                <a:lnTo>
                  <a:pt x="47889" y="26955"/>
                </a:lnTo>
                <a:lnTo>
                  <a:pt x="22092" y="69723"/>
                </a:lnTo>
                <a:lnTo>
                  <a:pt x="5519" y="124713"/>
                </a:lnTo>
                <a:lnTo>
                  <a:pt x="0" y="188595"/>
                </a:lnTo>
                <a:lnTo>
                  <a:pt x="1375" y="221237"/>
                </a:lnTo>
                <a:lnTo>
                  <a:pt x="12424" y="280586"/>
                </a:lnTo>
                <a:lnTo>
                  <a:pt x="34020" y="330735"/>
                </a:lnTo>
                <a:lnTo>
                  <a:pt x="63687" y="365684"/>
                </a:lnTo>
                <a:lnTo>
                  <a:pt x="81401" y="377063"/>
                </a:lnTo>
                <a:lnTo>
                  <a:pt x="85084" y="368173"/>
                </a:lnTo>
                <a:lnTo>
                  <a:pt x="70868" y="356717"/>
                </a:lnTo>
                <a:lnTo>
                  <a:pt x="58319" y="341772"/>
                </a:lnTo>
                <a:lnTo>
                  <a:pt x="38221" y="301371"/>
                </a:lnTo>
                <a:lnTo>
                  <a:pt x="25537" y="249555"/>
                </a:lnTo>
                <a:lnTo>
                  <a:pt x="21334" y="188467"/>
                </a:lnTo>
                <a:lnTo>
                  <a:pt x="22400" y="156569"/>
                </a:lnTo>
                <a:lnTo>
                  <a:pt x="30921" y="99851"/>
                </a:lnTo>
                <a:lnTo>
                  <a:pt x="47633" y="53466"/>
                </a:lnTo>
                <a:lnTo>
                  <a:pt x="71013" y="20319"/>
                </a:lnTo>
                <a:lnTo>
                  <a:pt x="85084" y="8889"/>
                </a:lnTo>
                <a:lnTo>
                  <a:pt x="8140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0" name="Google Shape;2370;p48"/>
          <p:cNvSpPr txBox="1"/>
          <p:nvPr/>
        </p:nvSpPr>
        <p:spPr>
          <a:xfrm>
            <a:off x="275590" y="847153"/>
            <a:ext cx="2856230" cy="471805"/>
          </a:xfrm>
          <a:prstGeom prst="rect">
            <a:avLst/>
          </a:prstGeom>
          <a:noFill/>
          <a:ln>
            <a:noFill/>
          </a:ln>
        </p:spPr>
        <p:txBody>
          <a:bodyPr anchorCtr="0" anchor="t" bIns="0" lIns="0" spcFirstLastPara="1" rIns="0" wrap="square" tIns="12700">
            <a:spAutoFit/>
          </a:bodyPr>
          <a:lstStyle/>
          <a:p>
            <a:pPr indent="0" lvl="0" marL="0" marR="178435" rtl="0" algn="ctr">
              <a:lnSpc>
                <a:spcPct val="97500"/>
              </a:lnSpc>
              <a:spcBef>
                <a:spcPts val="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a:p>
            <a:pPr indent="0" lvl="0" marL="12700" rtl="0" algn="ctr">
              <a:lnSpc>
                <a:spcPct val="86666"/>
              </a:lnSpc>
              <a:spcBef>
                <a:spcPts val="0"/>
              </a:spcBef>
              <a:spcAft>
                <a:spcPts val="0"/>
              </a:spcAft>
              <a:buNone/>
            </a:pPr>
            <a:r>
              <a:rPr lang="en-US" sz="1800">
                <a:latin typeface="Cambria Math"/>
                <a:ea typeface="Cambria Math"/>
                <a:cs typeface="Cambria Math"/>
                <a:sym typeface="Cambria Math"/>
              </a:rPr>
              <a:t>𝐽 w, 𝑏	= −	෍ 𝑦 </a:t>
            </a:r>
            <a:r>
              <a:rPr baseline="30000" lang="en-US" sz="2025">
                <a:latin typeface="Cambria Math"/>
                <a:ea typeface="Cambria Math"/>
                <a:cs typeface="Cambria Math"/>
                <a:sym typeface="Cambria Math"/>
              </a:rPr>
              <a:t>𝑖 </a:t>
            </a:r>
            <a:r>
              <a:rPr lang="en-US" sz="1800">
                <a:latin typeface="Cambria Math"/>
                <a:ea typeface="Cambria Math"/>
                <a:cs typeface="Cambria Math"/>
                <a:sym typeface="Cambria Math"/>
              </a:rPr>
              <a:t>log	𝑓</a:t>
            </a:r>
            <a:endParaRPr sz="1800">
              <a:latin typeface="Cambria Math"/>
              <a:ea typeface="Cambria Math"/>
              <a:cs typeface="Cambria Math"/>
              <a:sym typeface="Cambria Math"/>
            </a:endParaRPr>
          </a:p>
        </p:txBody>
      </p:sp>
      <p:sp>
        <p:nvSpPr>
          <p:cNvPr id="2371" name="Google Shape;2371;p48"/>
          <p:cNvSpPr/>
          <p:nvPr/>
        </p:nvSpPr>
        <p:spPr>
          <a:xfrm>
            <a:off x="3088132" y="1161161"/>
            <a:ext cx="149225" cy="41275"/>
          </a:xfrm>
          <a:custGeom>
            <a:rect b="b" l="l" r="r" t="t"/>
            <a:pathLst>
              <a:path extrusionOk="0" h="41275" w="149225">
                <a:moveTo>
                  <a:pt x="127888" y="0"/>
                </a:moveTo>
                <a:lnTo>
                  <a:pt x="123443" y="5079"/>
                </a:lnTo>
                <a:lnTo>
                  <a:pt x="136779" y="16637"/>
                </a:lnTo>
                <a:lnTo>
                  <a:pt x="0" y="16637"/>
                </a:lnTo>
                <a:lnTo>
                  <a:pt x="0" y="24511"/>
                </a:lnTo>
                <a:lnTo>
                  <a:pt x="136779" y="24511"/>
                </a:lnTo>
                <a:lnTo>
                  <a:pt x="123443" y="36194"/>
                </a:lnTo>
                <a:lnTo>
                  <a:pt x="127888" y="41148"/>
                </a:lnTo>
                <a:lnTo>
                  <a:pt x="148844" y="22987"/>
                </a:lnTo>
                <a:lnTo>
                  <a:pt x="148844" y="18161"/>
                </a:lnTo>
                <a:lnTo>
                  <a:pt x="12788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2" name="Google Shape;2372;p48"/>
          <p:cNvSpPr txBox="1"/>
          <p:nvPr/>
        </p:nvSpPr>
        <p:spPr>
          <a:xfrm>
            <a:off x="3078860" y="1123632"/>
            <a:ext cx="31877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w,𝑏</a:t>
            </a:r>
            <a:endParaRPr sz="1350">
              <a:latin typeface="Cambria Math"/>
              <a:ea typeface="Cambria Math"/>
              <a:cs typeface="Cambria Math"/>
              <a:sym typeface="Cambria Math"/>
            </a:endParaRPr>
          </a:p>
        </p:txBody>
      </p:sp>
      <p:grpSp>
        <p:nvGrpSpPr>
          <p:cNvPr id="2373" name="Google Shape;2373;p48"/>
          <p:cNvGrpSpPr/>
          <p:nvPr/>
        </p:nvGrpSpPr>
        <p:grpSpPr>
          <a:xfrm>
            <a:off x="3412998" y="1051305"/>
            <a:ext cx="491490" cy="279527"/>
            <a:chOff x="3412998" y="1051305"/>
            <a:chExt cx="491490" cy="279527"/>
          </a:xfrm>
        </p:grpSpPr>
        <p:sp>
          <p:nvSpPr>
            <p:cNvPr id="2374" name="Google Shape;2374;p48"/>
            <p:cNvSpPr/>
            <p:nvPr/>
          </p:nvSpPr>
          <p:spPr>
            <a:xfrm>
              <a:off x="3412998" y="1054607"/>
              <a:ext cx="491490" cy="276225"/>
            </a:xfrm>
            <a:custGeom>
              <a:rect b="b" l="l" r="r" t="t"/>
              <a:pathLst>
                <a:path extrusionOk="0" h="276225" w="491489">
                  <a:moveTo>
                    <a:pt x="75438" y="9144"/>
                  </a:moveTo>
                  <a:lnTo>
                    <a:pt x="72644" y="0"/>
                  </a:lnTo>
                  <a:lnTo>
                    <a:pt x="56210" y="6413"/>
                  </a:lnTo>
                  <a:lnTo>
                    <a:pt x="41783" y="16471"/>
                  </a:lnTo>
                  <a:lnTo>
                    <a:pt x="18923" y="47498"/>
                  </a:lnTo>
                  <a:lnTo>
                    <a:pt x="4737" y="89306"/>
                  </a:lnTo>
                  <a:lnTo>
                    <a:pt x="0" y="138176"/>
                  </a:lnTo>
                  <a:lnTo>
                    <a:pt x="1181" y="163372"/>
                  </a:lnTo>
                  <a:lnTo>
                    <a:pt x="10655" y="208711"/>
                  </a:lnTo>
                  <a:lnTo>
                    <a:pt x="29349" y="246062"/>
                  </a:lnTo>
                  <a:lnTo>
                    <a:pt x="72644" y="276225"/>
                  </a:lnTo>
                  <a:lnTo>
                    <a:pt x="75438" y="267081"/>
                  </a:lnTo>
                  <a:lnTo>
                    <a:pt x="62738" y="260464"/>
                  </a:lnTo>
                  <a:lnTo>
                    <a:pt x="51701" y="250875"/>
                  </a:lnTo>
                  <a:lnTo>
                    <a:pt x="28448" y="204685"/>
                  </a:lnTo>
                  <a:lnTo>
                    <a:pt x="21450" y="162394"/>
                  </a:lnTo>
                  <a:lnTo>
                    <a:pt x="20574" y="138049"/>
                  </a:lnTo>
                  <a:lnTo>
                    <a:pt x="21450" y="113957"/>
                  </a:lnTo>
                  <a:lnTo>
                    <a:pt x="28448" y="71615"/>
                  </a:lnTo>
                  <a:lnTo>
                    <a:pt x="51701" y="25361"/>
                  </a:lnTo>
                  <a:lnTo>
                    <a:pt x="62738" y="15773"/>
                  </a:lnTo>
                  <a:lnTo>
                    <a:pt x="75438" y="9144"/>
                  </a:lnTo>
                  <a:close/>
                </a:path>
                <a:path extrusionOk="0" h="276225" w="491489">
                  <a:moveTo>
                    <a:pt x="187960" y="47752"/>
                  </a:moveTo>
                  <a:lnTo>
                    <a:pt x="159893" y="23495"/>
                  </a:lnTo>
                  <a:lnTo>
                    <a:pt x="154051" y="30226"/>
                  </a:lnTo>
                  <a:lnTo>
                    <a:pt x="171831" y="45720"/>
                  </a:lnTo>
                  <a:lnTo>
                    <a:pt x="75184" y="45720"/>
                  </a:lnTo>
                  <a:lnTo>
                    <a:pt x="75184" y="56134"/>
                  </a:lnTo>
                  <a:lnTo>
                    <a:pt x="171831" y="56134"/>
                  </a:lnTo>
                  <a:lnTo>
                    <a:pt x="154051" y="71755"/>
                  </a:lnTo>
                  <a:lnTo>
                    <a:pt x="159893" y="78359"/>
                  </a:lnTo>
                  <a:lnTo>
                    <a:pt x="187960" y="54229"/>
                  </a:lnTo>
                  <a:lnTo>
                    <a:pt x="187960" y="47752"/>
                  </a:lnTo>
                  <a:close/>
                </a:path>
                <a:path extrusionOk="0" h="276225" w="491489">
                  <a:moveTo>
                    <a:pt x="491236" y="138049"/>
                  </a:moveTo>
                  <a:lnTo>
                    <a:pt x="486486" y="89306"/>
                  </a:lnTo>
                  <a:lnTo>
                    <a:pt x="472313" y="47498"/>
                  </a:lnTo>
                  <a:lnTo>
                    <a:pt x="449453" y="16471"/>
                  </a:lnTo>
                  <a:lnTo>
                    <a:pt x="418592" y="0"/>
                  </a:lnTo>
                  <a:lnTo>
                    <a:pt x="415798" y="9144"/>
                  </a:lnTo>
                  <a:lnTo>
                    <a:pt x="428510" y="15773"/>
                  </a:lnTo>
                  <a:lnTo>
                    <a:pt x="439585" y="25361"/>
                  </a:lnTo>
                  <a:lnTo>
                    <a:pt x="462838" y="71615"/>
                  </a:lnTo>
                  <a:lnTo>
                    <a:pt x="469773" y="113957"/>
                  </a:lnTo>
                  <a:lnTo>
                    <a:pt x="470662" y="138176"/>
                  </a:lnTo>
                  <a:lnTo>
                    <a:pt x="469773" y="162394"/>
                  </a:lnTo>
                  <a:lnTo>
                    <a:pt x="462838" y="204685"/>
                  </a:lnTo>
                  <a:lnTo>
                    <a:pt x="439585" y="250875"/>
                  </a:lnTo>
                  <a:lnTo>
                    <a:pt x="415798" y="267081"/>
                  </a:lnTo>
                  <a:lnTo>
                    <a:pt x="418592" y="276225"/>
                  </a:lnTo>
                  <a:lnTo>
                    <a:pt x="461873" y="246062"/>
                  </a:lnTo>
                  <a:lnTo>
                    <a:pt x="480568" y="208711"/>
                  </a:lnTo>
                  <a:lnTo>
                    <a:pt x="490042" y="163372"/>
                  </a:lnTo>
                  <a:lnTo>
                    <a:pt x="491236" y="13804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75" name="Google Shape;2375;p48"/>
            <p:cNvPicPr preferRelativeResize="0"/>
            <p:nvPr/>
          </p:nvPicPr>
          <p:blipFill rotWithShape="1">
            <a:blip r:embed="rId4">
              <a:alphaModFix/>
            </a:blip>
            <a:srcRect b="0" l="0" r="0" t="0"/>
            <a:stretch/>
          </p:blipFill>
          <p:spPr>
            <a:xfrm>
              <a:off x="3627120" y="1051305"/>
              <a:ext cx="174370" cy="158877"/>
            </a:xfrm>
            <a:prstGeom prst="rect">
              <a:avLst/>
            </a:prstGeom>
            <a:noFill/>
            <a:ln>
              <a:noFill/>
            </a:ln>
          </p:spPr>
        </p:pic>
      </p:grpSp>
      <p:sp>
        <p:nvSpPr>
          <p:cNvPr id="2376" name="Google Shape;2376;p48"/>
          <p:cNvSpPr txBox="1"/>
          <p:nvPr/>
        </p:nvSpPr>
        <p:spPr>
          <a:xfrm>
            <a:off x="3463290" y="932878"/>
            <a:ext cx="31813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grpSp>
        <p:nvGrpSpPr>
          <p:cNvPr id="2377" name="Google Shape;2377;p48"/>
          <p:cNvGrpSpPr/>
          <p:nvPr/>
        </p:nvGrpSpPr>
        <p:grpSpPr>
          <a:xfrm>
            <a:off x="4327404" y="1051305"/>
            <a:ext cx="920115" cy="279527"/>
            <a:chOff x="4327404" y="1051305"/>
            <a:chExt cx="920115" cy="279527"/>
          </a:xfrm>
        </p:grpSpPr>
        <p:sp>
          <p:nvSpPr>
            <p:cNvPr id="2378" name="Google Shape;2378;p48"/>
            <p:cNvSpPr/>
            <p:nvPr/>
          </p:nvSpPr>
          <p:spPr>
            <a:xfrm>
              <a:off x="4327404" y="1054607"/>
              <a:ext cx="920115" cy="276225"/>
            </a:xfrm>
            <a:custGeom>
              <a:rect b="b" l="l" r="r" t="t"/>
              <a:pathLst>
                <a:path extrusionOk="0" h="276225" w="920114">
                  <a:moveTo>
                    <a:pt x="847211" y="0"/>
                  </a:moveTo>
                  <a:lnTo>
                    <a:pt x="844417" y="9143"/>
                  </a:lnTo>
                  <a:lnTo>
                    <a:pt x="857130" y="15765"/>
                  </a:lnTo>
                  <a:lnTo>
                    <a:pt x="868213" y="25352"/>
                  </a:lnTo>
                  <a:lnTo>
                    <a:pt x="891458" y="71614"/>
                  </a:lnTo>
                  <a:lnTo>
                    <a:pt x="898403" y="113956"/>
                  </a:lnTo>
                  <a:lnTo>
                    <a:pt x="899281" y="138175"/>
                  </a:lnTo>
                  <a:lnTo>
                    <a:pt x="898403" y="162393"/>
                  </a:lnTo>
                  <a:lnTo>
                    <a:pt x="891458" y="204684"/>
                  </a:lnTo>
                  <a:lnTo>
                    <a:pt x="868213" y="250872"/>
                  </a:lnTo>
                  <a:lnTo>
                    <a:pt x="844417" y="267080"/>
                  </a:lnTo>
                  <a:lnTo>
                    <a:pt x="847211" y="276225"/>
                  </a:lnTo>
                  <a:lnTo>
                    <a:pt x="890502" y="246060"/>
                  </a:lnTo>
                  <a:lnTo>
                    <a:pt x="909192" y="208700"/>
                  </a:lnTo>
                  <a:lnTo>
                    <a:pt x="918666" y="163361"/>
                  </a:lnTo>
                  <a:lnTo>
                    <a:pt x="919855" y="138049"/>
                  </a:lnTo>
                  <a:lnTo>
                    <a:pt x="918666" y="112809"/>
                  </a:lnTo>
                  <a:lnTo>
                    <a:pt x="909192" y="67522"/>
                  </a:lnTo>
                  <a:lnTo>
                    <a:pt x="890502" y="30164"/>
                  </a:lnTo>
                  <a:lnTo>
                    <a:pt x="863641" y="6403"/>
                  </a:lnTo>
                  <a:lnTo>
                    <a:pt x="847211" y="0"/>
                  </a:lnTo>
                  <a:close/>
                </a:path>
                <a:path extrusionOk="0" h="276225" w="920114">
                  <a:moveTo>
                    <a:pt x="72638" y="0"/>
                  </a:moveTo>
                  <a:lnTo>
                    <a:pt x="29346" y="30164"/>
                  </a:lnTo>
                  <a:lnTo>
                    <a:pt x="10656" y="67522"/>
                  </a:lnTo>
                  <a:lnTo>
                    <a:pt x="1182" y="112809"/>
                  </a:lnTo>
                  <a:lnTo>
                    <a:pt x="0" y="138175"/>
                  </a:lnTo>
                  <a:lnTo>
                    <a:pt x="1182" y="163361"/>
                  </a:lnTo>
                  <a:lnTo>
                    <a:pt x="10656" y="208700"/>
                  </a:lnTo>
                  <a:lnTo>
                    <a:pt x="29346" y="246060"/>
                  </a:lnTo>
                  <a:lnTo>
                    <a:pt x="72638" y="276225"/>
                  </a:lnTo>
                  <a:lnTo>
                    <a:pt x="75432" y="267080"/>
                  </a:lnTo>
                  <a:lnTo>
                    <a:pt x="62737" y="260459"/>
                  </a:lnTo>
                  <a:lnTo>
                    <a:pt x="51698" y="250872"/>
                  </a:lnTo>
                  <a:lnTo>
                    <a:pt x="28444" y="204684"/>
                  </a:lnTo>
                  <a:lnTo>
                    <a:pt x="21447" y="162393"/>
                  </a:lnTo>
                  <a:lnTo>
                    <a:pt x="20572" y="138049"/>
                  </a:lnTo>
                  <a:lnTo>
                    <a:pt x="21447" y="113956"/>
                  </a:lnTo>
                  <a:lnTo>
                    <a:pt x="28444" y="71614"/>
                  </a:lnTo>
                  <a:lnTo>
                    <a:pt x="51698" y="25352"/>
                  </a:lnTo>
                  <a:lnTo>
                    <a:pt x="75432" y="9143"/>
                  </a:lnTo>
                  <a:lnTo>
                    <a:pt x="7263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79" name="Google Shape;2379;p48"/>
            <p:cNvPicPr preferRelativeResize="0"/>
            <p:nvPr/>
          </p:nvPicPr>
          <p:blipFill rotWithShape="1">
            <a:blip r:embed="rId4">
              <a:alphaModFix/>
            </a:blip>
            <a:srcRect b="0" l="0" r="0" t="0"/>
            <a:stretch/>
          </p:blipFill>
          <p:spPr>
            <a:xfrm>
              <a:off x="4960620" y="1051305"/>
              <a:ext cx="174370" cy="158877"/>
            </a:xfrm>
            <a:prstGeom prst="rect">
              <a:avLst/>
            </a:prstGeom>
            <a:noFill/>
            <a:ln>
              <a:noFill/>
            </a:ln>
          </p:spPr>
        </p:pic>
      </p:grpSp>
      <p:sp>
        <p:nvSpPr>
          <p:cNvPr id="2380" name="Google Shape;2380;p48"/>
          <p:cNvSpPr txBox="1"/>
          <p:nvPr/>
        </p:nvSpPr>
        <p:spPr>
          <a:xfrm>
            <a:off x="4029075" y="1018857"/>
            <a:ext cx="2249170" cy="300355"/>
          </a:xfrm>
          <a:prstGeom prst="rect">
            <a:avLst/>
          </a:prstGeom>
          <a:noFill/>
          <a:ln>
            <a:noFill/>
          </a:ln>
        </p:spPr>
        <p:txBody>
          <a:bodyPr anchorCtr="0" anchor="t" bIns="0" lIns="0" spcFirstLastPara="1" rIns="0" wrap="square" tIns="12700">
            <a:spAutoFit/>
          </a:bodyPr>
          <a:lstStyle/>
          <a:p>
            <a:pPr indent="0" lvl="0" marL="63500" rtl="0" algn="l">
              <a:lnSpc>
                <a:spcPct val="100000"/>
              </a:lnSpc>
              <a:spcBef>
                <a:spcPts val="0"/>
              </a:spcBef>
              <a:spcAft>
                <a:spcPts val="0"/>
              </a:spcAft>
              <a:buNone/>
            </a:pPr>
            <a:r>
              <a:rPr lang="en-US" sz="1800">
                <a:latin typeface="Cambria Math"/>
                <a:ea typeface="Cambria Math"/>
                <a:cs typeface="Cambria Math"/>
                <a:sym typeface="Cambria Math"/>
              </a:rPr>
              <a:t>+	1 − 𝑦 </a:t>
            </a:r>
            <a:r>
              <a:rPr baseline="30000" lang="en-US" sz="2025">
                <a:latin typeface="Cambria Math"/>
                <a:ea typeface="Cambria Math"/>
                <a:cs typeface="Cambria Math"/>
                <a:sym typeface="Cambria Math"/>
              </a:rPr>
              <a:t>𝑖	</a:t>
            </a:r>
            <a:r>
              <a:rPr lang="en-US" sz="1800">
                <a:latin typeface="Cambria Math"/>
                <a:ea typeface="Cambria Math"/>
                <a:cs typeface="Cambria Math"/>
                <a:sym typeface="Cambria Math"/>
              </a:rPr>
              <a:t>log	1 − 𝑓</a:t>
            </a:r>
            <a:endParaRPr sz="1800">
              <a:latin typeface="Cambria Math"/>
              <a:ea typeface="Cambria Math"/>
              <a:cs typeface="Cambria Math"/>
              <a:sym typeface="Cambria Math"/>
            </a:endParaRPr>
          </a:p>
        </p:txBody>
      </p:sp>
      <p:sp>
        <p:nvSpPr>
          <p:cNvPr id="2381" name="Google Shape;2381;p48"/>
          <p:cNvSpPr/>
          <p:nvPr/>
        </p:nvSpPr>
        <p:spPr>
          <a:xfrm>
            <a:off x="6231382" y="1161161"/>
            <a:ext cx="149225" cy="41275"/>
          </a:xfrm>
          <a:custGeom>
            <a:rect b="b" l="l" r="r" t="t"/>
            <a:pathLst>
              <a:path extrusionOk="0" h="41275" w="149225">
                <a:moveTo>
                  <a:pt x="127888" y="0"/>
                </a:moveTo>
                <a:lnTo>
                  <a:pt x="123443" y="5079"/>
                </a:lnTo>
                <a:lnTo>
                  <a:pt x="136778" y="16637"/>
                </a:lnTo>
                <a:lnTo>
                  <a:pt x="0" y="16637"/>
                </a:lnTo>
                <a:lnTo>
                  <a:pt x="0" y="24511"/>
                </a:lnTo>
                <a:lnTo>
                  <a:pt x="136778" y="24511"/>
                </a:lnTo>
                <a:lnTo>
                  <a:pt x="123443" y="36194"/>
                </a:lnTo>
                <a:lnTo>
                  <a:pt x="127888" y="41148"/>
                </a:lnTo>
                <a:lnTo>
                  <a:pt x="148843" y="22987"/>
                </a:lnTo>
                <a:lnTo>
                  <a:pt x="148843" y="18161"/>
                </a:lnTo>
                <a:lnTo>
                  <a:pt x="12788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2" name="Google Shape;2382;p48"/>
          <p:cNvSpPr txBox="1"/>
          <p:nvPr/>
        </p:nvSpPr>
        <p:spPr>
          <a:xfrm>
            <a:off x="6225285" y="1123632"/>
            <a:ext cx="31877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latin typeface="Cambria Math"/>
                <a:ea typeface="Cambria Math"/>
                <a:cs typeface="Cambria Math"/>
                <a:sym typeface="Cambria Math"/>
              </a:rPr>
              <a:t>w,𝑏</a:t>
            </a:r>
            <a:endParaRPr sz="1350">
              <a:latin typeface="Cambria Math"/>
              <a:ea typeface="Cambria Math"/>
              <a:cs typeface="Cambria Math"/>
              <a:sym typeface="Cambria Math"/>
            </a:endParaRPr>
          </a:p>
        </p:txBody>
      </p:sp>
      <p:grpSp>
        <p:nvGrpSpPr>
          <p:cNvPr id="2383" name="Google Shape;2383;p48"/>
          <p:cNvGrpSpPr/>
          <p:nvPr/>
        </p:nvGrpSpPr>
        <p:grpSpPr>
          <a:xfrm>
            <a:off x="6556248" y="1051305"/>
            <a:ext cx="501015" cy="279527"/>
            <a:chOff x="6556248" y="1051305"/>
            <a:chExt cx="501015" cy="279527"/>
          </a:xfrm>
        </p:grpSpPr>
        <p:sp>
          <p:nvSpPr>
            <p:cNvPr id="2384" name="Google Shape;2384;p48"/>
            <p:cNvSpPr/>
            <p:nvPr/>
          </p:nvSpPr>
          <p:spPr>
            <a:xfrm>
              <a:off x="6556248" y="1054607"/>
              <a:ext cx="501015" cy="276225"/>
            </a:xfrm>
            <a:custGeom>
              <a:rect b="b" l="l" r="r" t="t"/>
              <a:pathLst>
                <a:path extrusionOk="0" h="276225" w="501015">
                  <a:moveTo>
                    <a:pt x="75425" y="9144"/>
                  </a:moveTo>
                  <a:lnTo>
                    <a:pt x="72644" y="0"/>
                  </a:lnTo>
                  <a:lnTo>
                    <a:pt x="56210" y="6413"/>
                  </a:lnTo>
                  <a:lnTo>
                    <a:pt x="41783" y="16471"/>
                  </a:lnTo>
                  <a:lnTo>
                    <a:pt x="18923" y="47498"/>
                  </a:lnTo>
                  <a:lnTo>
                    <a:pt x="4737" y="89306"/>
                  </a:lnTo>
                  <a:lnTo>
                    <a:pt x="0" y="138176"/>
                  </a:lnTo>
                  <a:lnTo>
                    <a:pt x="1181" y="163372"/>
                  </a:lnTo>
                  <a:lnTo>
                    <a:pt x="10655" y="208711"/>
                  </a:lnTo>
                  <a:lnTo>
                    <a:pt x="29349" y="246062"/>
                  </a:lnTo>
                  <a:lnTo>
                    <a:pt x="72644" y="276225"/>
                  </a:lnTo>
                  <a:lnTo>
                    <a:pt x="75425" y="267081"/>
                  </a:lnTo>
                  <a:lnTo>
                    <a:pt x="62738" y="260464"/>
                  </a:lnTo>
                  <a:lnTo>
                    <a:pt x="51701" y="250875"/>
                  </a:lnTo>
                  <a:lnTo>
                    <a:pt x="28448" y="204685"/>
                  </a:lnTo>
                  <a:lnTo>
                    <a:pt x="21450" y="162394"/>
                  </a:lnTo>
                  <a:lnTo>
                    <a:pt x="20574" y="138049"/>
                  </a:lnTo>
                  <a:lnTo>
                    <a:pt x="21450" y="113957"/>
                  </a:lnTo>
                  <a:lnTo>
                    <a:pt x="28448" y="71615"/>
                  </a:lnTo>
                  <a:lnTo>
                    <a:pt x="51701" y="25361"/>
                  </a:lnTo>
                  <a:lnTo>
                    <a:pt x="62738" y="15773"/>
                  </a:lnTo>
                  <a:lnTo>
                    <a:pt x="75425" y="9144"/>
                  </a:lnTo>
                  <a:close/>
                </a:path>
                <a:path extrusionOk="0" h="276225" w="501015">
                  <a:moveTo>
                    <a:pt x="197485" y="47752"/>
                  </a:moveTo>
                  <a:lnTo>
                    <a:pt x="169418" y="23495"/>
                  </a:lnTo>
                  <a:lnTo>
                    <a:pt x="163576" y="30226"/>
                  </a:lnTo>
                  <a:lnTo>
                    <a:pt x="181356" y="45720"/>
                  </a:lnTo>
                  <a:lnTo>
                    <a:pt x="84696" y="45720"/>
                  </a:lnTo>
                  <a:lnTo>
                    <a:pt x="84696" y="56134"/>
                  </a:lnTo>
                  <a:lnTo>
                    <a:pt x="181356" y="56134"/>
                  </a:lnTo>
                  <a:lnTo>
                    <a:pt x="163576" y="71755"/>
                  </a:lnTo>
                  <a:lnTo>
                    <a:pt x="169418" y="78359"/>
                  </a:lnTo>
                  <a:lnTo>
                    <a:pt x="197485" y="54229"/>
                  </a:lnTo>
                  <a:lnTo>
                    <a:pt x="197485" y="47752"/>
                  </a:lnTo>
                  <a:close/>
                </a:path>
                <a:path extrusionOk="0" h="276225" w="501015">
                  <a:moveTo>
                    <a:pt x="500761" y="138049"/>
                  </a:moveTo>
                  <a:lnTo>
                    <a:pt x="496011" y="89306"/>
                  </a:lnTo>
                  <a:lnTo>
                    <a:pt x="481838" y="47498"/>
                  </a:lnTo>
                  <a:lnTo>
                    <a:pt x="458978" y="16471"/>
                  </a:lnTo>
                  <a:lnTo>
                    <a:pt x="428117" y="0"/>
                  </a:lnTo>
                  <a:lnTo>
                    <a:pt x="425323" y="9144"/>
                  </a:lnTo>
                  <a:lnTo>
                    <a:pt x="438035" y="15773"/>
                  </a:lnTo>
                  <a:lnTo>
                    <a:pt x="449110" y="25361"/>
                  </a:lnTo>
                  <a:lnTo>
                    <a:pt x="472363" y="71615"/>
                  </a:lnTo>
                  <a:lnTo>
                    <a:pt x="479298" y="113957"/>
                  </a:lnTo>
                  <a:lnTo>
                    <a:pt x="480187" y="138176"/>
                  </a:lnTo>
                  <a:lnTo>
                    <a:pt x="479298" y="162394"/>
                  </a:lnTo>
                  <a:lnTo>
                    <a:pt x="472363" y="204685"/>
                  </a:lnTo>
                  <a:lnTo>
                    <a:pt x="449110" y="250875"/>
                  </a:lnTo>
                  <a:lnTo>
                    <a:pt x="425323" y="267081"/>
                  </a:lnTo>
                  <a:lnTo>
                    <a:pt x="428117" y="276225"/>
                  </a:lnTo>
                  <a:lnTo>
                    <a:pt x="471398" y="246062"/>
                  </a:lnTo>
                  <a:lnTo>
                    <a:pt x="490093" y="208711"/>
                  </a:lnTo>
                  <a:lnTo>
                    <a:pt x="499567" y="163372"/>
                  </a:lnTo>
                  <a:lnTo>
                    <a:pt x="500761" y="13804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85" name="Google Shape;2385;p48"/>
            <p:cNvPicPr preferRelativeResize="0"/>
            <p:nvPr/>
          </p:nvPicPr>
          <p:blipFill rotWithShape="1">
            <a:blip r:embed="rId4">
              <a:alphaModFix/>
            </a:blip>
            <a:srcRect b="0" l="0" r="0" t="0"/>
            <a:stretch/>
          </p:blipFill>
          <p:spPr>
            <a:xfrm>
              <a:off x="6779895" y="1051305"/>
              <a:ext cx="174371" cy="158877"/>
            </a:xfrm>
            <a:prstGeom prst="rect">
              <a:avLst/>
            </a:prstGeom>
            <a:noFill/>
            <a:ln>
              <a:noFill/>
            </a:ln>
          </p:spPr>
        </p:pic>
      </p:grpSp>
      <p:sp>
        <p:nvSpPr>
          <p:cNvPr id="2386" name="Google Shape;2386;p48"/>
          <p:cNvSpPr txBox="1"/>
          <p:nvPr/>
        </p:nvSpPr>
        <p:spPr>
          <a:xfrm>
            <a:off x="6609715" y="932878"/>
            <a:ext cx="32766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25000" lang="en-US" sz="2700">
                <a:latin typeface="Cambria Math"/>
                <a:ea typeface="Cambria Math"/>
                <a:cs typeface="Cambria Math"/>
                <a:sym typeface="Cambria Math"/>
              </a:rPr>
              <a:t>x </a:t>
            </a:r>
            <a:r>
              <a:rPr lang="en-US" sz="1350">
                <a:latin typeface="Cambria Math"/>
                <a:ea typeface="Cambria Math"/>
                <a:cs typeface="Cambria Math"/>
                <a:sym typeface="Cambria Math"/>
              </a:rPr>
              <a:t>𝑖</a:t>
            </a:r>
            <a:endParaRPr sz="1350">
              <a:latin typeface="Cambria Math"/>
              <a:ea typeface="Cambria Math"/>
              <a:cs typeface="Cambria Math"/>
              <a:sym typeface="Cambria Math"/>
            </a:endParaRPr>
          </a:p>
        </p:txBody>
      </p:sp>
      <p:sp>
        <p:nvSpPr>
          <p:cNvPr id="2387" name="Google Shape;2387;p48"/>
          <p:cNvSpPr/>
          <p:nvPr/>
        </p:nvSpPr>
        <p:spPr>
          <a:xfrm>
            <a:off x="7650606" y="1191386"/>
            <a:ext cx="323850" cy="9525"/>
          </a:xfrm>
          <a:custGeom>
            <a:rect b="b" l="l" r="r" t="t"/>
            <a:pathLst>
              <a:path extrusionOk="0" h="9525" w="323850">
                <a:moveTo>
                  <a:pt x="323850" y="0"/>
                </a:moveTo>
                <a:lnTo>
                  <a:pt x="0" y="0"/>
                </a:lnTo>
                <a:lnTo>
                  <a:pt x="0" y="9525"/>
                </a:lnTo>
                <a:lnTo>
                  <a:pt x="323850" y="9525"/>
                </a:lnTo>
                <a:lnTo>
                  <a:pt x="3238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8" name="Google Shape;2388;p48"/>
          <p:cNvSpPr txBox="1"/>
          <p:nvPr/>
        </p:nvSpPr>
        <p:spPr>
          <a:xfrm>
            <a:off x="7741284" y="847153"/>
            <a:ext cx="14414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7030A0"/>
                </a:solidFill>
                <a:latin typeface="Cambria Math"/>
                <a:ea typeface="Cambria Math"/>
                <a:cs typeface="Cambria Math"/>
                <a:sym typeface="Cambria Math"/>
              </a:rPr>
              <a:t>𝜆</a:t>
            </a:r>
            <a:endParaRPr sz="1800">
              <a:latin typeface="Cambria Math"/>
              <a:ea typeface="Cambria Math"/>
              <a:cs typeface="Cambria Math"/>
              <a:sym typeface="Cambria Math"/>
            </a:endParaRPr>
          </a:p>
        </p:txBody>
      </p:sp>
      <p:sp>
        <p:nvSpPr>
          <p:cNvPr id="2389" name="Google Shape;2389;p48"/>
          <p:cNvSpPr txBox="1"/>
          <p:nvPr/>
        </p:nvSpPr>
        <p:spPr>
          <a:xfrm>
            <a:off x="7645781" y="1171511"/>
            <a:ext cx="34163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2</a:t>
            </a:r>
            <a:r>
              <a:rPr lang="en-US" sz="1800">
                <a:solidFill>
                  <a:srgbClr val="0096FF"/>
                </a:solidFill>
                <a:latin typeface="Cambria Math"/>
                <a:ea typeface="Cambria Math"/>
                <a:cs typeface="Cambria Math"/>
                <a:sym typeface="Cambria Math"/>
              </a:rPr>
              <a:t>𝑚</a:t>
            </a:r>
            <a:endParaRPr sz="1800">
              <a:latin typeface="Cambria Math"/>
              <a:ea typeface="Cambria Math"/>
              <a:cs typeface="Cambria Math"/>
              <a:sym typeface="Cambria Math"/>
            </a:endParaRPr>
          </a:p>
        </p:txBody>
      </p:sp>
      <p:sp>
        <p:nvSpPr>
          <p:cNvPr id="2390" name="Google Shape;2390;p48"/>
          <p:cNvSpPr txBox="1"/>
          <p:nvPr/>
        </p:nvSpPr>
        <p:spPr>
          <a:xfrm>
            <a:off x="8008366" y="1371536"/>
            <a:ext cx="33464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FF9300"/>
                </a:solidFill>
                <a:latin typeface="Cambria Math"/>
                <a:ea typeface="Cambria Math"/>
                <a:cs typeface="Cambria Math"/>
                <a:sym typeface="Cambria Math"/>
              </a:rPr>
              <a:t>𝑗=1</a:t>
            </a:r>
            <a:endParaRPr sz="1350">
              <a:latin typeface="Cambria Math"/>
              <a:ea typeface="Cambria Math"/>
              <a:cs typeface="Cambria Math"/>
              <a:sym typeface="Cambria Math"/>
            </a:endParaRPr>
          </a:p>
        </p:txBody>
      </p:sp>
      <p:sp>
        <p:nvSpPr>
          <p:cNvPr id="2391" name="Google Shape;2391;p48"/>
          <p:cNvSpPr txBox="1"/>
          <p:nvPr/>
        </p:nvSpPr>
        <p:spPr>
          <a:xfrm>
            <a:off x="8103489" y="722947"/>
            <a:ext cx="137160"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FF9300"/>
                </a:solidFill>
                <a:latin typeface="Cambria Math"/>
                <a:ea typeface="Cambria Math"/>
                <a:cs typeface="Cambria Math"/>
                <a:sym typeface="Cambria Math"/>
              </a:rPr>
              <a:t>𝑛</a:t>
            </a:r>
            <a:endParaRPr sz="1350">
              <a:latin typeface="Cambria Math"/>
              <a:ea typeface="Cambria Math"/>
              <a:cs typeface="Cambria Math"/>
              <a:sym typeface="Cambria Math"/>
            </a:endParaRPr>
          </a:p>
        </p:txBody>
      </p:sp>
      <p:sp>
        <p:nvSpPr>
          <p:cNvPr id="2392" name="Google Shape;2392;p48"/>
          <p:cNvSpPr txBox="1"/>
          <p:nvPr/>
        </p:nvSpPr>
        <p:spPr>
          <a:xfrm>
            <a:off x="8494394" y="1133157"/>
            <a:ext cx="106045" cy="2317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350">
                <a:solidFill>
                  <a:srgbClr val="FF9300"/>
                </a:solidFill>
                <a:latin typeface="Cambria Math"/>
                <a:ea typeface="Cambria Math"/>
                <a:cs typeface="Cambria Math"/>
                <a:sym typeface="Cambria Math"/>
              </a:rPr>
              <a:t>𝑗</a:t>
            </a:r>
            <a:endParaRPr sz="1350">
              <a:latin typeface="Cambria Math"/>
              <a:ea typeface="Cambria Math"/>
              <a:cs typeface="Cambria Math"/>
              <a:sym typeface="Cambria Math"/>
            </a:endParaRPr>
          </a:p>
        </p:txBody>
      </p:sp>
      <p:sp>
        <p:nvSpPr>
          <p:cNvPr id="2393" name="Google Shape;2393;p48"/>
          <p:cNvSpPr txBox="1"/>
          <p:nvPr/>
        </p:nvSpPr>
        <p:spPr>
          <a:xfrm>
            <a:off x="7401306" y="1018857"/>
            <a:ext cx="1303655"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latin typeface="Cambria Math"/>
                <a:ea typeface="Cambria Math"/>
                <a:cs typeface="Cambria Math"/>
                <a:sym typeface="Cambria Math"/>
              </a:rPr>
              <a:t>+	෍ </a:t>
            </a:r>
            <a:r>
              <a:rPr lang="en-US" sz="1800">
                <a:solidFill>
                  <a:srgbClr val="0096FF"/>
                </a:solidFill>
                <a:latin typeface="Cambria Math"/>
                <a:ea typeface="Cambria Math"/>
                <a:cs typeface="Cambria Math"/>
                <a:sym typeface="Cambria Math"/>
              </a:rPr>
              <a:t>𝑤 </a:t>
            </a:r>
            <a:r>
              <a:rPr baseline="30000" lang="en-US" sz="2025">
                <a:solidFill>
                  <a:srgbClr val="0096FF"/>
                </a:solidFill>
                <a:latin typeface="Cambria Math"/>
                <a:ea typeface="Cambria Math"/>
                <a:cs typeface="Cambria Math"/>
                <a:sym typeface="Cambria Math"/>
              </a:rPr>
              <a:t>2</a:t>
            </a:r>
            <a:endParaRPr baseline="30000" sz="2025">
              <a:latin typeface="Cambria Math"/>
              <a:ea typeface="Cambria Math"/>
              <a:cs typeface="Cambria Math"/>
              <a:sym typeface="Cambria Math"/>
            </a:endParaRPr>
          </a:p>
        </p:txBody>
      </p:sp>
      <p:sp>
        <p:nvSpPr>
          <p:cNvPr id="2394" name="Google Shape;2394;p48"/>
          <p:cNvSpPr/>
          <p:nvPr/>
        </p:nvSpPr>
        <p:spPr>
          <a:xfrm>
            <a:off x="4068699" y="2885058"/>
            <a:ext cx="154940" cy="69215"/>
          </a:xfrm>
          <a:custGeom>
            <a:rect b="b" l="l" r="r" t="t"/>
            <a:pathLst>
              <a:path extrusionOk="0" h="69214" w="154939">
                <a:moveTo>
                  <a:pt x="154686" y="52070"/>
                </a:moveTo>
                <a:lnTo>
                  <a:pt x="0" y="52070"/>
                </a:lnTo>
                <a:lnTo>
                  <a:pt x="0" y="68834"/>
                </a:lnTo>
                <a:lnTo>
                  <a:pt x="154686" y="68834"/>
                </a:lnTo>
                <a:lnTo>
                  <a:pt x="154686" y="52070"/>
                </a:lnTo>
                <a:close/>
              </a:path>
              <a:path extrusionOk="0" h="69214" w="154939">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395" name="Google Shape;2395;p48"/>
          <p:cNvGrpSpPr/>
          <p:nvPr/>
        </p:nvGrpSpPr>
        <p:grpSpPr>
          <a:xfrm>
            <a:off x="4307204" y="2507360"/>
            <a:ext cx="4007358" cy="1713929"/>
            <a:chOff x="4307204" y="2507360"/>
            <a:chExt cx="4007358" cy="1713929"/>
          </a:xfrm>
        </p:grpSpPr>
        <p:sp>
          <p:nvSpPr>
            <p:cNvPr id="2396" name="Google Shape;2396;p48"/>
            <p:cNvSpPr/>
            <p:nvPr/>
          </p:nvSpPr>
          <p:spPr>
            <a:xfrm>
              <a:off x="4307204" y="2907156"/>
              <a:ext cx="219075" cy="19050"/>
            </a:xfrm>
            <a:custGeom>
              <a:rect b="b" l="l" r="r" t="t"/>
              <a:pathLst>
                <a:path extrusionOk="0" h="19050" w="219075">
                  <a:moveTo>
                    <a:pt x="219075" y="0"/>
                  </a:moveTo>
                  <a:lnTo>
                    <a:pt x="0" y="0"/>
                  </a:lnTo>
                  <a:lnTo>
                    <a:pt x="0" y="19050"/>
                  </a:lnTo>
                  <a:lnTo>
                    <a:pt x="219075" y="19050"/>
                  </a:lnTo>
                  <a:lnTo>
                    <a:pt x="2190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97" name="Google Shape;2397;p48"/>
            <p:cNvPicPr preferRelativeResize="0"/>
            <p:nvPr/>
          </p:nvPicPr>
          <p:blipFill rotWithShape="1">
            <a:blip r:embed="rId5">
              <a:alphaModFix/>
            </a:blip>
            <a:srcRect b="0" l="0" r="0" t="0"/>
            <a:stretch/>
          </p:blipFill>
          <p:spPr>
            <a:xfrm>
              <a:off x="4644389" y="2507360"/>
              <a:ext cx="170942" cy="96646"/>
            </a:xfrm>
            <a:prstGeom prst="rect">
              <a:avLst/>
            </a:prstGeom>
            <a:noFill/>
            <a:ln>
              <a:noFill/>
            </a:ln>
          </p:spPr>
        </p:pic>
        <p:pic>
          <p:nvPicPr>
            <p:cNvPr id="2398" name="Google Shape;2398;p48"/>
            <p:cNvPicPr preferRelativeResize="0"/>
            <p:nvPr/>
          </p:nvPicPr>
          <p:blipFill rotWithShape="1">
            <a:blip r:embed="rId6">
              <a:alphaModFix/>
            </a:blip>
            <a:srcRect b="0" l="0" r="0" t="0"/>
            <a:stretch/>
          </p:blipFill>
          <p:spPr>
            <a:xfrm>
              <a:off x="4567681" y="2553080"/>
              <a:ext cx="2876803" cy="765301"/>
            </a:xfrm>
            <a:prstGeom prst="rect">
              <a:avLst/>
            </a:prstGeom>
            <a:noFill/>
            <a:ln>
              <a:noFill/>
            </a:ln>
          </p:spPr>
        </p:pic>
        <p:pic>
          <p:nvPicPr>
            <p:cNvPr id="2399" name="Google Shape;2399;p48"/>
            <p:cNvPicPr preferRelativeResize="0"/>
            <p:nvPr/>
          </p:nvPicPr>
          <p:blipFill rotWithShape="1">
            <a:blip r:embed="rId7">
              <a:alphaModFix/>
            </a:blip>
            <a:srcRect b="0" l="0" r="0" t="0"/>
            <a:stretch/>
          </p:blipFill>
          <p:spPr>
            <a:xfrm>
              <a:off x="5196839" y="3132708"/>
              <a:ext cx="254254" cy="284480"/>
            </a:xfrm>
            <a:prstGeom prst="rect">
              <a:avLst/>
            </a:prstGeom>
            <a:noFill/>
            <a:ln>
              <a:noFill/>
            </a:ln>
          </p:spPr>
        </p:pic>
        <p:sp>
          <p:nvSpPr>
            <p:cNvPr id="2400" name="Google Shape;2400;p48"/>
            <p:cNvSpPr/>
            <p:nvPr/>
          </p:nvSpPr>
          <p:spPr>
            <a:xfrm>
              <a:off x="4350004" y="3576700"/>
              <a:ext cx="575945" cy="491490"/>
            </a:xfrm>
            <a:custGeom>
              <a:rect b="b" l="l" r="r" t="t"/>
              <a:pathLst>
                <a:path extrusionOk="0" h="491489" w="575945">
                  <a:moveTo>
                    <a:pt x="219075" y="233172"/>
                  </a:moveTo>
                  <a:lnTo>
                    <a:pt x="0" y="233172"/>
                  </a:lnTo>
                  <a:lnTo>
                    <a:pt x="0" y="252222"/>
                  </a:lnTo>
                  <a:lnTo>
                    <a:pt x="219075" y="252222"/>
                  </a:lnTo>
                  <a:lnTo>
                    <a:pt x="219075" y="233172"/>
                  </a:lnTo>
                  <a:close/>
                </a:path>
                <a:path extrusionOk="0" h="491489" w="575945">
                  <a:moveTo>
                    <a:pt x="575564" y="398894"/>
                  </a:moveTo>
                  <a:lnTo>
                    <a:pt x="557022" y="398894"/>
                  </a:lnTo>
                  <a:lnTo>
                    <a:pt x="554113" y="414985"/>
                  </a:lnTo>
                  <a:lnTo>
                    <a:pt x="550938" y="427913"/>
                  </a:lnTo>
                  <a:lnTo>
                    <a:pt x="547497" y="437705"/>
                  </a:lnTo>
                  <a:lnTo>
                    <a:pt x="543814" y="444360"/>
                  </a:lnTo>
                  <a:lnTo>
                    <a:pt x="538734" y="451142"/>
                  </a:lnTo>
                  <a:lnTo>
                    <a:pt x="531368" y="454533"/>
                  </a:lnTo>
                  <a:lnTo>
                    <a:pt x="303784" y="454533"/>
                  </a:lnTo>
                  <a:lnTo>
                    <a:pt x="465582" y="235077"/>
                  </a:lnTo>
                  <a:lnTo>
                    <a:pt x="465582" y="219837"/>
                  </a:lnTo>
                  <a:lnTo>
                    <a:pt x="315722" y="16383"/>
                  </a:lnTo>
                  <a:lnTo>
                    <a:pt x="513969" y="16383"/>
                  </a:lnTo>
                  <a:lnTo>
                    <a:pt x="544525" y="40513"/>
                  </a:lnTo>
                  <a:lnTo>
                    <a:pt x="552196" y="74295"/>
                  </a:lnTo>
                  <a:lnTo>
                    <a:pt x="568833" y="74295"/>
                  </a:lnTo>
                  <a:lnTo>
                    <a:pt x="568833" y="0"/>
                  </a:lnTo>
                  <a:lnTo>
                    <a:pt x="265557" y="0"/>
                  </a:lnTo>
                  <a:lnTo>
                    <a:pt x="265557" y="11938"/>
                  </a:lnTo>
                  <a:lnTo>
                    <a:pt x="436372" y="240030"/>
                  </a:lnTo>
                  <a:lnTo>
                    <a:pt x="260350" y="478510"/>
                  </a:lnTo>
                  <a:lnTo>
                    <a:pt x="260350" y="490943"/>
                  </a:lnTo>
                  <a:lnTo>
                    <a:pt x="569214" y="490943"/>
                  </a:lnTo>
                  <a:lnTo>
                    <a:pt x="575564" y="39889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1" name="Google Shape;2401;p48"/>
            <p:cNvSpPr/>
            <p:nvPr/>
          </p:nvSpPr>
          <p:spPr>
            <a:xfrm>
              <a:off x="4632147" y="4087939"/>
              <a:ext cx="184150" cy="133350"/>
            </a:xfrm>
            <a:custGeom>
              <a:rect b="b" l="l" r="r" t="t"/>
              <a:pathLst>
                <a:path extrusionOk="0" h="133350" w="184150">
                  <a:moveTo>
                    <a:pt x="42341" y="0"/>
                  </a:moveTo>
                  <a:lnTo>
                    <a:pt x="23799" y="0"/>
                  </a:lnTo>
                  <a:lnTo>
                    <a:pt x="19354" y="19989"/>
                  </a:lnTo>
                  <a:lnTo>
                    <a:pt x="37769" y="19989"/>
                  </a:lnTo>
                  <a:lnTo>
                    <a:pt x="42341" y="0"/>
                  </a:lnTo>
                  <a:close/>
                </a:path>
                <a:path extrusionOk="0" h="133350" w="184150">
                  <a:moveTo>
                    <a:pt x="45897" y="115341"/>
                  </a:moveTo>
                  <a:lnTo>
                    <a:pt x="39547" y="109194"/>
                  </a:lnTo>
                  <a:lnTo>
                    <a:pt x="37693" y="111302"/>
                  </a:lnTo>
                  <a:lnTo>
                    <a:pt x="35991" y="112991"/>
                  </a:lnTo>
                  <a:lnTo>
                    <a:pt x="24561" y="120726"/>
                  </a:lnTo>
                  <a:lnTo>
                    <a:pt x="21513" y="120726"/>
                  </a:lnTo>
                  <a:lnTo>
                    <a:pt x="19989" y="120205"/>
                  </a:lnTo>
                  <a:lnTo>
                    <a:pt x="19100" y="119151"/>
                  </a:lnTo>
                  <a:lnTo>
                    <a:pt x="18084" y="118097"/>
                  </a:lnTo>
                  <a:lnTo>
                    <a:pt x="17576" y="116395"/>
                  </a:lnTo>
                  <a:lnTo>
                    <a:pt x="17576" y="112293"/>
                  </a:lnTo>
                  <a:lnTo>
                    <a:pt x="18084" y="108178"/>
                  </a:lnTo>
                  <a:lnTo>
                    <a:pt x="18465" y="106006"/>
                  </a:lnTo>
                  <a:lnTo>
                    <a:pt x="19100" y="103085"/>
                  </a:lnTo>
                  <a:lnTo>
                    <a:pt x="19989" y="99428"/>
                  </a:lnTo>
                  <a:lnTo>
                    <a:pt x="33705" y="37477"/>
                  </a:lnTo>
                  <a:lnTo>
                    <a:pt x="29133" y="37477"/>
                  </a:lnTo>
                  <a:lnTo>
                    <a:pt x="2209" y="38506"/>
                  </a:lnTo>
                  <a:lnTo>
                    <a:pt x="1066" y="44831"/>
                  </a:lnTo>
                  <a:lnTo>
                    <a:pt x="5130" y="44958"/>
                  </a:lnTo>
                  <a:lnTo>
                    <a:pt x="7924" y="45567"/>
                  </a:lnTo>
                  <a:lnTo>
                    <a:pt x="9448" y="46685"/>
                  </a:lnTo>
                  <a:lnTo>
                    <a:pt x="11099" y="47802"/>
                  </a:lnTo>
                  <a:lnTo>
                    <a:pt x="11861" y="49568"/>
                  </a:lnTo>
                  <a:lnTo>
                    <a:pt x="11861" y="54686"/>
                  </a:lnTo>
                  <a:lnTo>
                    <a:pt x="11480" y="57607"/>
                  </a:lnTo>
                  <a:lnTo>
                    <a:pt x="10972" y="60845"/>
                  </a:lnTo>
                  <a:lnTo>
                    <a:pt x="10337" y="64414"/>
                  </a:lnTo>
                  <a:lnTo>
                    <a:pt x="9575" y="67970"/>
                  </a:lnTo>
                  <a:lnTo>
                    <a:pt x="8813" y="71678"/>
                  </a:lnTo>
                  <a:lnTo>
                    <a:pt x="6146" y="83248"/>
                  </a:lnTo>
                  <a:lnTo>
                    <a:pt x="5130" y="87147"/>
                  </a:lnTo>
                  <a:lnTo>
                    <a:pt x="4241" y="91059"/>
                  </a:lnTo>
                  <a:lnTo>
                    <a:pt x="0" y="118960"/>
                  </a:lnTo>
                  <a:lnTo>
                    <a:pt x="304" y="120764"/>
                  </a:lnTo>
                  <a:lnTo>
                    <a:pt x="13131" y="133197"/>
                  </a:lnTo>
                  <a:lnTo>
                    <a:pt x="18084" y="133197"/>
                  </a:lnTo>
                  <a:lnTo>
                    <a:pt x="40500" y="120726"/>
                  </a:lnTo>
                  <a:lnTo>
                    <a:pt x="42722" y="118618"/>
                  </a:lnTo>
                  <a:lnTo>
                    <a:pt x="45897" y="115341"/>
                  </a:lnTo>
                  <a:close/>
                </a:path>
                <a:path extrusionOk="0" h="133350" w="184150">
                  <a:moveTo>
                    <a:pt x="183565" y="90220"/>
                  </a:moveTo>
                  <a:lnTo>
                    <a:pt x="76377" y="90220"/>
                  </a:lnTo>
                  <a:lnTo>
                    <a:pt x="76377" y="104457"/>
                  </a:lnTo>
                  <a:lnTo>
                    <a:pt x="183565" y="104457"/>
                  </a:lnTo>
                  <a:lnTo>
                    <a:pt x="183565" y="90220"/>
                  </a:lnTo>
                  <a:close/>
                </a:path>
                <a:path extrusionOk="0" h="133350" w="184150">
                  <a:moveTo>
                    <a:pt x="183565" y="49758"/>
                  </a:moveTo>
                  <a:lnTo>
                    <a:pt x="76377" y="49758"/>
                  </a:lnTo>
                  <a:lnTo>
                    <a:pt x="76377" y="63995"/>
                  </a:lnTo>
                  <a:lnTo>
                    <a:pt x="183565" y="63995"/>
                  </a:lnTo>
                  <a:lnTo>
                    <a:pt x="183565" y="49758"/>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402" name="Google Shape;2402;p48"/>
            <p:cNvPicPr preferRelativeResize="0"/>
            <p:nvPr/>
          </p:nvPicPr>
          <p:blipFill rotWithShape="1">
            <a:blip r:embed="rId8">
              <a:alphaModFix/>
            </a:blip>
            <a:srcRect b="0" l="0" r="0" t="0"/>
            <a:stretch/>
          </p:blipFill>
          <p:spPr>
            <a:xfrm>
              <a:off x="4852796" y="4099648"/>
              <a:ext cx="78866" cy="119811"/>
            </a:xfrm>
            <a:prstGeom prst="rect">
              <a:avLst/>
            </a:prstGeom>
            <a:noFill/>
            <a:ln>
              <a:noFill/>
            </a:ln>
          </p:spPr>
        </p:pic>
        <p:pic>
          <p:nvPicPr>
            <p:cNvPr id="2403" name="Google Shape;2403;p48"/>
            <p:cNvPicPr preferRelativeResize="0"/>
            <p:nvPr/>
          </p:nvPicPr>
          <p:blipFill rotWithShape="1">
            <a:blip r:embed="rId9">
              <a:alphaModFix/>
            </a:blip>
            <a:srcRect b="0" l="0" r="0" t="0"/>
            <a:stretch/>
          </p:blipFill>
          <p:spPr>
            <a:xfrm>
              <a:off x="4972690" y="3656456"/>
              <a:ext cx="1937125" cy="321983"/>
            </a:xfrm>
            <a:prstGeom prst="rect">
              <a:avLst/>
            </a:prstGeom>
            <a:noFill/>
            <a:ln>
              <a:noFill/>
            </a:ln>
          </p:spPr>
        </p:pic>
        <p:pic>
          <p:nvPicPr>
            <p:cNvPr id="2404" name="Google Shape;2404;p48"/>
            <p:cNvPicPr preferRelativeResize="0"/>
            <p:nvPr/>
          </p:nvPicPr>
          <p:blipFill rotWithShape="1">
            <a:blip r:embed="rId10">
              <a:alphaModFix/>
            </a:blip>
            <a:srcRect b="0" l="0" r="0" t="0"/>
            <a:stretch/>
          </p:blipFill>
          <p:spPr>
            <a:xfrm>
              <a:off x="5118226" y="3460622"/>
              <a:ext cx="367664" cy="205739"/>
            </a:xfrm>
            <a:prstGeom prst="rect">
              <a:avLst/>
            </a:prstGeom>
            <a:noFill/>
            <a:ln>
              <a:noFill/>
            </a:ln>
          </p:spPr>
        </p:pic>
        <p:pic>
          <p:nvPicPr>
            <p:cNvPr id="2405" name="Google Shape;2405;p48"/>
            <p:cNvPicPr preferRelativeResize="0"/>
            <p:nvPr/>
          </p:nvPicPr>
          <p:blipFill rotWithShape="1">
            <a:blip r:embed="rId11">
              <a:alphaModFix/>
            </a:blip>
            <a:srcRect b="0" l="0" r="0" t="0"/>
            <a:stretch/>
          </p:blipFill>
          <p:spPr>
            <a:xfrm>
              <a:off x="5610224" y="3258565"/>
              <a:ext cx="390144" cy="308482"/>
            </a:xfrm>
            <a:prstGeom prst="rect">
              <a:avLst/>
            </a:prstGeom>
            <a:noFill/>
            <a:ln>
              <a:noFill/>
            </a:ln>
          </p:spPr>
        </p:pic>
        <p:pic>
          <p:nvPicPr>
            <p:cNvPr id="2406" name="Google Shape;2406;p48"/>
            <p:cNvPicPr preferRelativeResize="0"/>
            <p:nvPr/>
          </p:nvPicPr>
          <p:blipFill rotWithShape="1">
            <a:blip r:embed="rId12">
              <a:alphaModFix/>
            </a:blip>
            <a:srcRect b="0" l="0" r="0" t="0"/>
            <a:stretch/>
          </p:blipFill>
          <p:spPr>
            <a:xfrm>
              <a:off x="6087236" y="3245611"/>
              <a:ext cx="581682" cy="214249"/>
            </a:xfrm>
            <a:prstGeom prst="rect">
              <a:avLst/>
            </a:prstGeom>
            <a:noFill/>
            <a:ln>
              <a:noFill/>
            </a:ln>
          </p:spPr>
        </p:pic>
        <p:pic>
          <p:nvPicPr>
            <p:cNvPr id="2407" name="Google Shape;2407;p48"/>
            <p:cNvPicPr preferRelativeResize="0"/>
            <p:nvPr/>
          </p:nvPicPr>
          <p:blipFill rotWithShape="1">
            <a:blip r:embed="rId13">
              <a:alphaModFix/>
            </a:blip>
            <a:srcRect b="0" l="0" r="0" t="0"/>
            <a:stretch/>
          </p:blipFill>
          <p:spPr>
            <a:xfrm>
              <a:off x="6825010" y="3242944"/>
              <a:ext cx="1489552" cy="302641"/>
            </a:xfrm>
            <a:prstGeom prst="rect">
              <a:avLst/>
            </a:prstGeom>
            <a:noFill/>
            <a:ln>
              <a:noFill/>
            </a:ln>
          </p:spPr>
        </p:pic>
      </p:grpSp>
      <p:pic>
        <p:nvPicPr>
          <p:cNvPr id="2408" name="Google Shape;2408;p48"/>
          <p:cNvPicPr preferRelativeResize="0"/>
          <p:nvPr/>
        </p:nvPicPr>
        <p:blipFill rotWithShape="1">
          <a:blip r:embed="rId14">
            <a:alphaModFix/>
          </a:blip>
          <a:srcRect b="0" l="0" r="0" t="0"/>
          <a:stretch/>
        </p:blipFill>
        <p:spPr>
          <a:xfrm>
            <a:off x="4367657" y="2629026"/>
            <a:ext cx="99948" cy="173355"/>
          </a:xfrm>
          <a:prstGeom prst="rect">
            <a:avLst/>
          </a:prstGeom>
          <a:noFill/>
          <a:ln>
            <a:noFill/>
          </a:ln>
        </p:spPr>
      </p:pic>
      <p:pic>
        <p:nvPicPr>
          <p:cNvPr id="2409" name="Google Shape;2409;p48"/>
          <p:cNvPicPr preferRelativeResize="0"/>
          <p:nvPr/>
        </p:nvPicPr>
        <p:blipFill rotWithShape="1">
          <a:blip r:embed="rId15">
            <a:alphaModFix/>
          </a:blip>
          <a:srcRect b="0" l="0" r="0" t="0"/>
          <a:stretch/>
        </p:blipFill>
        <p:spPr>
          <a:xfrm>
            <a:off x="4310253" y="3042157"/>
            <a:ext cx="209550" cy="124206"/>
          </a:xfrm>
          <a:prstGeom prst="rect">
            <a:avLst/>
          </a:prstGeom>
          <a:noFill/>
          <a:ln>
            <a:noFill/>
          </a:ln>
        </p:spPr>
      </p:pic>
      <p:sp>
        <p:nvSpPr>
          <p:cNvPr id="2410" name="Google Shape;2410;p48"/>
          <p:cNvSpPr/>
          <p:nvPr/>
        </p:nvSpPr>
        <p:spPr>
          <a:xfrm>
            <a:off x="4111498" y="3787775"/>
            <a:ext cx="154940" cy="69215"/>
          </a:xfrm>
          <a:custGeom>
            <a:rect b="b" l="l" r="r" t="t"/>
            <a:pathLst>
              <a:path extrusionOk="0" h="69214" w="154939">
                <a:moveTo>
                  <a:pt x="154686" y="52070"/>
                </a:moveTo>
                <a:lnTo>
                  <a:pt x="0" y="52070"/>
                </a:lnTo>
                <a:lnTo>
                  <a:pt x="0" y="68834"/>
                </a:lnTo>
                <a:lnTo>
                  <a:pt x="154686" y="68834"/>
                </a:lnTo>
                <a:lnTo>
                  <a:pt x="154686" y="52070"/>
                </a:lnTo>
                <a:close/>
              </a:path>
              <a:path extrusionOk="0" h="69214" w="154939">
                <a:moveTo>
                  <a:pt x="154686" y="0"/>
                </a:moveTo>
                <a:lnTo>
                  <a:pt x="0" y="0"/>
                </a:lnTo>
                <a:lnTo>
                  <a:pt x="0" y="16637"/>
                </a:lnTo>
                <a:lnTo>
                  <a:pt x="154686" y="16637"/>
                </a:lnTo>
                <a:lnTo>
                  <a:pt x="15468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411" name="Google Shape;2411;p48"/>
          <p:cNvPicPr preferRelativeResize="0"/>
          <p:nvPr/>
        </p:nvPicPr>
        <p:blipFill rotWithShape="1">
          <a:blip r:embed="rId16">
            <a:alphaModFix/>
          </a:blip>
          <a:srcRect b="0" l="0" r="0" t="0"/>
          <a:stretch/>
        </p:blipFill>
        <p:spPr>
          <a:xfrm>
            <a:off x="4410455" y="3531742"/>
            <a:ext cx="99949" cy="173354"/>
          </a:xfrm>
          <a:prstGeom prst="rect">
            <a:avLst/>
          </a:prstGeom>
          <a:noFill/>
          <a:ln>
            <a:noFill/>
          </a:ln>
        </p:spPr>
      </p:pic>
      <p:pic>
        <p:nvPicPr>
          <p:cNvPr id="2412" name="Google Shape;2412;p48"/>
          <p:cNvPicPr preferRelativeResize="0"/>
          <p:nvPr/>
        </p:nvPicPr>
        <p:blipFill rotWithShape="1">
          <a:blip r:embed="rId17">
            <a:alphaModFix/>
          </a:blip>
          <a:srcRect b="0" l="0" r="0" t="0"/>
          <a:stretch/>
        </p:blipFill>
        <p:spPr>
          <a:xfrm>
            <a:off x="4352925" y="3944873"/>
            <a:ext cx="209676" cy="124193"/>
          </a:xfrm>
          <a:prstGeom prst="rect">
            <a:avLst/>
          </a:prstGeom>
          <a:noFill/>
          <a:ln>
            <a:noFill/>
          </a:ln>
        </p:spPr>
      </p:pic>
      <p:pic>
        <p:nvPicPr>
          <p:cNvPr id="2413" name="Google Shape;2413;p48"/>
          <p:cNvPicPr preferRelativeResize="0"/>
          <p:nvPr/>
        </p:nvPicPr>
        <p:blipFill rotWithShape="1">
          <a:blip r:embed="rId18">
            <a:alphaModFix/>
          </a:blip>
          <a:srcRect b="0" l="0" r="0" t="0"/>
          <a:stretch/>
        </p:blipFill>
        <p:spPr>
          <a:xfrm>
            <a:off x="4687189" y="3410077"/>
            <a:ext cx="170941" cy="96647"/>
          </a:xfrm>
          <a:prstGeom prst="rect">
            <a:avLst/>
          </a:prstGeom>
          <a:noFill/>
          <a:ln>
            <a:noFill/>
          </a:ln>
        </p:spPr>
      </p:pic>
      <p:pic>
        <p:nvPicPr>
          <p:cNvPr id="2414" name="Google Shape;2414;p48"/>
          <p:cNvPicPr preferRelativeResize="0"/>
          <p:nvPr/>
        </p:nvPicPr>
        <p:blipFill rotWithShape="1">
          <a:blip r:embed="rId19">
            <a:alphaModFix/>
          </a:blip>
          <a:srcRect b="0" l="0" r="0" t="0"/>
          <a:stretch/>
        </p:blipFill>
        <p:spPr>
          <a:xfrm>
            <a:off x="7652436" y="2629789"/>
            <a:ext cx="843123" cy="536321"/>
          </a:xfrm>
          <a:prstGeom prst="rect">
            <a:avLst/>
          </a:prstGeom>
          <a:noFill/>
          <a:ln>
            <a:noFill/>
          </a:ln>
        </p:spPr>
      </p:pic>
      <p:grpSp>
        <p:nvGrpSpPr>
          <p:cNvPr id="2415" name="Google Shape;2415;p48"/>
          <p:cNvGrpSpPr/>
          <p:nvPr/>
        </p:nvGrpSpPr>
        <p:grpSpPr>
          <a:xfrm>
            <a:off x="7074027" y="3963187"/>
            <a:ext cx="1372869" cy="519557"/>
            <a:chOff x="7074027" y="3963187"/>
            <a:chExt cx="1372869" cy="519557"/>
          </a:xfrm>
        </p:grpSpPr>
        <p:pic>
          <p:nvPicPr>
            <p:cNvPr id="2416" name="Google Shape;2416;p48"/>
            <p:cNvPicPr preferRelativeResize="0"/>
            <p:nvPr/>
          </p:nvPicPr>
          <p:blipFill rotWithShape="1">
            <a:blip r:embed="rId20">
              <a:alphaModFix/>
            </a:blip>
            <a:srcRect b="0" l="0" r="0" t="0"/>
            <a:stretch/>
          </p:blipFill>
          <p:spPr>
            <a:xfrm>
              <a:off x="7694295" y="3963187"/>
              <a:ext cx="407415" cy="185458"/>
            </a:xfrm>
            <a:prstGeom prst="rect">
              <a:avLst/>
            </a:prstGeom>
            <a:noFill/>
            <a:ln>
              <a:noFill/>
            </a:ln>
          </p:spPr>
        </p:pic>
        <p:pic>
          <p:nvPicPr>
            <p:cNvPr id="2417" name="Google Shape;2417;p48"/>
            <p:cNvPicPr preferRelativeResize="0"/>
            <p:nvPr/>
          </p:nvPicPr>
          <p:blipFill rotWithShape="1">
            <a:blip r:embed="rId21">
              <a:alphaModFix/>
            </a:blip>
            <a:srcRect b="0" l="0" r="0" t="0"/>
            <a:stretch/>
          </p:blipFill>
          <p:spPr>
            <a:xfrm>
              <a:off x="8198536" y="3984294"/>
              <a:ext cx="218205" cy="169189"/>
            </a:xfrm>
            <a:prstGeom prst="rect">
              <a:avLst/>
            </a:prstGeom>
            <a:noFill/>
            <a:ln>
              <a:noFill/>
            </a:ln>
          </p:spPr>
        </p:pic>
        <p:pic>
          <p:nvPicPr>
            <p:cNvPr id="2418" name="Google Shape;2418;p48"/>
            <p:cNvPicPr preferRelativeResize="0"/>
            <p:nvPr/>
          </p:nvPicPr>
          <p:blipFill rotWithShape="1">
            <a:blip r:embed="rId22">
              <a:alphaModFix/>
            </a:blip>
            <a:srcRect b="0" l="0" r="0" t="0"/>
            <a:stretch/>
          </p:blipFill>
          <p:spPr>
            <a:xfrm>
              <a:off x="7074027" y="3976624"/>
              <a:ext cx="1108582" cy="506120"/>
            </a:xfrm>
            <a:prstGeom prst="rect">
              <a:avLst/>
            </a:prstGeom>
            <a:noFill/>
            <a:ln>
              <a:noFill/>
            </a:ln>
          </p:spPr>
        </p:pic>
        <p:pic>
          <p:nvPicPr>
            <p:cNvPr id="2419" name="Google Shape;2419;p48"/>
            <p:cNvPicPr preferRelativeResize="0"/>
            <p:nvPr/>
          </p:nvPicPr>
          <p:blipFill rotWithShape="1">
            <a:blip r:embed="rId23">
              <a:alphaModFix/>
            </a:blip>
            <a:srcRect b="0" l="0" r="0" t="0"/>
            <a:stretch/>
          </p:blipFill>
          <p:spPr>
            <a:xfrm>
              <a:off x="8305419" y="4229290"/>
              <a:ext cx="141477" cy="223520"/>
            </a:xfrm>
            <a:prstGeom prst="rect">
              <a:avLst/>
            </a:prstGeom>
            <a:noFill/>
            <a:ln>
              <a:noFill/>
            </a:ln>
          </p:spPr>
        </p:pic>
      </p:grpSp>
      <p:sp>
        <p:nvSpPr>
          <p:cNvPr id="2420" name="Google Shape;2420;p48"/>
          <p:cNvSpPr txBox="1"/>
          <p:nvPr/>
        </p:nvSpPr>
        <p:spPr>
          <a:xfrm>
            <a:off x="728027" y="2803207"/>
            <a:ext cx="1384935"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lang="en-US" sz="2000">
                <a:latin typeface="Cambria Math"/>
                <a:ea typeface="Cambria Math"/>
                <a:cs typeface="Cambria Math"/>
                <a:sym typeface="Cambria Math"/>
              </a:rPr>
              <a:t>𝑤</a:t>
            </a:r>
            <a:r>
              <a:rPr baseline="-25000" lang="en-US" sz="2250">
                <a:latin typeface="Cambria Math"/>
                <a:ea typeface="Cambria Math"/>
                <a:cs typeface="Cambria Math"/>
                <a:sym typeface="Cambria Math"/>
              </a:rPr>
              <a:t>𝑗 </a:t>
            </a:r>
            <a:r>
              <a:rPr lang="en-US" sz="2000">
                <a:latin typeface="Cambria Math"/>
                <a:ea typeface="Cambria Math"/>
                <a:cs typeface="Cambria Math"/>
                <a:sym typeface="Cambria Math"/>
              </a:rPr>
              <a:t>= </a:t>
            </a:r>
            <a:r>
              <a:rPr lang="en-US" sz="2000">
                <a:solidFill>
                  <a:srgbClr val="0096FF"/>
                </a:solidFill>
                <a:latin typeface="Cambria Math"/>
                <a:ea typeface="Cambria Math"/>
                <a:cs typeface="Cambria Math"/>
                <a:sym typeface="Cambria Math"/>
              </a:rPr>
              <a:t>𝑤</a:t>
            </a:r>
            <a:r>
              <a:rPr baseline="-25000" lang="en-US" sz="2250">
                <a:solidFill>
                  <a:srgbClr val="FF9300"/>
                </a:solidFill>
                <a:latin typeface="Cambria Math"/>
                <a:ea typeface="Cambria Math"/>
                <a:cs typeface="Cambria Math"/>
                <a:sym typeface="Cambria Math"/>
              </a:rPr>
              <a:t>𝑗 </a:t>
            </a:r>
            <a:r>
              <a:rPr lang="en-US" sz="2000">
                <a:latin typeface="Cambria Math"/>
                <a:ea typeface="Cambria Math"/>
                <a:cs typeface="Cambria Math"/>
                <a:sym typeface="Cambria Math"/>
              </a:rPr>
              <a:t>− </a:t>
            </a:r>
            <a:r>
              <a:rPr lang="en-US" sz="2000">
                <a:solidFill>
                  <a:srgbClr val="C00000"/>
                </a:solidFill>
                <a:latin typeface="Cambria Math"/>
                <a:ea typeface="Cambria Math"/>
                <a:cs typeface="Cambria Math"/>
                <a:sym typeface="Cambria Math"/>
              </a:rPr>
              <a:t>𝛼</a:t>
            </a:r>
            <a:endParaRPr sz="2000">
              <a:latin typeface="Cambria Math"/>
              <a:ea typeface="Cambria Math"/>
              <a:cs typeface="Cambria Math"/>
              <a:sym typeface="Cambria Math"/>
            </a:endParaRPr>
          </a:p>
        </p:txBody>
      </p:sp>
      <p:sp>
        <p:nvSpPr>
          <p:cNvPr id="2421" name="Google Shape;2421;p48"/>
          <p:cNvSpPr/>
          <p:nvPr/>
        </p:nvSpPr>
        <p:spPr>
          <a:xfrm>
            <a:off x="2127504" y="2981832"/>
            <a:ext cx="409575" cy="19050"/>
          </a:xfrm>
          <a:custGeom>
            <a:rect b="b" l="l" r="r" t="t"/>
            <a:pathLst>
              <a:path extrusionOk="0" h="19050" w="409575">
                <a:moveTo>
                  <a:pt x="409575" y="0"/>
                </a:moveTo>
                <a:lnTo>
                  <a:pt x="0" y="0"/>
                </a:lnTo>
                <a:lnTo>
                  <a:pt x="0" y="19050"/>
                </a:lnTo>
                <a:lnTo>
                  <a:pt x="409575" y="19050"/>
                </a:lnTo>
                <a:lnTo>
                  <a:pt x="4095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2" name="Google Shape;2422;p48"/>
          <p:cNvSpPr txBox="1"/>
          <p:nvPr/>
        </p:nvSpPr>
        <p:spPr>
          <a:xfrm>
            <a:off x="2240914" y="2612453"/>
            <a:ext cx="16891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sp>
        <p:nvSpPr>
          <p:cNvPr id="2423" name="Google Shape;2423;p48"/>
          <p:cNvSpPr txBox="1"/>
          <p:nvPr/>
        </p:nvSpPr>
        <p:spPr>
          <a:xfrm>
            <a:off x="2117089" y="2974911"/>
            <a:ext cx="35877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a:t>
            </a:r>
            <a:r>
              <a:rPr lang="en-US" sz="2000">
                <a:solidFill>
                  <a:srgbClr val="0096FF"/>
                </a:solidFill>
                <a:latin typeface="Cambria Math"/>
                <a:ea typeface="Cambria Math"/>
                <a:cs typeface="Cambria Math"/>
                <a:sym typeface="Cambria Math"/>
              </a:rPr>
              <a:t>𝑤</a:t>
            </a:r>
            <a:endParaRPr sz="2000">
              <a:latin typeface="Cambria Math"/>
              <a:ea typeface="Cambria Math"/>
              <a:cs typeface="Cambria Math"/>
              <a:sym typeface="Cambria Math"/>
            </a:endParaRPr>
          </a:p>
        </p:txBody>
      </p:sp>
      <p:sp>
        <p:nvSpPr>
          <p:cNvPr id="2424" name="Google Shape;2424;p48"/>
          <p:cNvSpPr txBox="1"/>
          <p:nvPr/>
        </p:nvSpPr>
        <p:spPr>
          <a:xfrm>
            <a:off x="2422270" y="3098736"/>
            <a:ext cx="114935" cy="2546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500">
                <a:solidFill>
                  <a:srgbClr val="FF9300"/>
                </a:solidFill>
                <a:latin typeface="Cambria Math"/>
                <a:ea typeface="Cambria Math"/>
                <a:cs typeface="Cambria Math"/>
                <a:sym typeface="Cambria Math"/>
              </a:rPr>
              <a:t>𝑗</a:t>
            </a:r>
            <a:endParaRPr sz="1500">
              <a:latin typeface="Cambria Math"/>
              <a:ea typeface="Cambria Math"/>
              <a:cs typeface="Cambria Math"/>
              <a:sym typeface="Cambria Math"/>
            </a:endParaRPr>
          </a:p>
        </p:txBody>
      </p:sp>
      <p:sp>
        <p:nvSpPr>
          <p:cNvPr id="2425" name="Google Shape;2425;p48"/>
          <p:cNvSpPr/>
          <p:nvPr/>
        </p:nvSpPr>
        <p:spPr>
          <a:xfrm>
            <a:off x="2702560" y="2865119"/>
            <a:ext cx="604520" cy="250190"/>
          </a:xfrm>
          <a:custGeom>
            <a:rect b="b" l="l" r="r" t="t"/>
            <a:pathLst>
              <a:path extrusionOk="0" h="250189" w="604520">
                <a:moveTo>
                  <a:pt x="79375" y="21209"/>
                </a:moveTo>
                <a:lnTo>
                  <a:pt x="75946" y="11557"/>
                </a:lnTo>
                <a:lnTo>
                  <a:pt x="58648" y="17754"/>
                </a:lnTo>
                <a:lnTo>
                  <a:pt x="43510" y="26771"/>
                </a:lnTo>
                <a:lnTo>
                  <a:pt x="10972" y="70129"/>
                </a:lnTo>
                <a:lnTo>
                  <a:pt x="1206" y="108851"/>
                </a:lnTo>
                <a:lnTo>
                  <a:pt x="0" y="130683"/>
                </a:lnTo>
                <a:lnTo>
                  <a:pt x="1206" y="152539"/>
                </a:lnTo>
                <a:lnTo>
                  <a:pt x="10972" y="191249"/>
                </a:lnTo>
                <a:lnTo>
                  <a:pt x="43459" y="234429"/>
                </a:lnTo>
                <a:lnTo>
                  <a:pt x="75946" y="249682"/>
                </a:lnTo>
                <a:lnTo>
                  <a:pt x="78994" y="240030"/>
                </a:lnTo>
                <a:lnTo>
                  <a:pt x="65366" y="234010"/>
                </a:lnTo>
                <a:lnTo>
                  <a:pt x="53632" y="225640"/>
                </a:lnTo>
                <a:lnTo>
                  <a:pt x="29641" y="186639"/>
                </a:lnTo>
                <a:lnTo>
                  <a:pt x="21717" y="129413"/>
                </a:lnTo>
                <a:lnTo>
                  <a:pt x="22593" y="109080"/>
                </a:lnTo>
                <a:lnTo>
                  <a:pt x="35814" y="58928"/>
                </a:lnTo>
                <a:lnTo>
                  <a:pt x="65582" y="27139"/>
                </a:lnTo>
                <a:lnTo>
                  <a:pt x="79375" y="21209"/>
                </a:lnTo>
                <a:close/>
              </a:path>
              <a:path extrusionOk="0" h="250189" w="604520">
                <a:moveTo>
                  <a:pt x="281559" y="27305"/>
                </a:moveTo>
                <a:lnTo>
                  <a:pt x="250063" y="0"/>
                </a:lnTo>
                <a:lnTo>
                  <a:pt x="243459" y="7620"/>
                </a:lnTo>
                <a:lnTo>
                  <a:pt x="263525" y="25019"/>
                </a:lnTo>
                <a:lnTo>
                  <a:pt x="82169" y="25019"/>
                </a:lnTo>
                <a:lnTo>
                  <a:pt x="82169" y="36830"/>
                </a:lnTo>
                <a:lnTo>
                  <a:pt x="263525" y="36830"/>
                </a:lnTo>
                <a:lnTo>
                  <a:pt x="243459" y="54356"/>
                </a:lnTo>
                <a:lnTo>
                  <a:pt x="250063" y="61849"/>
                </a:lnTo>
                <a:lnTo>
                  <a:pt x="281559" y="34544"/>
                </a:lnTo>
                <a:lnTo>
                  <a:pt x="281559" y="27305"/>
                </a:lnTo>
                <a:close/>
              </a:path>
              <a:path extrusionOk="0" h="250189" w="604520">
                <a:moveTo>
                  <a:pt x="604393" y="130683"/>
                </a:moveTo>
                <a:lnTo>
                  <a:pt x="599503" y="88671"/>
                </a:lnTo>
                <a:lnTo>
                  <a:pt x="584695" y="53213"/>
                </a:lnTo>
                <a:lnTo>
                  <a:pt x="545680" y="17754"/>
                </a:lnTo>
                <a:lnTo>
                  <a:pt x="528447" y="11557"/>
                </a:lnTo>
                <a:lnTo>
                  <a:pt x="525018" y="21209"/>
                </a:lnTo>
                <a:lnTo>
                  <a:pt x="538822" y="27139"/>
                </a:lnTo>
                <a:lnTo>
                  <a:pt x="550697" y="35407"/>
                </a:lnTo>
                <a:lnTo>
                  <a:pt x="574738" y="73837"/>
                </a:lnTo>
                <a:lnTo>
                  <a:pt x="582676" y="129413"/>
                </a:lnTo>
                <a:lnTo>
                  <a:pt x="581787" y="150444"/>
                </a:lnTo>
                <a:lnTo>
                  <a:pt x="568579" y="201803"/>
                </a:lnTo>
                <a:lnTo>
                  <a:pt x="539013" y="234010"/>
                </a:lnTo>
                <a:lnTo>
                  <a:pt x="525399" y="240030"/>
                </a:lnTo>
                <a:lnTo>
                  <a:pt x="528447" y="249682"/>
                </a:lnTo>
                <a:lnTo>
                  <a:pt x="573951" y="222631"/>
                </a:lnTo>
                <a:lnTo>
                  <a:pt x="599516" y="172745"/>
                </a:lnTo>
                <a:lnTo>
                  <a:pt x="603173" y="152539"/>
                </a:lnTo>
                <a:lnTo>
                  <a:pt x="604393" y="13068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6" name="Google Shape;2426;p48"/>
          <p:cNvSpPr txBox="1"/>
          <p:nvPr/>
        </p:nvSpPr>
        <p:spPr>
          <a:xfrm>
            <a:off x="2565145" y="2803207"/>
            <a:ext cx="66040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𝐽 w, 𝑏</a:t>
            </a:r>
            <a:endParaRPr sz="2000">
              <a:latin typeface="Cambria Math"/>
              <a:ea typeface="Cambria Math"/>
              <a:cs typeface="Cambria Math"/>
              <a:sym typeface="Cambria Math"/>
            </a:endParaRPr>
          </a:p>
        </p:txBody>
      </p:sp>
      <p:sp>
        <p:nvSpPr>
          <p:cNvPr id="2427" name="Google Shape;2427;p48"/>
          <p:cNvSpPr/>
          <p:nvPr/>
        </p:nvSpPr>
        <p:spPr>
          <a:xfrm>
            <a:off x="1924811" y="3785870"/>
            <a:ext cx="285750" cy="19050"/>
          </a:xfrm>
          <a:custGeom>
            <a:rect b="b" l="l" r="r" t="t"/>
            <a:pathLst>
              <a:path extrusionOk="0" h="19050" w="285750">
                <a:moveTo>
                  <a:pt x="285750" y="0"/>
                </a:moveTo>
                <a:lnTo>
                  <a:pt x="0" y="0"/>
                </a:lnTo>
                <a:lnTo>
                  <a:pt x="0" y="19049"/>
                </a:lnTo>
                <a:lnTo>
                  <a:pt x="285750" y="19049"/>
                </a:lnTo>
                <a:lnTo>
                  <a:pt x="2857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8" name="Google Shape;2428;p48"/>
          <p:cNvSpPr txBox="1"/>
          <p:nvPr/>
        </p:nvSpPr>
        <p:spPr>
          <a:xfrm>
            <a:off x="1980945" y="3417887"/>
            <a:ext cx="16891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sp>
        <p:nvSpPr>
          <p:cNvPr id="2429" name="Google Shape;2429;p48"/>
          <p:cNvSpPr txBox="1"/>
          <p:nvPr/>
        </p:nvSpPr>
        <p:spPr>
          <a:xfrm>
            <a:off x="1914270" y="3780472"/>
            <a:ext cx="30734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a:t>
            </a:r>
            <a:r>
              <a:rPr lang="en-US" sz="2000">
                <a:solidFill>
                  <a:srgbClr val="0096FF"/>
                </a:solidFill>
                <a:latin typeface="Cambria Math"/>
                <a:ea typeface="Cambria Math"/>
                <a:cs typeface="Cambria Math"/>
                <a:sym typeface="Cambria Math"/>
              </a:rPr>
              <a:t>𝑏</a:t>
            </a:r>
            <a:endParaRPr sz="2000">
              <a:latin typeface="Cambria Math"/>
              <a:ea typeface="Cambria Math"/>
              <a:cs typeface="Cambria Math"/>
              <a:sym typeface="Cambria Math"/>
            </a:endParaRPr>
          </a:p>
        </p:txBody>
      </p:sp>
      <p:sp>
        <p:nvSpPr>
          <p:cNvPr id="2430" name="Google Shape;2430;p48"/>
          <p:cNvSpPr/>
          <p:nvPr/>
        </p:nvSpPr>
        <p:spPr>
          <a:xfrm>
            <a:off x="2376043" y="3669157"/>
            <a:ext cx="604520" cy="250190"/>
          </a:xfrm>
          <a:custGeom>
            <a:rect b="b" l="l" r="r" t="t"/>
            <a:pathLst>
              <a:path extrusionOk="0" h="250189" w="604519">
                <a:moveTo>
                  <a:pt x="79375" y="21082"/>
                </a:moveTo>
                <a:lnTo>
                  <a:pt x="75946" y="11430"/>
                </a:lnTo>
                <a:lnTo>
                  <a:pt x="58648" y="17691"/>
                </a:lnTo>
                <a:lnTo>
                  <a:pt x="43510" y="26758"/>
                </a:lnTo>
                <a:lnTo>
                  <a:pt x="10972" y="70078"/>
                </a:lnTo>
                <a:lnTo>
                  <a:pt x="1206" y="108839"/>
                </a:lnTo>
                <a:lnTo>
                  <a:pt x="0" y="130683"/>
                </a:lnTo>
                <a:lnTo>
                  <a:pt x="1206" y="152527"/>
                </a:lnTo>
                <a:lnTo>
                  <a:pt x="10972" y="191198"/>
                </a:lnTo>
                <a:lnTo>
                  <a:pt x="43459" y="234429"/>
                </a:lnTo>
                <a:lnTo>
                  <a:pt x="75946" y="249669"/>
                </a:lnTo>
                <a:lnTo>
                  <a:pt x="78994" y="239991"/>
                </a:lnTo>
                <a:lnTo>
                  <a:pt x="65366" y="233984"/>
                </a:lnTo>
                <a:lnTo>
                  <a:pt x="53632" y="225628"/>
                </a:lnTo>
                <a:lnTo>
                  <a:pt x="29641" y="186626"/>
                </a:lnTo>
                <a:lnTo>
                  <a:pt x="21717" y="129413"/>
                </a:lnTo>
                <a:lnTo>
                  <a:pt x="22593" y="109080"/>
                </a:lnTo>
                <a:lnTo>
                  <a:pt x="35814" y="58801"/>
                </a:lnTo>
                <a:lnTo>
                  <a:pt x="65582" y="27089"/>
                </a:lnTo>
                <a:lnTo>
                  <a:pt x="79375" y="21082"/>
                </a:lnTo>
                <a:close/>
              </a:path>
              <a:path extrusionOk="0" h="250189" w="604519">
                <a:moveTo>
                  <a:pt x="281559" y="27305"/>
                </a:moveTo>
                <a:lnTo>
                  <a:pt x="250063" y="0"/>
                </a:lnTo>
                <a:lnTo>
                  <a:pt x="243459" y="7493"/>
                </a:lnTo>
                <a:lnTo>
                  <a:pt x="263525" y="25019"/>
                </a:lnTo>
                <a:lnTo>
                  <a:pt x="82169" y="25019"/>
                </a:lnTo>
                <a:lnTo>
                  <a:pt x="82169" y="36830"/>
                </a:lnTo>
                <a:lnTo>
                  <a:pt x="263525" y="36830"/>
                </a:lnTo>
                <a:lnTo>
                  <a:pt x="243459" y="54229"/>
                </a:lnTo>
                <a:lnTo>
                  <a:pt x="250063" y="61849"/>
                </a:lnTo>
                <a:lnTo>
                  <a:pt x="281559" y="34544"/>
                </a:lnTo>
                <a:lnTo>
                  <a:pt x="281559" y="27305"/>
                </a:lnTo>
                <a:close/>
              </a:path>
              <a:path extrusionOk="0" h="250189" w="604519">
                <a:moveTo>
                  <a:pt x="604393" y="130683"/>
                </a:moveTo>
                <a:lnTo>
                  <a:pt x="599503" y="88620"/>
                </a:lnTo>
                <a:lnTo>
                  <a:pt x="584708" y="53213"/>
                </a:lnTo>
                <a:lnTo>
                  <a:pt x="545731" y="17691"/>
                </a:lnTo>
                <a:lnTo>
                  <a:pt x="528447" y="11430"/>
                </a:lnTo>
                <a:lnTo>
                  <a:pt x="525018" y="21082"/>
                </a:lnTo>
                <a:lnTo>
                  <a:pt x="538822" y="27089"/>
                </a:lnTo>
                <a:lnTo>
                  <a:pt x="550697" y="35382"/>
                </a:lnTo>
                <a:lnTo>
                  <a:pt x="574738" y="73787"/>
                </a:lnTo>
                <a:lnTo>
                  <a:pt x="582676" y="129413"/>
                </a:lnTo>
                <a:lnTo>
                  <a:pt x="581787" y="150393"/>
                </a:lnTo>
                <a:lnTo>
                  <a:pt x="568579" y="201803"/>
                </a:lnTo>
                <a:lnTo>
                  <a:pt x="539013" y="233984"/>
                </a:lnTo>
                <a:lnTo>
                  <a:pt x="525399" y="239991"/>
                </a:lnTo>
                <a:lnTo>
                  <a:pt x="528447" y="249669"/>
                </a:lnTo>
                <a:lnTo>
                  <a:pt x="573951" y="222631"/>
                </a:lnTo>
                <a:lnTo>
                  <a:pt x="599516" y="172694"/>
                </a:lnTo>
                <a:lnTo>
                  <a:pt x="603173" y="152527"/>
                </a:lnTo>
                <a:lnTo>
                  <a:pt x="604393" y="13068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31" name="Google Shape;2431;p48"/>
          <p:cNvSpPr txBox="1"/>
          <p:nvPr/>
        </p:nvSpPr>
        <p:spPr>
          <a:xfrm>
            <a:off x="2238375" y="3608704"/>
            <a:ext cx="65976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Cambria Math"/>
                <a:ea typeface="Cambria Math"/>
                <a:cs typeface="Cambria Math"/>
                <a:sym typeface="Cambria Math"/>
              </a:rPr>
              <a:t>𝐽 w, 𝑏</a:t>
            </a:r>
            <a:endParaRPr sz="2000">
              <a:latin typeface="Cambria Math"/>
              <a:ea typeface="Cambria Math"/>
              <a:cs typeface="Cambria Math"/>
              <a:sym typeface="Cambria Math"/>
            </a:endParaRPr>
          </a:p>
        </p:txBody>
      </p:sp>
      <p:sp>
        <p:nvSpPr>
          <p:cNvPr id="2432" name="Google Shape;2432;p48"/>
          <p:cNvSpPr txBox="1"/>
          <p:nvPr/>
        </p:nvSpPr>
        <p:spPr>
          <a:xfrm>
            <a:off x="407987" y="1897879"/>
            <a:ext cx="2395220" cy="781685"/>
          </a:xfrm>
          <a:prstGeom prst="rect">
            <a:avLst/>
          </a:prstGeom>
          <a:noFill/>
          <a:ln>
            <a:noFill/>
          </a:ln>
        </p:spPr>
        <p:txBody>
          <a:bodyPr anchorCtr="0" anchor="t" bIns="0" lIns="0" spcFirstLastPara="1" rIns="0" wrap="square" tIns="75550">
            <a:spAutoFit/>
          </a:bodyPr>
          <a:lstStyle/>
          <a:p>
            <a:pPr indent="0" lvl="0" marL="12700" rtl="0" algn="l">
              <a:lnSpc>
                <a:spcPct val="100000"/>
              </a:lnSpc>
              <a:spcBef>
                <a:spcPts val="0"/>
              </a:spcBef>
              <a:spcAft>
                <a:spcPts val="0"/>
              </a:spcAft>
              <a:buNone/>
            </a:pPr>
            <a:r>
              <a:rPr lang="en-US" sz="2150">
                <a:latin typeface="Verdana"/>
                <a:ea typeface="Verdana"/>
                <a:cs typeface="Verdana"/>
                <a:sym typeface="Verdana"/>
              </a:rPr>
              <a:t>Gradient descent</a:t>
            </a:r>
            <a:endParaRPr sz="2150">
              <a:latin typeface="Verdana"/>
              <a:ea typeface="Verdana"/>
              <a:cs typeface="Verdana"/>
              <a:sym typeface="Verdana"/>
            </a:endParaRPr>
          </a:p>
          <a:p>
            <a:pPr indent="0" lvl="0" marL="242570" rtl="0" algn="l">
              <a:lnSpc>
                <a:spcPct val="100000"/>
              </a:lnSpc>
              <a:spcBef>
                <a:spcPts val="470"/>
              </a:spcBef>
              <a:spcAft>
                <a:spcPts val="0"/>
              </a:spcAft>
              <a:buNone/>
            </a:pPr>
            <a:r>
              <a:rPr lang="en-US" sz="1800">
                <a:latin typeface="Verdana"/>
                <a:ea typeface="Verdana"/>
                <a:cs typeface="Verdana"/>
                <a:sym typeface="Verdana"/>
              </a:rPr>
              <a:t>repeat </a:t>
            </a:r>
            <a:r>
              <a:rPr lang="en-US" sz="2000">
                <a:latin typeface="Verdana"/>
                <a:ea typeface="Verdana"/>
                <a:cs typeface="Verdana"/>
                <a:sym typeface="Verdana"/>
              </a:rPr>
              <a:t>{</a:t>
            </a:r>
            <a:endParaRPr sz="2000">
              <a:latin typeface="Verdana"/>
              <a:ea typeface="Verdana"/>
              <a:cs typeface="Verdana"/>
              <a:sym typeface="Verdana"/>
            </a:endParaRPr>
          </a:p>
        </p:txBody>
      </p:sp>
      <p:sp>
        <p:nvSpPr>
          <p:cNvPr id="2433" name="Google Shape;2433;p48"/>
          <p:cNvSpPr txBox="1"/>
          <p:nvPr/>
        </p:nvSpPr>
        <p:spPr>
          <a:xfrm>
            <a:off x="664209" y="3579241"/>
            <a:ext cx="1229995" cy="702310"/>
          </a:xfrm>
          <a:prstGeom prst="rect">
            <a:avLst/>
          </a:prstGeom>
          <a:noFill/>
          <a:ln>
            <a:noFill/>
          </a:ln>
        </p:spPr>
        <p:txBody>
          <a:bodyPr anchorCtr="0" anchor="t" bIns="0" lIns="0" spcFirstLastPara="1" rIns="0" wrap="square" tIns="45700">
            <a:spAutoFit/>
          </a:bodyPr>
          <a:lstStyle/>
          <a:p>
            <a:pPr indent="0" lvl="0" marL="137160" rtl="0" algn="l">
              <a:lnSpc>
                <a:spcPct val="100000"/>
              </a:lnSpc>
              <a:spcBef>
                <a:spcPts val="0"/>
              </a:spcBef>
              <a:spcAft>
                <a:spcPts val="0"/>
              </a:spcAft>
              <a:buNone/>
            </a:pPr>
            <a:r>
              <a:rPr lang="en-US" sz="2000">
                <a:latin typeface="Cambria Math"/>
                <a:ea typeface="Cambria Math"/>
                <a:cs typeface="Cambria Math"/>
                <a:sym typeface="Cambria Math"/>
              </a:rPr>
              <a:t>𝑏 = </a:t>
            </a:r>
            <a:r>
              <a:rPr lang="en-US" sz="2000">
                <a:solidFill>
                  <a:srgbClr val="0096FF"/>
                </a:solidFill>
                <a:latin typeface="Cambria Math"/>
                <a:ea typeface="Cambria Math"/>
                <a:cs typeface="Cambria Math"/>
                <a:sym typeface="Cambria Math"/>
              </a:rPr>
              <a:t>𝑏 </a:t>
            </a:r>
            <a:r>
              <a:rPr lang="en-US" sz="2000">
                <a:latin typeface="Cambria Math"/>
                <a:ea typeface="Cambria Math"/>
                <a:cs typeface="Cambria Math"/>
                <a:sym typeface="Cambria Math"/>
              </a:rPr>
              <a:t>− </a:t>
            </a:r>
            <a:r>
              <a:rPr lang="en-US" sz="2000">
                <a:solidFill>
                  <a:srgbClr val="C00000"/>
                </a:solidFill>
                <a:latin typeface="Cambria Math"/>
                <a:ea typeface="Cambria Math"/>
                <a:cs typeface="Cambria Math"/>
                <a:sym typeface="Cambria Math"/>
              </a:rPr>
              <a:t>𝛼</a:t>
            </a:r>
            <a:endParaRPr sz="2000">
              <a:latin typeface="Cambria Math"/>
              <a:ea typeface="Cambria Math"/>
              <a:cs typeface="Cambria Math"/>
              <a:sym typeface="Cambria Math"/>
            </a:endParaRPr>
          </a:p>
          <a:p>
            <a:pPr indent="0" lvl="0" marL="12700" rtl="0" algn="l">
              <a:lnSpc>
                <a:spcPct val="100000"/>
              </a:lnSpc>
              <a:spcBef>
                <a:spcPts val="265"/>
              </a:spcBef>
              <a:spcAft>
                <a:spcPts val="0"/>
              </a:spcAft>
              <a:buNone/>
            </a:pPr>
            <a:r>
              <a:rPr lang="en-US" sz="2000">
                <a:latin typeface="Verdana"/>
                <a:ea typeface="Verdana"/>
                <a:cs typeface="Verdana"/>
                <a:sym typeface="Verdana"/>
              </a:rPr>
              <a:t>}</a:t>
            </a:r>
            <a:endParaRPr sz="2000">
              <a:latin typeface="Verdana"/>
              <a:ea typeface="Verdana"/>
              <a:cs typeface="Verdana"/>
              <a:sym typeface="Verdana"/>
            </a:endParaRPr>
          </a:p>
        </p:txBody>
      </p:sp>
      <p:grpSp>
        <p:nvGrpSpPr>
          <p:cNvPr id="2434" name="Google Shape;2434;p48"/>
          <p:cNvGrpSpPr/>
          <p:nvPr/>
        </p:nvGrpSpPr>
        <p:grpSpPr>
          <a:xfrm>
            <a:off x="1882520" y="2347976"/>
            <a:ext cx="2274824" cy="2091689"/>
            <a:chOff x="1882520" y="2347976"/>
            <a:chExt cx="2274824" cy="2091689"/>
          </a:xfrm>
        </p:grpSpPr>
        <p:sp>
          <p:nvSpPr>
            <p:cNvPr id="2435" name="Google Shape;2435;p48"/>
            <p:cNvSpPr/>
            <p:nvPr/>
          </p:nvSpPr>
          <p:spPr>
            <a:xfrm>
              <a:off x="3700525" y="2347976"/>
              <a:ext cx="0" cy="2091689"/>
            </a:xfrm>
            <a:custGeom>
              <a:rect b="b" l="l" r="r" t="t"/>
              <a:pathLst>
                <a:path extrusionOk="0" h="2091689" w="120000">
                  <a:moveTo>
                    <a:pt x="0" y="0"/>
                  </a:moveTo>
                  <a:lnTo>
                    <a:pt x="0" y="2091283"/>
                  </a:lnTo>
                </a:path>
              </a:pathLst>
            </a:custGeom>
            <a:noFill/>
            <a:ln cap="flat" cmpd="sng" w="25400">
              <a:solidFill>
                <a:srgbClr val="58585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436" name="Google Shape;2436;p48"/>
            <p:cNvPicPr preferRelativeResize="0"/>
            <p:nvPr/>
          </p:nvPicPr>
          <p:blipFill rotWithShape="1">
            <a:blip r:embed="rId24">
              <a:alphaModFix/>
            </a:blip>
            <a:srcRect b="0" l="0" r="0" t="0"/>
            <a:stretch/>
          </p:blipFill>
          <p:spPr>
            <a:xfrm>
              <a:off x="2064511" y="2523871"/>
              <a:ext cx="2063114" cy="849502"/>
            </a:xfrm>
            <a:prstGeom prst="rect">
              <a:avLst/>
            </a:prstGeom>
            <a:noFill/>
            <a:ln>
              <a:noFill/>
            </a:ln>
          </p:spPr>
        </p:pic>
        <p:pic>
          <p:nvPicPr>
            <p:cNvPr id="2437" name="Google Shape;2437;p48"/>
            <p:cNvPicPr preferRelativeResize="0"/>
            <p:nvPr/>
          </p:nvPicPr>
          <p:blipFill rotWithShape="1">
            <a:blip r:embed="rId25">
              <a:alphaModFix/>
            </a:blip>
            <a:srcRect b="0" l="0" r="0" t="0"/>
            <a:stretch/>
          </p:blipFill>
          <p:spPr>
            <a:xfrm>
              <a:off x="1882520" y="3413188"/>
              <a:ext cx="2274824" cy="819150"/>
            </a:xfrm>
            <a:prstGeom prst="rect">
              <a:avLst/>
            </a:prstGeom>
            <a:noFill/>
            <a:ln>
              <a:noFill/>
            </a:ln>
          </p:spPr>
        </p:pic>
      </p:grpSp>
      <p:pic>
        <p:nvPicPr>
          <p:cNvPr id="2438" name="Google Shape;2438;p48"/>
          <p:cNvPicPr preferRelativeResize="0"/>
          <p:nvPr/>
        </p:nvPicPr>
        <p:blipFill rotWithShape="1">
          <a:blip r:embed="rId26">
            <a:alphaModFix/>
          </a:blip>
          <a:srcRect b="0" l="0" r="0" t="0"/>
          <a:stretch/>
        </p:blipFill>
        <p:spPr>
          <a:xfrm>
            <a:off x="984872" y="3214497"/>
            <a:ext cx="234797" cy="240029"/>
          </a:xfrm>
          <a:prstGeom prst="rect">
            <a:avLst/>
          </a:prstGeom>
          <a:noFill/>
          <a:ln>
            <a:noFill/>
          </a:ln>
        </p:spPr>
      </p:pic>
      <p:pic>
        <p:nvPicPr>
          <p:cNvPr id="2439" name="Google Shape;2439;p48"/>
          <p:cNvPicPr preferRelativeResize="0"/>
          <p:nvPr/>
        </p:nvPicPr>
        <p:blipFill rotWithShape="1">
          <a:blip r:embed="rId27">
            <a:alphaModFix/>
          </a:blip>
          <a:srcRect b="0" l="0" r="0" t="0"/>
          <a:stretch/>
        </p:blipFill>
        <p:spPr>
          <a:xfrm>
            <a:off x="1284477" y="3239642"/>
            <a:ext cx="391244" cy="155194"/>
          </a:xfrm>
          <a:prstGeom prst="rect">
            <a:avLst/>
          </a:prstGeom>
          <a:noFill/>
          <a:ln>
            <a:noFill/>
          </a:ln>
        </p:spPr>
      </p:pic>
      <p:pic>
        <p:nvPicPr>
          <p:cNvPr id="2440" name="Google Shape;2440;p48"/>
          <p:cNvPicPr preferRelativeResize="0"/>
          <p:nvPr/>
        </p:nvPicPr>
        <p:blipFill rotWithShape="1">
          <a:blip r:embed="rId28">
            <a:alphaModFix/>
          </a:blip>
          <a:srcRect b="0" l="0" r="0" t="0"/>
          <a:stretch/>
        </p:blipFill>
        <p:spPr>
          <a:xfrm>
            <a:off x="4574794" y="1909317"/>
            <a:ext cx="593597" cy="177164"/>
          </a:xfrm>
          <a:prstGeom prst="rect">
            <a:avLst/>
          </a:prstGeom>
          <a:noFill/>
          <a:ln>
            <a:noFill/>
          </a:ln>
        </p:spPr>
      </p:pic>
      <p:grpSp>
        <p:nvGrpSpPr>
          <p:cNvPr id="2441" name="Google Shape;2441;p48"/>
          <p:cNvGrpSpPr/>
          <p:nvPr/>
        </p:nvGrpSpPr>
        <p:grpSpPr>
          <a:xfrm>
            <a:off x="5328323" y="1937639"/>
            <a:ext cx="1478953" cy="467487"/>
            <a:chOff x="5328323" y="1937639"/>
            <a:chExt cx="1478953" cy="467487"/>
          </a:xfrm>
        </p:grpSpPr>
        <p:pic>
          <p:nvPicPr>
            <p:cNvPr id="2442" name="Google Shape;2442;p48"/>
            <p:cNvPicPr preferRelativeResize="0"/>
            <p:nvPr/>
          </p:nvPicPr>
          <p:blipFill rotWithShape="1">
            <a:blip r:embed="rId29">
              <a:alphaModFix/>
            </a:blip>
            <a:srcRect b="0" l="0" r="0" t="0"/>
            <a:stretch/>
          </p:blipFill>
          <p:spPr>
            <a:xfrm>
              <a:off x="5328323" y="1945767"/>
              <a:ext cx="517681" cy="126745"/>
            </a:xfrm>
            <a:prstGeom prst="rect">
              <a:avLst/>
            </a:prstGeom>
            <a:noFill/>
            <a:ln>
              <a:noFill/>
            </a:ln>
          </p:spPr>
        </p:pic>
        <p:pic>
          <p:nvPicPr>
            <p:cNvPr id="2443" name="Google Shape;2443;p48"/>
            <p:cNvPicPr preferRelativeResize="0"/>
            <p:nvPr/>
          </p:nvPicPr>
          <p:blipFill rotWithShape="1">
            <a:blip r:embed="rId30">
              <a:alphaModFix/>
            </a:blip>
            <a:srcRect b="0" l="0" r="0" t="0"/>
            <a:stretch/>
          </p:blipFill>
          <p:spPr>
            <a:xfrm>
              <a:off x="6043168" y="1937639"/>
              <a:ext cx="231521" cy="116840"/>
            </a:xfrm>
            <a:prstGeom prst="rect">
              <a:avLst/>
            </a:prstGeom>
            <a:noFill/>
            <a:ln>
              <a:noFill/>
            </a:ln>
          </p:spPr>
        </p:pic>
        <p:pic>
          <p:nvPicPr>
            <p:cNvPr id="2444" name="Google Shape;2444;p48"/>
            <p:cNvPicPr preferRelativeResize="0"/>
            <p:nvPr/>
          </p:nvPicPr>
          <p:blipFill rotWithShape="1">
            <a:blip r:embed="rId31">
              <a:alphaModFix/>
            </a:blip>
            <a:srcRect b="0" l="0" r="0" t="0"/>
            <a:stretch/>
          </p:blipFill>
          <p:spPr>
            <a:xfrm>
              <a:off x="5639181" y="2090039"/>
              <a:ext cx="1168095" cy="315087"/>
            </a:xfrm>
            <a:prstGeom prst="rect">
              <a:avLst/>
            </a:prstGeom>
            <a:noFill/>
            <a:ln>
              <a:noFill/>
            </a:ln>
          </p:spPr>
        </p:pic>
      </p:grpSp>
      <p:pic>
        <p:nvPicPr>
          <p:cNvPr id="2445" name="Google Shape;2445;p48"/>
          <p:cNvPicPr preferRelativeResize="0"/>
          <p:nvPr/>
        </p:nvPicPr>
        <p:blipFill rotWithShape="1">
          <a:blip r:embed="rId32">
            <a:alphaModFix/>
          </a:blip>
          <a:srcRect b="0" l="0" r="0" t="0"/>
          <a:stretch/>
        </p:blipFill>
        <p:spPr>
          <a:xfrm>
            <a:off x="4623434" y="2187575"/>
            <a:ext cx="270621" cy="180086"/>
          </a:xfrm>
          <a:prstGeom prst="rect">
            <a:avLst/>
          </a:prstGeom>
          <a:noFill/>
          <a:ln>
            <a:noFill/>
          </a:ln>
        </p:spPr>
      </p:pic>
      <p:pic>
        <p:nvPicPr>
          <p:cNvPr id="2446" name="Google Shape;2446;p48"/>
          <p:cNvPicPr preferRelativeResize="0"/>
          <p:nvPr/>
        </p:nvPicPr>
        <p:blipFill rotWithShape="1">
          <a:blip r:embed="rId33">
            <a:alphaModFix/>
          </a:blip>
          <a:srcRect b="0" l="0" r="0" t="0"/>
          <a:stretch/>
        </p:blipFill>
        <p:spPr>
          <a:xfrm>
            <a:off x="5083047" y="2196083"/>
            <a:ext cx="483107" cy="140970"/>
          </a:xfrm>
          <a:prstGeom prst="rect">
            <a:avLst/>
          </a:prstGeom>
          <a:noFill/>
          <a:ln>
            <a:noFill/>
          </a:ln>
        </p:spPr>
      </p:pic>
      <p:sp>
        <p:nvSpPr>
          <p:cNvPr id="2447" name="Google Shape;2447;p48"/>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grpSp>
        <p:nvGrpSpPr>
          <p:cNvPr id="118" name="Google Shape;118;p5"/>
          <p:cNvGrpSpPr/>
          <p:nvPr/>
        </p:nvGrpSpPr>
        <p:grpSpPr>
          <a:xfrm>
            <a:off x="1422080" y="973455"/>
            <a:ext cx="6761800" cy="2068830"/>
            <a:chOff x="1422080" y="973455"/>
            <a:chExt cx="6761800" cy="2068830"/>
          </a:xfrm>
        </p:grpSpPr>
        <p:sp>
          <p:nvSpPr>
            <p:cNvPr id="119" name="Google Shape;119;p5"/>
            <p:cNvSpPr/>
            <p:nvPr/>
          </p:nvSpPr>
          <p:spPr>
            <a:xfrm>
              <a:off x="1428750" y="2581363"/>
              <a:ext cx="6755130" cy="234315"/>
            </a:xfrm>
            <a:custGeom>
              <a:rect b="b" l="l" r="r" t="t"/>
              <a:pathLst>
                <a:path extrusionOk="0" h="234314" w="6755130">
                  <a:moveTo>
                    <a:pt x="6731838" y="139230"/>
                  </a:moveTo>
                  <a:lnTo>
                    <a:pt x="6725158" y="139230"/>
                  </a:lnTo>
                  <a:lnTo>
                    <a:pt x="6672161" y="139230"/>
                  </a:lnTo>
                  <a:lnTo>
                    <a:pt x="6598412" y="200698"/>
                  </a:lnTo>
                  <a:lnTo>
                    <a:pt x="6593637" y="206590"/>
                  </a:lnTo>
                  <a:lnTo>
                    <a:pt x="6591567" y="213575"/>
                  </a:lnTo>
                  <a:lnTo>
                    <a:pt x="6592278" y="220827"/>
                  </a:lnTo>
                  <a:lnTo>
                    <a:pt x="6595872" y="227495"/>
                  </a:lnTo>
                  <a:lnTo>
                    <a:pt x="6601765" y="232257"/>
                  </a:lnTo>
                  <a:lnTo>
                    <a:pt x="6608800" y="234276"/>
                  </a:lnTo>
                  <a:lnTo>
                    <a:pt x="6616103" y="233514"/>
                  </a:lnTo>
                  <a:lnTo>
                    <a:pt x="6622796" y="229908"/>
                  </a:lnTo>
                  <a:lnTo>
                    <a:pt x="6731838" y="139230"/>
                  </a:lnTo>
                  <a:close/>
                </a:path>
                <a:path extrusionOk="0" h="234314" w="6755130">
                  <a:moveTo>
                    <a:pt x="6754749" y="120180"/>
                  </a:moveTo>
                  <a:lnTo>
                    <a:pt x="6622923" y="10198"/>
                  </a:lnTo>
                  <a:lnTo>
                    <a:pt x="6616306" y="6604"/>
                  </a:lnTo>
                  <a:lnTo>
                    <a:pt x="6609042" y="5842"/>
                  </a:lnTo>
                  <a:lnTo>
                    <a:pt x="6602019" y="7861"/>
                  </a:lnTo>
                  <a:lnTo>
                    <a:pt x="6596126" y="12611"/>
                  </a:lnTo>
                  <a:lnTo>
                    <a:pt x="6592519" y="19227"/>
                  </a:lnTo>
                  <a:lnTo>
                    <a:pt x="6591757" y="26492"/>
                  </a:lnTo>
                  <a:lnTo>
                    <a:pt x="6593776" y="33515"/>
                  </a:lnTo>
                  <a:lnTo>
                    <a:pt x="6598539" y="39408"/>
                  </a:lnTo>
                  <a:lnTo>
                    <a:pt x="6672364" y="101092"/>
                  </a:lnTo>
                  <a:lnTo>
                    <a:pt x="3611511" y="98374"/>
                  </a:lnTo>
                  <a:lnTo>
                    <a:pt x="3607663" y="95161"/>
                  </a:lnTo>
                  <a:lnTo>
                    <a:pt x="3498596" y="4356"/>
                  </a:lnTo>
                  <a:lnTo>
                    <a:pt x="3491979" y="762"/>
                  </a:lnTo>
                  <a:lnTo>
                    <a:pt x="3484715" y="0"/>
                  </a:lnTo>
                  <a:lnTo>
                    <a:pt x="3477691" y="2019"/>
                  </a:lnTo>
                  <a:lnTo>
                    <a:pt x="3471799" y="6769"/>
                  </a:lnTo>
                  <a:lnTo>
                    <a:pt x="3468205" y="13449"/>
                  </a:lnTo>
                  <a:lnTo>
                    <a:pt x="3467481" y="20701"/>
                  </a:lnTo>
                  <a:lnTo>
                    <a:pt x="3469513" y="27686"/>
                  </a:lnTo>
                  <a:lnTo>
                    <a:pt x="3474212" y="33566"/>
                  </a:lnTo>
                  <a:lnTo>
                    <a:pt x="3548126" y="95161"/>
                  </a:lnTo>
                  <a:lnTo>
                    <a:pt x="0" y="95161"/>
                  </a:lnTo>
                  <a:lnTo>
                    <a:pt x="0" y="133261"/>
                  </a:lnTo>
                  <a:lnTo>
                    <a:pt x="3544341" y="136423"/>
                  </a:lnTo>
                  <a:lnTo>
                    <a:pt x="3474212" y="194856"/>
                  </a:lnTo>
                  <a:lnTo>
                    <a:pt x="3469513" y="200748"/>
                  </a:lnTo>
                  <a:lnTo>
                    <a:pt x="3467481" y="207733"/>
                  </a:lnTo>
                  <a:lnTo>
                    <a:pt x="3468205" y="214985"/>
                  </a:lnTo>
                  <a:lnTo>
                    <a:pt x="3471799" y="221653"/>
                  </a:lnTo>
                  <a:lnTo>
                    <a:pt x="3477691" y="226415"/>
                  </a:lnTo>
                  <a:lnTo>
                    <a:pt x="3484715" y="228434"/>
                  </a:lnTo>
                  <a:lnTo>
                    <a:pt x="3491979" y="227672"/>
                  </a:lnTo>
                  <a:lnTo>
                    <a:pt x="3498596" y="224066"/>
                  </a:lnTo>
                  <a:lnTo>
                    <a:pt x="3603815" y="136474"/>
                  </a:lnTo>
                  <a:lnTo>
                    <a:pt x="6672224" y="139192"/>
                  </a:lnTo>
                  <a:lnTo>
                    <a:pt x="6725158" y="139230"/>
                  </a:lnTo>
                  <a:lnTo>
                    <a:pt x="6731889" y="139192"/>
                  </a:lnTo>
                  <a:lnTo>
                    <a:pt x="6754749" y="1201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 name="Google Shape;120;p5"/>
            <p:cNvSpPr/>
            <p:nvPr/>
          </p:nvSpPr>
          <p:spPr>
            <a:xfrm>
              <a:off x="1628774" y="2590800"/>
              <a:ext cx="1228725" cy="228600"/>
            </a:xfrm>
            <a:custGeom>
              <a:rect b="b" l="l" r="r" t="t"/>
              <a:pathLst>
                <a:path extrusionOk="0" h="228600" w="1228725">
                  <a:moveTo>
                    <a:pt x="0" y="109474"/>
                  </a:moveTo>
                  <a:lnTo>
                    <a:pt x="8606" y="66865"/>
                  </a:lnTo>
                  <a:lnTo>
                    <a:pt x="32083" y="32067"/>
                  </a:lnTo>
                  <a:lnTo>
                    <a:pt x="66919" y="8604"/>
                  </a:lnTo>
                  <a:lnTo>
                    <a:pt x="109600" y="0"/>
                  </a:lnTo>
                  <a:lnTo>
                    <a:pt x="152209" y="8604"/>
                  </a:lnTo>
                  <a:lnTo>
                    <a:pt x="187007" y="32067"/>
                  </a:lnTo>
                  <a:lnTo>
                    <a:pt x="210470" y="66865"/>
                  </a:lnTo>
                  <a:lnTo>
                    <a:pt x="219075" y="109474"/>
                  </a:lnTo>
                  <a:lnTo>
                    <a:pt x="210470" y="152155"/>
                  </a:lnTo>
                  <a:lnTo>
                    <a:pt x="187007" y="186991"/>
                  </a:lnTo>
                  <a:lnTo>
                    <a:pt x="152209" y="210468"/>
                  </a:lnTo>
                  <a:lnTo>
                    <a:pt x="109600" y="219075"/>
                  </a:lnTo>
                  <a:lnTo>
                    <a:pt x="66919" y="210468"/>
                  </a:lnTo>
                  <a:lnTo>
                    <a:pt x="32083" y="186991"/>
                  </a:lnTo>
                  <a:lnTo>
                    <a:pt x="8606" y="152155"/>
                  </a:lnTo>
                  <a:lnTo>
                    <a:pt x="0" y="109474"/>
                  </a:lnTo>
                  <a:close/>
                </a:path>
                <a:path extrusionOk="0" h="228600" w="1228725">
                  <a:moveTo>
                    <a:pt x="628650" y="114300"/>
                  </a:moveTo>
                  <a:lnTo>
                    <a:pt x="637256" y="73497"/>
                  </a:lnTo>
                  <a:lnTo>
                    <a:pt x="660733" y="40195"/>
                  </a:lnTo>
                  <a:lnTo>
                    <a:pt x="695569" y="17752"/>
                  </a:lnTo>
                  <a:lnTo>
                    <a:pt x="738251" y="9525"/>
                  </a:lnTo>
                  <a:lnTo>
                    <a:pt x="780859" y="17752"/>
                  </a:lnTo>
                  <a:lnTo>
                    <a:pt x="815657" y="40195"/>
                  </a:lnTo>
                  <a:lnTo>
                    <a:pt x="839120" y="73497"/>
                  </a:lnTo>
                  <a:lnTo>
                    <a:pt x="847725" y="114300"/>
                  </a:lnTo>
                  <a:lnTo>
                    <a:pt x="839120" y="155102"/>
                  </a:lnTo>
                  <a:lnTo>
                    <a:pt x="815657" y="188404"/>
                  </a:lnTo>
                  <a:lnTo>
                    <a:pt x="780859" y="210847"/>
                  </a:lnTo>
                  <a:lnTo>
                    <a:pt x="738251" y="219075"/>
                  </a:lnTo>
                  <a:lnTo>
                    <a:pt x="695569" y="210847"/>
                  </a:lnTo>
                  <a:lnTo>
                    <a:pt x="660733" y="188404"/>
                  </a:lnTo>
                  <a:lnTo>
                    <a:pt x="637256" y="155102"/>
                  </a:lnTo>
                  <a:lnTo>
                    <a:pt x="628650" y="114300"/>
                  </a:lnTo>
                  <a:close/>
                </a:path>
                <a:path extrusionOk="0" h="228600" w="1228725">
                  <a:moveTo>
                    <a:pt x="1009650" y="118999"/>
                  </a:moveTo>
                  <a:lnTo>
                    <a:pt x="1018256" y="76390"/>
                  </a:lnTo>
                  <a:lnTo>
                    <a:pt x="1041733" y="41592"/>
                  </a:lnTo>
                  <a:lnTo>
                    <a:pt x="1076569" y="18129"/>
                  </a:lnTo>
                  <a:lnTo>
                    <a:pt x="1119251" y="9525"/>
                  </a:lnTo>
                  <a:lnTo>
                    <a:pt x="1161859" y="18129"/>
                  </a:lnTo>
                  <a:lnTo>
                    <a:pt x="1196657" y="41592"/>
                  </a:lnTo>
                  <a:lnTo>
                    <a:pt x="1220120" y="76390"/>
                  </a:lnTo>
                  <a:lnTo>
                    <a:pt x="1228725" y="118999"/>
                  </a:lnTo>
                  <a:lnTo>
                    <a:pt x="1220120" y="161680"/>
                  </a:lnTo>
                  <a:lnTo>
                    <a:pt x="1196657" y="196516"/>
                  </a:lnTo>
                  <a:lnTo>
                    <a:pt x="1161859" y="219993"/>
                  </a:lnTo>
                  <a:lnTo>
                    <a:pt x="1119251" y="228600"/>
                  </a:lnTo>
                  <a:lnTo>
                    <a:pt x="1076569" y="219993"/>
                  </a:lnTo>
                  <a:lnTo>
                    <a:pt x="1041733" y="196516"/>
                  </a:lnTo>
                  <a:lnTo>
                    <a:pt x="1018256" y="161680"/>
                  </a:lnTo>
                  <a:lnTo>
                    <a:pt x="1009650" y="118999"/>
                  </a:lnTo>
                  <a:close/>
                </a:path>
                <a:path extrusionOk="0" h="228600" w="1228725">
                  <a:moveTo>
                    <a:pt x="295275" y="109474"/>
                  </a:moveTo>
                  <a:lnTo>
                    <a:pt x="303881" y="66865"/>
                  </a:lnTo>
                  <a:lnTo>
                    <a:pt x="327358" y="32067"/>
                  </a:lnTo>
                  <a:lnTo>
                    <a:pt x="362194" y="8604"/>
                  </a:lnTo>
                  <a:lnTo>
                    <a:pt x="404875" y="0"/>
                  </a:lnTo>
                  <a:lnTo>
                    <a:pt x="447484" y="8604"/>
                  </a:lnTo>
                  <a:lnTo>
                    <a:pt x="482282" y="32067"/>
                  </a:lnTo>
                  <a:lnTo>
                    <a:pt x="505745" y="66865"/>
                  </a:lnTo>
                  <a:lnTo>
                    <a:pt x="514350" y="109474"/>
                  </a:lnTo>
                  <a:lnTo>
                    <a:pt x="505745" y="152155"/>
                  </a:lnTo>
                  <a:lnTo>
                    <a:pt x="482282" y="186991"/>
                  </a:lnTo>
                  <a:lnTo>
                    <a:pt x="447484" y="210468"/>
                  </a:lnTo>
                  <a:lnTo>
                    <a:pt x="404875" y="219075"/>
                  </a:lnTo>
                  <a:lnTo>
                    <a:pt x="362194" y="210468"/>
                  </a:lnTo>
                  <a:lnTo>
                    <a:pt x="327358" y="186991"/>
                  </a:lnTo>
                  <a:lnTo>
                    <a:pt x="303881" y="152155"/>
                  </a:lnTo>
                  <a:lnTo>
                    <a:pt x="295275" y="109474"/>
                  </a:lnTo>
                  <a:close/>
                </a:path>
              </a:pathLst>
            </a:custGeom>
            <a:noFill/>
            <a:ln cap="flat" cmpd="sng" w="41275">
              <a:solidFill>
                <a:srgbClr val="4285F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 name="Google Shape;121;p5"/>
            <p:cNvSpPr/>
            <p:nvPr/>
          </p:nvSpPr>
          <p:spPr>
            <a:xfrm>
              <a:off x="1428829" y="1095375"/>
              <a:ext cx="228600" cy="1946910"/>
            </a:xfrm>
            <a:custGeom>
              <a:rect b="b" l="l" r="r" t="t"/>
              <a:pathLst>
                <a:path extrusionOk="0" h="1946910" w="228600">
                  <a:moveTo>
                    <a:pt x="114220" y="59436"/>
                  </a:moveTo>
                  <a:lnTo>
                    <a:pt x="95170" y="82296"/>
                  </a:lnTo>
                  <a:lnTo>
                    <a:pt x="95170" y="1946656"/>
                  </a:lnTo>
                  <a:lnTo>
                    <a:pt x="133270" y="1946656"/>
                  </a:lnTo>
                  <a:lnTo>
                    <a:pt x="133270" y="82296"/>
                  </a:lnTo>
                  <a:lnTo>
                    <a:pt x="114220" y="59436"/>
                  </a:lnTo>
                  <a:close/>
                </a:path>
                <a:path extrusionOk="0" h="1946910" w="228600">
                  <a:moveTo>
                    <a:pt x="114220" y="0"/>
                  </a:moveTo>
                  <a:lnTo>
                    <a:pt x="4365" y="131825"/>
                  </a:lnTo>
                  <a:lnTo>
                    <a:pt x="760" y="138495"/>
                  </a:lnTo>
                  <a:lnTo>
                    <a:pt x="0" y="145748"/>
                  </a:lnTo>
                  <a:lnTo>
                    <a:pt x="2026" y="152739"/>
                  </a:lnTo>
                  <a:lnTo>
                    <a:pt x="6778" y="158623"/>
                  </a:lnTo>
                  <a:lnTo>
                    <a:pt x="13448" y="162228"/>
                  </a:lnTo>
                  <a:lnTo>
                    <a:pt x="20701" y="162988"/>
                  </a:lnTo>
                  <a:lnTo>
                    <a:pt x="27691" y="160962"/>
                  </a:lnTo>
                  <a:lnTo>
                    <a:pt x="33575" y="156210"/>
                  </a:lnTo>
                  <a:lnTo>
                    <a:pt x="95170" y="82296"/>
                  </a:lnTo>
                  <a:lnTo>
                    <a:pt x="95170" y="29717"/>
                  </a:lnTo>
                  <a:lnTo>
                    <a:pt x="138985" y="29717"/>
                  </a:lnTo>
                  <a:lnTo>
                    <a:pt x="114220" y="0"/>
                  </a:lnTo>
                  <a:close/>
                </a:path>
                <a:path extrusionOk="0" h="1946910" w="228600">
                  <a:moveTo>
                    <a:pt x="138985" y="29717"/>
                  </a:moveTo>
                  <a:lnTo>
                    <a:pt x="133270" y="29717"/>
                  </a:lnTo>
                  <a:lnTo>
                    <a:pt x="133270" y="82296"/>
                  </a:lnTo>
                  <a:lnTo>
                    <a:pt x="194865" y="156210"/>
                  </a:lnTo>
                  <a:lnTo>
                    <a:pt x="200749" y="160962"/>
                  </a:lnTo>
                  <a:lnTo>
                    <a:pt x="207740" y="162988"/>
                  </a:lnTo>
                  <a:lnTo>
                    <a:pt x="214993" y="162228"/>
                  </a:lnTo>
                  <a:lnTo>
                    <a:pt x="221662" y="158623"/>
                  </a:lnTo>
                  <a:lnTo>
                    <a:pt x="226415" y="152739"/>
                  </a:lnTo>
                  <a:lnTo>
                    <a:pt x="228441" y="145748"/>
                  </a:lnTo>
                  <a:lnTo>
                    <a:pt x="227681" y="138495"/>
                  </a:lnTo>
                  <a:lnTo>
                    <a:pt x="224075" y="131825"/>
                  </a:lnTo>
                  <a:lnTo>
                    <a:pt x="138985" y="29717"/>
                  </a:lnTo>
                  <a:close/>
                </a:path>
                <a:path extrusionOk="0" h="1946910" w="228600">
                  <a:moveTo>
                    <a:pt x="133270" y="29717"/>
                  </a:moveTo>
                  <a:lnTo>
                    <a:pt x="95170" y="29717"/>
                  </a:lnTo>
                  <a:lnTo>
                    <a:pt x="95170" y="82296"/>
                  </a:lnTo>
                  <a:lnTo>
                    <a:pt x="114220" y="59436"/>
                  </a:lnTo>
                  <a:lnTo>
                    <a:pt x="99615" y="41910"/>
                  </a:lnTo>
                  <a:lnTo>
                    <a:pt x="133270" y="41910"/>
                  </a:lnTo>
                  <a:lnTo>
                    <a:pt x="133270" y="29717"/>
                  </a:lnTo>
                  <a:close/>
                </a:path>
                <a:path extrusionOk="0" h="1946910" w="228600">
                  <a:moveTo>
                    <a:pt x="133270" y="41910"/>
                  </a:moveTo>
                  <a:lnTo>
                    <a:pt x="128825" y="41910"/>
                  </a:lnTo>
                  <a:lnTo>
                    <a:pt x="114220" y="59436"/>
                  </a:lnTo>
                  <a:lnTo>
                    <a:pt x="133270" y="82296"/>
                  </a:lnTo>
                  <a:lnTo>
                    <a:pt x="133270" y="41910"/>
                  </a:lnTo>
                  <a:close/>
                </a:path>
                <a:path extrusionOk="0" h="1946910" w="228600">
                  <a:moveTo>
                    <a:pt x="128825" y="41910"/>
                  </a:moveTo>
                  <a:lnTo>
                    <a:pt x="99615" y="41910"/>
                  </a:lnTo>
                  <a:lnTo>
                    <a:pt x="114220" y="59436"/>
                  </a:lnTo>
                  <a:lnTo>
                    <a:pt x="128825" y="4191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2" name="Google Shape;122;p5"/>
            <p:cNvPicPr preferRelativeResize="0"/>
            <p:nvPr/>
          </p:nvPicPr>
          <p:blipFill rotWithShape="1">
            <a:blip r:embed="rId3">
              <a:alphaModFix/>
            </a:blip>
            <a:srcRect b="0" l="0" r="0" t="0"/>
            <a:stretch/>
          </p:blipFill>
          <p:spPr>
            <a:xfrm>
              <a:off x="3614800" y="1320545"/>
              <a:ext cx="221614" cy="221741"/>
            </a:xfrm>
            <a:prstGeom prst="rect">
              <a:avLst/>
            </a:prstGeom>
            <a:noFill/>
            <a:ln>
              <a:noFill/>
            </a:ln>
          </p:spPr>
        </p:pic>
        <p:pic>
          <p:nvPicPr>
            <p:cNvPr id="123" name="Google Shape;123;p5"/>
            <p:cNvPicPr preferRelativeResize="0"/>
            <p:nvPr/>
          </p:nvPicPr>
          <p:blipFill rotWithShape="1">
            <a:blip r:embed="rId4">
              <a:alphaModFix/>
            </a:blip>
            <a:srcRect b="0" l="0" r="0" t="0"/>
            <a:stretch/>
          </p:blipFill>
          <p:spPr>
            <a:xfrm>
              <a:off x="3927474" y="1320545"/>
              <a:ext cx="221741" cy="221741"/>
            </a:xfrm>
            <a:prstGeom prst="rect">
              <a:avLst/>
            </a:prstGeom>
            <a:noFill/>
            <a:ln>
              <a:noFill/>
            </a:ln>
          </p:spPr>
        </p:pic>
        <p:pic>
          <p:nvPicPr>
            <p:cNvPr id="124" name="Google Shape;124;p5"/>
            <p:cNvPicPr preferRelativeResize="0"/>
            <p:nvPr/>
          </p:nvPicPr>
          <p:blipFill rotWithShape="1">
            <a:blip r:embed="rId5">
              <a:alphaModFix/>
            </a:blip>
            <a:srcRect b="0" l="0" r="0" t="0"/>
            <a:stretch/>
          </p:blipFill>
          <p:spPr>
            <a:xfrm>
              <a:off x="4276597" y="1320545"/>
              <a:ext cx="221741" cy="221741"/>
            </a:xfrm>
            <a:prstGeom prst="rect">
              <a:avLst/>
            </a:prstGeom>
            <a:noFill/>
            <a:ln>
              <a:noFill/>
            </a:ln>
          </p:spPr>
        </p:pic>
        <p:pic>
          <p:nvPicPr>
            <p:cNvPr id="125" name="Google Shape;125;p5"/>
            <p:cNvPicPr preferRelativeResize="0"/>
            <p:nvPr/>
          </p:nvPicPr>
          <p:blipFill rotWithShape="1">
            <a:blip r:embed="rId6">
              <a:alphaModFix/>
            </a:blip>
            <a:srcRect b="0" l="0" r="0" t="0"/>
            <a:stretch/>
          </p:blipFill>
          <p:spPr>
            <a:xfrm>
              <a:off x="4674488" y="1320545"/>
              <a:ext cx="221614" cy="221741"/>
            </a:xfrm>
            <a:prstGeom prst="rect">
              <a:avLst/>
            </a:prstGeom>
            <a:noFill/>
            <a:ln>
              <a:noFill/>
            </a:ln>
          </p:spPr>
        </p:pic>
        <p:sp>
          <p:nvSpPr>
            <p:cNvPr id="126" name="Google Shape;126;p5"/>
            <p:cNvSpPr/>
            <p:nvPr/>
          </p:nvSpPr>
          <p:spPr>
            <a:xfrm>
              <a:off x="1433575" y="1433576"/>
              <a:ext cx="228600" cy="0"/>
            </a:xfrm>
            <a:custGeom>
              <a:rect b="b" l="l" r="r" t="t"/>
              <a:pathLst>
                <a:path extrusionOk="0" h="120000" w="228600">
                  <a:moveTo>
                    <a:pt x="0" y="0"/>
                  </a:moveTo>
                  <a:lnTo>
                    <a:pt x="228600" y="0"/>
                  </a:lnTo>
                </a:path>
              </a:pathLst>
            </a:custGeom>
            <a:noFill/>
            <a:ln cap="flat" cmpd="sng" w="31750">
              <a:solidFill>
                <a:srgbClr val="0D0D0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 name="Google Shape;127;p5"/>
            <p:cNvSpPr/>
            <p:nvPr/>
          </p:nvSpPr>
          <p:spPr>
            <a:xfrm>
              <a:off x="1657349" y="990600"/>
              <a:ext cx="3669665" cy="2012314"/>
            </a:xfrm>
            <a:custGeom>
              <a:rect b="b" l="l" r="r" t="t"/>
              <a:pathLst>
                <a:path extrusionOk="0" h="2012314" w="3669665">
                  <a:moveTo>
                    <a:pt x="0" y="2012061"/>
                  </a:moveTo>
                  <a:lnTo>
                    <a:pt x="3669411" y="0"/>
                  </a:lnTo>
                </a:path>
              </a:pathLst>
            </a:custGeom>
            <a:noFill/>
            <a:ln cap="flat" cmpd="sng" w="38100">
              <a:solidFill>
                <a:srgbClr val="0096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8" name="Google Shape;128;p5"/>
            <p:cNvPicPr preferRelativeResize="0"/>
            <p:nvPr/>
          </p:nvPicPr>
          <p:blipFill rotWithShape="1">
            <a:blip r:embed="rId7">
              <a:alphaModFix/>
            </a:blip>
            <a:srcRect b="0" l="0" r="0" t="0"/>
            <a:stretch/>
          </p:blipFill>
          <p:spPr>
            <a:xfrm>
              <a:off x="1422080" y="973455"/>
              <a:ext cx="2153470" cy="1790700"/>
            </a:xfrm>
            <a:prstGeom prst="rect">
              <a:avLst/>
            </a:prstGeom>
            <a:noFill/>
            <a:ln>
              <a:noFill/>
            </a:ln>
          </p:spPr>
        </p:pic>
      </p:grpSp>
      <p:sp>
        <p:nvSpPr>
          <p:cNvPr id="129" name="Google Shape;129;p5"/>
          <p:cNvSpPr txBox="1"/>
          <p:nvPr/>
        </p:nvSpPr>
        <p:spPr>
          <a:xfrm>
            <a:off x="122237" y="1133538"/>
            <a:ext cx="1285875" cy="1708785"/>
          </a:xfrm>
          <a:prstGeom prst="rect">
            <a:avLst/>
          </a:prstGeom>
          <a:noFill/>
          <a:ln>
            <a:noFill/>
          </a:ln>
        </p:spPr>
        <p:txBody>
          <a:bodyPr anchorCtr="0" anchor="t" bIns="0" lIns="0" spcFirstLastPara="1" rIns="0" wrap="square" tIns="122550">
            <a:spAutoFit/>
          </a:bodyPr>
          <a:lstStyle/>
          <a:p>
            <a:pPr indent="0" lvl="0" marL="0" marR="5080" rtl="0" algn="r">
              <a:lnSpc>
                <a:spcPct val="100000"/>
              </a:lnSpc>
              <a:spcBef>
                <a:spcPts val="0"/>
              </a:spcBef>
              <a:spcAft>
                <a:spcPts val="0"/>
              </a:spcAft>
              <a:buNone/>
            </a:pPr>
            <a:r>
              <a:rPr lang="en-US" sz="2000">
                <a:latin typeface="Verdana"/>
                <a:ea typeface="Verdana"/>
                <a:cs typeface="Verdana"/>
                <a:sym typeface="Verdana"/>
              </a:rPr>
              <a:t>(</a:t>
            </a:r>
            <a:r>
              <a:rPr lang="en-US" sz="2000">
                <a:solidFill>
                  <a:srgbClr val="945200"/>
                </a:solidFill>
                <a:latin typeface="Verdana"/>
                <a:ea typeface="Verdana"/>
                <a:cs typeface="Verdana"/>
                <a:sym typeface="Verdana"/>
              </a:rPr>
              <a:t>yes</a:t>
            </a:r>
            <a:r>
              <a:rPr lang="en-US" sz="2000">
                <a:latin typeface="Verdana"/>
                <a:ea typeface="Verdana"/>
                <a:cs typeface="Verdana"/>
                <a:sym typeface="Verdana"/>
              </a:rPr>
              <a:t>) </a:t>
            </a:r>
            <a:r>
              <a:rPr lang="en-US" sz="2000">
                <a:solidFill>
                  <a:srgbClr val="945200"/>
                </a:solidFill>
                <a:latin typeface="Cambria Math"/>
                <a:ea typeface="Cambria Math"/>
                <a:cs typeface="Cambria Math"/>
                <a:sym typeface="Cambria Math"/>
              </a:rPr>
              <a:t>1</a:t>
            </a:r>
            <a:endParaRPr sz="2000">
              <a:latin typeface="Cambria Math"/>
              <a:ea typeface="Cambria Math"/>
              <a:cs typeface="Cambria Math"/>
              <a:sym typeface="Cambria Math"/>
            </a:endParaRPr>
          </a:p>
          <a:p>
            <a:pPr indent="0" lvl="0" marL="0" marR="8890" rtl="0" algn="r">
              <a:lnSpc>
                <a:spcPct val="106500"/>
              </a:lnSpc>
              <a:spcBef>
                <a:spcPts val="870"/>
              </a:spcBef>
              <a:spcAft>
                <a:spcPts val="0"/>
              </a:spcAft>
              <a:buNone/>
            </a:pPr>
            <a:r>
              <a:rPr lang="en-US" sz="2000">
                <a:solidFill>
                  <a:srgbClr val="7030A0"/>
                </a:solidFill>
                <a:latin typeface="Verdana"/>
                <a:ea typeface="Verdana"/>
                <a:cs typeface="Verdana"/>
                <a:sym typeface="Verdana"/>
              </a:rPr>
              <a:t>threshold</a:t>
            </a:r>
            <a:endParaRPr sz="2000">
              <a:latin typeface="Verdana"/>
              <a:ea typeface="Verdana"/>
              <a:cs typeface="Verdana"/>
              <a:sym typeface="Verdana"/>
            </a:endParaRPr>
          </a:p>
          <a:p>
            <a:pPr indent="0" lvl="0" marL="0" marR="25400" rtl="0" algn="r">
              <a:lnSpc>
                <a:spcPct val="104944"/>
              </a:lnSpc>
              <a:spcBef>
                <a:spcPts val="0"/>
              </a:spcBef>
              <a:spcAft>
                <a:spcPts val="0"/>
              </a:spcAft>
              <a:buNone/>
            </a:pPr>
            <a:r>
              <a:rPr lang="en-US" sz="1800">
                <a:solidFill>
                  <a:srgbClr val="C00000"/>
                </a:solidFill>
                <a:latin typeface="Verdana"/>
                <a:ea typeface="Verdana"/>
                <a:cs typeface="Verdana"/>
                <a:sym typeface="Verdana"/>
              </a:rPr>
              <a:t>malignant?</a:t>
            </a:r>
            <a:endParaRPr sz="1800">
              <a:latin typeface="Verdana"/>
              <a:ea typeface="Verdana"/>
              <a:cs typeface="Verdana"/>
              <a:sym typeface="Verdana"/>
            </a:endParaRPr>
          </a:p>
          <a:p>
            <a:pPr indent="0" lvl="0" marL="0" rtl="0" algn="l">
              <a:lnSpc>
                <a:spcPct val="100000"/>
              </a:lnSpc>
              <a:spcBef>
                <a:spcPts val="15"/>
              </a:spcBef>
              <a:spcAft>
                <a:spcPts val="0"/>
              </a:spcAft>
              <a:buNone/>
            </a:pPr>
            <a:r>
              <a:t/>
            </a:r>
            <a:endParaRPr sz="2200">
              <a:latin typeface="Verdana"/>
              <a:ea typeface="Verdana"/>
              <a:cs typeface="Verdana"/>
              <a:sym typeface="Verdana"/>
            </a:endParaRPr>
          </a:p>
          <a:p>
            <a:pPr indent="0" lvl="0" marL="0" marR="78105" rtl="0" algn="r">
              <a:lnSpc>
                <a:spcPct val="100000"/>
              </a:lnSpc>
              <a:spcBef>
                <a:spcPts val="0"/>
              </a:spcBef>
              <a:spcAft>
                <a:spcPts val="0"/>
              </a:spcAft>
              <a:buNone/>
            </a:pPr>
            <a:r>
              <a:rPr lang="en-US" sz="2000">
                <a:latin typeface="Verdana"/>
                <a:ea typeface="Verdana"/>
                <a:cs typeface="Verdana"/>
                <a:sym typeface="Verdana"/>
              </a:rPr>
              <a:t>(</a:t>
            </a:r>
            <a:r>
              <a:rPr lang="en-US" sz="2000">
                <a:solidFill>
                  <a:srgbClr val="7A81FF"/>
                </a:solidFill>
                <a:latin typeface="Verdana"/>
                <a:ea typeface="Verdana"/>
                <a:cs typeface="Verdana"/>
                <a:sym typeface="Verdana"/>
              </a:rPr>
              <a:t>no</a:t>
            </a:r>
            <a:r>
              <a:rPr lang="en-US" sz="2000">
                <a:latin typeface="Verdana"/>
                <a:ea typeface="Verdana"/>
                <a:cs typeface="Verdana"/>
                <a:sym typeface="Verdana"/>
              </a:rPr>
              <a:t>) </a:t>
            </a:r>
            <a:r>
              <a:rPr lang="en-US" sz="2000">
                <a:solidFill>
                  <a:srgbClr val="7A81FF"/>
                </a:solidFill>
                <a:latin typeface="Cambria Math"/>
                <a:ea typeface="Cambria Math"/>
                <a:cs typeface="Cambria Math"/>
                <a:sym typeface="Cambria Math"/>
              </a:rPr>
              <a:t>0</a:t>
            </a:r>
            <a:endParaRPr sz="2000">
              <a:latin typeface="Cambria Math"/>
              <a:ea typeface="Cambria Math"/>
              <a:cs typeface="Cambria Math"/>
              <a:sym typeface="Cambria Math"/>
            </a:endParaRPr>
          </a:p>
        </p:txBody>
      </p:sp>
      <p:sp>
        <p:nvSpPr>
          <p:cNvPr id="130" name="Google Shape;130;p5"/>
          <p:cNvSpPr txBox="1"/>
          <p:nvPr/>
        </p:nvSpPr>
        <p:spPr>
          <a:xfrm>
            <a:off x="4630165" y="651255"/>
            <a:ext cx="486409"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30000" lang="en-US" sz="3000">
                <a:solidFill>
                  <a:srgbClr val="0096FF"/>
                </a:solidFill>
                <a:latin typeface="Cambria Math"/>
                <a:ea typeface="Cambria Math"/>
                <a:cs typeface="Cambria Math"/>
                <a:sym typeface="Cambria Math"/>
              </a:rPr>
              <a:t>𝑓</a:t>
            </a:r>
            <a:r>
              <a:rPr lang="en-US" sz="1500">
                <a:latin typeface="Cambria Math"/>
                <a:ea typeface="Cambria Math"/>
                <a:cs typeface="Cambria Math"/>
                <a:sym typeface="Cambria Math"/>
              </a:rPr>
              <a:t>𝑤,𝑏</a:t>
            </a:r>
            <a:endParaRPr sz="1500">
              <a:latin typeface="Cambria Math"/>
              <a:ea typeface="Cambria Math"/>
              <a:cs typeface="Cambria Math"/>
              <a:sym typeface="Cambria Math"/>
            </a:endParaRPr>
          </a:p>
        </p:txBody>
      </p:sp>
      <p:sp>
        <p:nvSpPr>
          <p:cNvPr id="131" name="Google Shape;131;p5"/>
          <p:cNvSpPr/>
          <p:nvPr/>
        </p:nvSpPr>
        <p:spPr>
          <a:xfrm>
            <a:off x="5114544" y="671702"/>
            <a:ext cx="309245" cy="238760"/>
          </a:xfrm>
          <a:custGeom>
            <a:rect b="b" l="l" r="r" t="t"/>
            <a:pathLst>
              <a:path extrusionOk="0" h="238759" w="309245">
                <a:moveTo>
                  <a:pt x="233298" y="0"/>
                </a:moveTo>
                <a:lnTo>
                  <a:pt x="229869" y="9651"/>
                </a:lnTo>
                <a:lnTo>
                  <a:pt x="243659" y="15654"/>
                </a:lnTo>
                <a:lnTo>
                  <a:pt x="255508" y="23955"/>
                </a:lnTo>
                <a:lnTo>
                  <a:pt x="279598" y="62404"/>
                </a:lnTo>
                <a:lnTo>
                  <a:pt x="287527" y="117983"/>
                </a:lnTo>
                <a:lnTo>
                  <a:pt x="286646" y="138955"/>
                </a:lnTo>
                <a:lnTo>
                  <a:pt x="273430" y="190373"/>
                </a:lnTo>
                <a:lnTo>
                  <a:pt x="243820" y="222573"/>
                </a:lnTo>
                <a:lnTo>
                  <a:pt x="230250" y="228600"/>
                </a:lnTo>
                <a:lnTo>
                  <a:pt x="233298" y="238251"/>
                </a:lnTo>
                <a:lnTo>
                  <a:pt x="278804" y="211195"/>
                </a:lnTo>
                <a:lnTo>
                  <a:pt x="304371" y="161258"/>
                </a:lnTo>
                <a:lnTo>
                  <a:pt x="309244" y="119252"/>
                </a:lnTo>
                <a:lnTo>
                  <a:pt x="308008" y="97397"/>
                </a:lnTo>
                <a:lnTo>
                  <a:pt x="298154" y="58638"/>
                </a:lnTo>
                <a:lnTo>
                  <a:pt x="265668" y="15319"/>
                </a:lnTo>
                <a:lnTo>
                  <a:pt x="250537" y="6260"/>
                </a:lnTo>
                <a:lnTo>
                  <a:pt x="233298" y="0"/>
                </a:lnTo>
                <a:close/>
              </a:path>
              <a:path extrusionOk="0" h="238759" w="309245">
                <a:moveTo>
                  <a:pt x="76072" y="0"/>
                </a:moveTo>
                <a:lnTo>
                  <a:pt x="30567" y="27164"/>
                </a:lnTo>
                <a:lnTo>
                  <a:pt x="4937" y="77184"/>
                </a:lnTo>
                <a:lnTo>
                  <a:pt x="0" y="119252"/>
                </a:lnTo>
                <a:lnTo>
                  <a:pt x="1236" y="141089"/>
                </a:lnTo>
                <a:lnTo>
                  <a:pt x="11090" y="179760"/>
                </a:lnTo>
                <a:lnTo>
                  <a:pt x="43592" y="222996"/>
                </a:lnTo>
                <a:lnTo>
                  <a:pt x="76072" y="238251"/>
                </a:lnTo>
                <a:lnTo>
                  <a:pt x="78993" y="228600"/>
                </a:lnTo>
                <a:lnTo>
                  <a:pt x="65444" y="222573"/>
                </a:lnTo>
                <a:lnTo>
                  <a:pt x="53752" y="214201"/>
                </a:lnTo>
                <a:lnTo>
                  <a:pt x="29773" y="175186"/>
                </a:lnTo>
                <a:lnTo>
                  <a:pt x="21843" y="117983"/>
                </a:lnTo>
                <a:lnTo>
                  <a:pt x="22725" y="97647"/>
                </a:lnTo>
                <a:lnTo>
                  <a:pt x="35940" y="47498"/>
                </a:lnTo>
                <a:lnTo>
                  <a:pt x="65659" y="15654"/>
                </a:lnTo>
                <a:lnTo>
                  <a:pt x="79375" y="9651"/>
                </a:lnTo>
                <a:lnTo>
                  <a:pt x="7607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 name="Google Shape;132;p5"/>
          <p:cNvSpPr txBox="1"/>
          <p:nvPr/>
        </p:nvSpPr>
        <p:spPr>
          <a:xfrm>
            <a:off x="5189601" y="593724"/>
            <a:ext cx="1375410" cy="3352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000">
                <a:solidFill>
                  <a:srgbClr val="FF9300"/>
                </a:solidFill>
                <a:latin typeface="Cambria Math"/>
                <a:ea typeface="Cambria Math"/>
                <a:cs typeface="Cambria Math"/>
                <a:sym typeface="Cambria Math"/>
              </a:rPr>
              <a:t>𝑥	</a:t>
            </a:r>
            <a:r>
              <a:rPr lang="en-US" sz="2000">
                <a:latin typeface="Cambria Math"/>
                <a:ea typeface="Cambria Math"/>
                <a:cs typeface="Cambria Math"/>
                <a:sym typeface="Cambria Math"/>
              </a:rPr>
              <a:t>= 𝑤</a:t>
            </a:r>
            <a:r>
              <a:rPr lang="en-US" sz="2000">
                <a:solidFill>
                  <a:srgbClr val="FF9300"/>
                </a:solidFill>
                <a:latin typeface="Cambria Math"/>
                <a:ea typeface="Cambria Math"/>
                <a:cs typeface="Cambria Math"/>
                <a:sym typeface="Cambria Math"/>
              </a:rPr>
              <a:t>𝑥 </a:t>
            </a:r>
            <a:r>
              <a:rPr lang="en-US" sz="2000">
                <a:latin typeface="Cambria Math"/>
                <a:ea typeface="Cambria Math"/>
                <a:cs typeface="Cambria Math"/>
                <a:sym typeface="Cambria Math"/>
              </a:rPr>
              <a:t>+ 𝑏</a:t>
            </a:r>
            <a:endParaRPr sz="2000">
              <a:latin typeface="Cambria Math"/>
              <a:ea typeface="Cambria Math"/>
              <a:cs typeface="Cambria Math"/>
              <a:sym typeface="Cambria Math"/>
            </a:endParaRPr>
          </a:p>
        </p:txBody>
      </p:sp>
      <p:sp>
        <p:nvSpPr>
          <p:cNvPr id="133" name="Google Shape;133;p5"/>
          <p:cNvSpPr/>
          <p:nvPr/>
        </p:nvSpPr>
        <p:spPr>
          <a:xfrm>
            <a:off x="1651761" y="3874134"/>
            <a:ext cx="309245" cy="238760"/>
          </a:xfrm>
          <a:custGeom>
            <a:rect b="b" l="l" r="r" t="t"/>
            <a:pathLst>
              <a:path extrusionOk="0" h="238760" w="309244">
                <a:moveTo>
                  <a:pt x="233171" y="0"/>
                </a:moveTo>
                <a:lnTo>
                  <a:pt x="229743" y="9677"/>
                </a:lnTo>
                <a:lnTo>
                  <a:pt x="243550" y="15658"/>
                </a:lnTo>
                <a:lnTo>
                  <a:pt x="255428" y="23942"/>
                </a:lnTo>
                <a:lnTo>
                  <a:pt x="279471" y="62339"/>
                </a:lnTo>
                <a:lnTo>
                  <a:pt x="287400" y="117919"/>
                </a:lnTo>
                <a:lnTo>
                  <a:pt x="286519" y="138929"/>
                </a:lnTo>
                <a:lnTo>
                  <a:pt x="273304" y="190372"/>
                </a:lnTo>
                <a:lnTo>
                  <a:pt x="243746" y="222535"/>
                </a:lnTo>
                <a:lnTo>
                  <a:pt x="230124" y="228549"/>
                </a:lnTo>
                <a:lnTo>
                  <a:pt x="233171" y="238213"/>
                </a:lnTo>
                <a:lnTo>
                  <a:pt x="278677" y="211178"/>
                </a:lnTo>
                <a:lnTo>
                  <a:pt x="304244" y="161258"/>
                </a:lnTo>
                <a:lnTo>
                  <a:pt x="309118" y="119176"/>
                </a:lnTo>
                <a:lnTo>
                  <a:pt x="307899" y="97335"/>
                </a:lnTo>
                <a:lnTo>
                  <a:pt x="298080" y="58626"/>
                </a:lnTo>
                <a:lnTo>
                  <a:pt x="265541" y="15278"/>
                </a:lnTo>
                <a:lnTo>
                  <a:pt x="250410" y="6238"/>
                </a:lnTo>
                <a:lnTo>
                  <a:pt x="233171" y="0"/>
                </a:lnTo>
                <a:close/>
              </a:path>
              <a:path extrusionOk="0" h="238760" w="309244">
                <a:moveTo>
                  <a:pt x="75945" y="0"/>
                </a:moveTo>
                <a:lnTo>
                  <a:pt x="30493" y="27117"/>
                </a:lnTo>
                <a:lnTo>
                  <a:pt x="4873" y="77152"/>
                </a:lnTo>
                <a:lnTo>
                  <a:pt x="0" y="119176"/>
                </a:lnTo>
                <a:lnTo>
                  <a:pt x="1216" y="141060"/>
                </a:lnTo>
                <a:lnTo>
                  <a:pt x="10983" y="179770"/>
                </a:lnTo>
                <a:lnTo>
                  <a:pt x="43465" y="222977"/>
                </a:lnTo>
                <a:lnTo>
                  <a:pt x="75945" y="238213"/>
                </a:lnTo>
                <a:lnTo>
                  <a:pt x="78993" y="228549"/>
                </a:lnTo>
                <a:lnTo>
                  <a:pt x="65371" y="222535"/>
                </a:lnTo>
                <a:lnTo>
                  <a:pt x="53641" y="214171"/>
                </a:lnTo>
                <a:lnTo>
                  <a:pt x="29646" y="175157"/>
                </a:lnTo>
                <a:lnTo>
                  <a:pt x="21717" y="117919"/>
                </a:lnTo>
                <a:lnTo>
                  <a:pt x="22598" y="97595"/>
                </a:lnTo>
                <a:lnTo>
                  <a:pt x="35813" y="47409"/>
                </a:lnTo>
                <a:lnTo>
                  <a:pt x="65585" y="15658"/>
                </a:lnTo>
                <a:lnTo>
                  <a:pt x="79375" y="9677"/>
                </a:lnTo>
                <a:lnTo>
                  <a:pt x="759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 name="Google Shape;134;p5"/>
          <p:cNvSpPr txBox="1"/>
          <p:nvPr/>
        </p:nvSpPr>
        <p:spPr>
          <a:xfrm>
            <a:off x="915669" y="3315779"/>
            <a:ext cx="748030" cy="821055"/>
          </a:xfrm>
          <a:prstGeom prst="rect">
            <a:avLst/>
          </a:prstGeom>
          <a:noFill/>
          <a:ln>
            <a:noFill/>
          </a:ln>
        </p:spPr>
        <p:txBody>
          <a:bodyPr anchorCtr="0" anchor="t" bIns="0" lIns="0" spcFirstLastPara="1" rIns="0" wrap="square" tIns="104775">
            <a:spAutoFit/>
          </a:bodyPr>
          <a:lstStyle/>
          <a:p>
            <a:pPr indent="0" lvl="0" marL="51435" rtl="0" algn="l">
              <a:lnSpc>
                <a:spcPct val="100000"/>
              </a:lnSpc>
              <a:spcBef>
                <a:spcPts val="0"/>
              </a:spcBef>
              <a:spcAft>
                <a:spcPts val="0"/>
              </a:spcAft>
              <a:buNone/>
            </a:pPr>
            <a:r>
              <a:rPr lang="en-US" sz="2000">
                <a:latin typeface="Verdana"/>
                <a:ea typeface="Verdana"/>
                <a:cs typeface="Verdana"/>
                <a:sym typeface="Verdana"/>
              </a:rPr>
              <a:t>if </a:t>
            </a:r>
            <a:r>
              <a:rPr lang="en-US" sz="2000">
                <a:solidFill>
                  <a:srgbClr val="0096FF"/>
                </a:solidFill>
                <a:latin typeface="Cambria Math"/>
                <a:ea typeface="Cambria Math"/>
                <a:cs typeface="Cambria Math"/>
                <a:sym typeface="Cambria Math"/>
              </a:rPr>
              <a:t>𝑓</a:t>
            </a:r>
            <a:r>
              <a:rPr baseline="-25000" lang="en-US" sz="2250">
                <a:latin typeface="Cambria Math"/>
                <a:ea typeface="Cambria Math"/>
                <a:cs typeface="Cambria Math"/>
                <a:sym typeface="Cambria Math"/>
              </a:rPr>
              <a:t>𝑤,𝑏</a:t>
            </a:r>
            <a:endParaRPr baseline="-25000" sz="2250">
              <a:latin typeface="Cambria Math"/>
              <a:ea typeface="Cambria Math"/>
              <a:cs typeface="Cambria Math"/>
              <a:sym typeface="Cambria Math"/>
            </a:endParaRPr>
          </a:p>
          <a:p>
            <a:pPr indent="0" lvl="0" marL="38100" rtl="0" algn="l">
              <a:lnSpc>
                <a:spcPct val="100000"/>
              </a:lnSpc>
              <a:spcBef>
                <a:spcPts val="735"/>
              </a:spcBef>
              <a:spcAft>
                <a:spcPts val="0"/>
              </a:spcAft>
              <a:buNone/>
            </a:pPr>
            <a:r>
              <a:rPr lang="en-US" sz="2000">
                <a:latin typeface="Verdana"/>
                <a:ea typeface="Verdana"/>
                <a:cs typeface="Verdana"/>
                <a:sym typeface="Verdana"/>
              </a:rPr>
              <a:t>if </a:t>
            </a:r>
            <a:r>
              <a:rPr lang="en-US" sz="2000">
                <a:solidFill>
                  <a:srgbClr val="0096FF"/>
                </a:solidFill>
                <a:latin typeface="Cambria Math"/>
                <a:ea typeface="Cambria Math"/>
                <a:cs typeface="Cambria Math"/>
                <a:sym typeface="Cambria Math"/>
              </a:rPr>
              <a:t>𝑓</a:t>
            </a:r>
            <a:r>
              <a:rPr baseline="-25000" lang="en-US" sz="2250">
                <a:latin typeface="Cambria Math"/>
                <a:ea typeface="Cambria Math"/>
                <a:cs typeface="Cambria Math"/>
                <a:sym typeface="Cambria Math"/>
              </a:rPr>
              <a:t>𝑤,𝑏</a:t>
            </a:r>
            <a:endParaRPr baseline="-25000" sz="2250">
              <a:latin typeface="Cambria Math"/>
              <a:ea typeface="Cambria Math"/>
              <a:cs typeface="Cambria Math"/>
              <a:sym typeface="Cambria Math"/>
            </a:endParaRPr>
          </a:p>
        </p:txBody>
      </p:sp>
      <p:sp>
        <p:nvSpPr>
          <p:cNvPr id="135" name="Google Shape;135;p5"/>
          <p:cNvSpPr/>
          <p:nvPr/>
        </p:nvSpPr>
        <p:spPr>
          <a:xfrm>
            <a:off x="1665097" y="3477005"/>
            <a:ext cx="309245" cy="238125"/>
          </a:xfrm>
          <a:custGeom>
            <a:rect b="b" l="l" r="r" t="t"/>
            <a:pathLst>
              <a:path extrusionOk="0" h="238125" w="309244">
                <a:moveTo>
                  <a:pt x="233298" y="0"/>
                </a:moveTo>
                <a:lnTo>
                  <a:pt x="229869" y="9652"/>
                </a:lnTo>
                <a:lnTo>
                  <a:pt x="243659" y="15652"/>
                </a:lnTo>
                <a:lnTo>
                  <a:pt x="255508" y="23939"/>
                </a:lnTo>
                <a:lnTo>
                  <a:pt x="279598" y="62277"/>
                </a:lnTo>
                <a:lnTo>
                  <a:pt x="287527" y="117856"/>
                </a:lnTo>
                <a:lnTo>
                  <a:pt x="286646" y="138884"/>
                </a:lnTo>
                <a:lnTo>
                  <a:pt x="273430" y="190373"/>
                </a:lnTo>
                <a:lnTo>
                  <a:pt x="243802" y="222502"/>
                </a:lnTo>
                <a:lnTo>
                  <a:pt x="230250" y="228473"/>
                </a:lnTo>
                <a:lnTo>
                  <a:pt x="233298" y="238125"/>
                </a:lnTo>
                <a:lnTo>
                  <a:pt x="278804" y="211139"/>
                </a:lnTo>
                <a:lnTo>
                  <a:pt x="304323" y="161242"/>
                </a:lnTo>
                <a:lnTo>
                  <a:pt x="309244" y="119126"/>
                </a:lnTo>
                <a:lnTo>
                  <a:pt x="308008" y="97287"/>
                </a:lnTo>
                <a:lnTo>
                  <a:pt x="298154" y="58564"/>
                </a:lnTo>
                <a:lnTo>
                  <a:pt x="265668" y="15208"/>
                </a:lnTo>
                <a:lnTo>
                  <a:pt x="250537" y="6187"/>
                </a:lnTo>
                <a:lnTo>
                  <a:pt x="233298" y="0"/>
                </a:lnTo>
                <a:close/>
              </a:path>
              <a:path extrusionOk="0" h="238125" w="309244">
                <a:moveTo>
                  <a:pt x="76072" y="0"/>
                </a:moveTo>
                <a:lnTo>
                  <a:pt x="30567" y="27039"/>
                </a:lnTo>
                <a:lnTo>
                  <a:pt x="4937" y="77104"/>
                </a:lnTo>
                <a:lnTo>
                  <a:pt x="0" y="119126"/>
                </a:lnTo>
                <a:lnTo>
                  <a:pt x="1236" y="141035"/>
                </a:lnTo>
                <a:lnTo>
                  <a:pt x="11090" y="179758"/>
                </a:lnTo>
                <a:lnTo>
                  <a:pt x="43497" y="222932"/>
                </a:lnTo>
                <a:lnTo>
                  <a:pt x="76072" y="238125"/>
                </a:lnTo>
                <a:lnTo>
                  <a:pt x="78993" y="228473"/>
                </a:lnTo>
                <a:lnTo>
                  <a:pt x="65444" y="222502"/>
                </a:lnTo>
                <a:lnTo>
                  <a:pt x="53752" y="214137"/>
                </a:lnTo>
                <a:lnTo>
                  <a:pt x="29753" y="175131"/>
                </a:lnTo>
                <a:lnTo>
                  <a:pt x="21716" y="117856"/>
                </a:lnTo>
                <a:lnTo>
                  <a:pt x="22617" y="97520"/>
                </a:lnTo>
                <a:lnTo>
                  <a:pt x="35940" y="47371"/>
                </a:lnTo>
                <a:lnTo>
                  <a:pt x="65658" y="15652"/>
                </a:lnTo>
                <a:lnTo>
                  <a:pt x="79375" y="9652"/>
                </a:lnTo>
                <a:lnTo>
                  <a:pt x="7607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36" name="Google Shape;136;p5"/>
          <p:cNvGrpSpPr/>
          <p:nvPr/>
        </p:nvGrpSpPr>
        <p:grpSpPr>
          <a:xfrm>
            <a:off x="1676400" y="707262"/>
            <a:ext cx="6176010" cy="2173732"/>
            <a:chOff x="1676400" y="707262"/>
            <a:chExt cx="6176010" cy="2173732"/>
          </a:xfrm>
        </p:grpSpPr>
        <p:pic>
          <p:nvPicPr>
            <p:cNvPr id="137" name="Google Shape;137;p5"/>
            <p:cNvPicPr preferRelativeResize="0"/>
            <p:nvPr/>
          </p:nvPicPr>
          <p:blipFill rotWithShape="1">
            <a:blip r:embed="rId8">
              <a:alphaModFix/>
            </a:blip>
            <a:srcRect b="0" l="0" r="0" t="0"/>
            <a:stretch/>
          </p:blipFill>
          <p:spPr>
            <a:xfrm>
              <a:off x="7555738" y="1320545"/>
              <a:ext cx="221614" cy="221741"/>
            </a:xfrm>
            <a:prstGeom prst="rect">
              <a:avLst/>
            </a:prstGeom>
            <a:noFill/>
            <a:ln>
              <a:noFill/>
            </a:ln>
          </p:spPr>
        </p:pic>
        <p:sp>
          <p:nvSpPr>
            <p:cNvPr id="138" name="Google Shape;138;p5"/>
            <p:cNvSpPr/>
            <p:nvPr/>
          </p:nvSpPr>
          <p:spPr>
            <a:xfrm>
              <a:off x="1676400" y="761999"/>
              <a:ext cx="6176010" cy="2118995"/>
            </a:xfrm>
            <a:custGeom>
              <a:rect b="b" l="l" r="r" t="t"/>
              <a:pathLst>
                <a:path extrusionOk="0" h="2118995" w="6176009">
                  <a:moveTo>
                    <a:pt x="0" y="2118614"/>
                  </a:moveTo>
                  <a:lnTo>
                    <a:pt x="6175629" y="0"/>
                  </a:lnTo>
                </a:path>
              </a:pathLst>
            </a:custGeom>
            <a:noFill/>
            <a:ln cap="flat" cmpd="sng" w="38100">
              <a:solidFill>
                <a:srgbClr val="00B05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9" name="Google Shape;139;p5"/>
            <p:cNvPicPr preferRelativeResize="0"/>
            <p:nvPr/>
          </p:nvPicPr>
          <p:blipFill rotWithShape="1">
            <a:blip r:embed="rId9">
              <a:alphaModFix/>
            </a:blip>
            <a:srcRect b="0" l="0" r="0" t="0"/>
            <a:stretch/>
          </p:blipFill>
          <p:spPr>
            <a:xfrm>
              <a:off x="4196588" y="1895601"/>
              <a:ext cx="214884" cy="201930"/>
            </a:xfrm>
            <a:prstGeom prst="rect">
              <a:avLst/>
            </a:prstGeom>
            <a:noFill/>
            <a:ln>
              <a:noFill/>
            </a:ln>
          </p:spPr>
        </p:pic>
        <p:sp>
          <p:nvSpPr>
            <p:cNvPr id="140" name="Google Shape;140;p5"/>
            <p:cNvSpPr/>
            <p:nvPr/>
          </p:nvSpPr>
          <p:spPr>
            <a:xfrm>
              <a:off x="4251325" y="707262"/>
              <a:ext cx="62230" cy="2006600"/>
            </a:xfrm>
            <a:custGeom>
              <a:rect b="b" l="l" r="r" t="t"/>
              <a:pathLst>
                <a:path extrusionOk="0" h="2006600" w="62229">
                  <a:moveTo>
                    <a:pt x="10540" y="1993900"/>
                  </a:moveTo>
                  <a:lnTo>
                    <a:pt x="8636" y="1993900"/>
                  </a:lnTo>
                  <a:lnTo>
                    <a:pt x="8509" y="2006600"/>
                  </a:lnTo>
                  <a:lnTo>
                    <a:pt x="10413" y="2006600"/>
                  </a:lnTo>
                  <a:lnTo>
                    <a:pt x="10540" y="1993900"/>
                  </a:lnTo>
                  <a:close/>
                </a:path>
                <a:path extrusionOk="0" h="2006600" w="62229">
                  <a:moveTo>
                    <a:pt x="12191" y="1993900"/>
                  </a:moveTo>
                  <a:lnTo>
                    <a:pt x="10540" y="1993900"/>
                  </a:lnTo>
                  <a:lnTo>
                    <a:pt x="10413" y="2006600"/>
                  </a:lnTo>
                  <a:lnTo>
                    <a:pt x="12191" y="1993900"/>
                  </a:lnTo>
                  <a:close/>
                </a:path>
                <a:path extrusionOk="0" h="2006600" w="62229">
                  <a:moveTo>
                    <a:pt x="12191" y="1993900"/>
                  </a:moveTo>
                  <a:lnTo>
                    <a:pt x="10413" y="2006600"/>
                  </a:lnTo>
                  <a:lnTo>
                    <a:pt x="11302" y="2006600"/>
                  </a:lnTo>
                  <a:lnTo>
                    <a:pt x="12191" y="1993900"/>
                  </a:lnTo>
                  <a:close/>
                </a:path>
                <a:path extrusionOk="0" h="2006600" w="62229">
                  <a:moveTo>
                    <a:pt x="19685" y="1993900"/>
                  </a:moveTo>
                  <a:lnTo>
                    <a:pt x="12191" y="1993900"/>
                  </a:lnTo>
                  <a:lnTo>
                    <a:pt x="11302" y="2006600"/>
                  </a:lnTo>
                  <a:lnTo>
                    <a:pt x="20574" y="2006600"/>
                  </a:lnTo>
                  <a:lnTo>
                    <a:pt x="19685" y="1993900"/>
                  </a:lnTo>
                  <a:close/>
                </a:path>
                <a:path extrusionOk="0" h="2006600" w="62229">
                  <a:moveTo>
                    <a:pt x="19685" y="1993900"/>
                  </a:moveTo>
                  <a:lnTo>
                    <a:pt x="20574" y="2006600"/>
                  </a:lnTo>
                  <a:lnTo>
                    <a:pt x="21462" y="2006600"/>
                  </a:lnTo>
                  <a:lnTo>
                    <a:pt x="19685" y="1993900"/>
                  </a:lnTo>
                  <a:close/>
                </a:path>
                <a:path extrusionOk="0" h="2006600" w="62229">
                  <a:moveTo>
                    <a:pt x="21336" y="1993900"/>
                  </a:moveTo>
                  <a:lnTo>
                    <a:pt x="19685" y="1993900"/>
                  </a:lnTo>
                  <a:lnTo>
                    <a:pt x="21462" y="2006600"/>
                  </a:lnTo>
                  <a:lnTo>
                    <a:pt x="21336" y="1993900"/>
                  </a:lnTo>
                  <a:close/>
                </a:path>
                <a:path extrusionOk="0" h="2006600" w="62229">
                  <a:moveTo>
                    <a:pt x="23875" y="1993900"/>
                  </a:moveTo>
                  <a:lnTo>
                    <a:pt x="21336" y="1993900"/>
                  </a:lnTo>
                  <a:lnTo>
                    <a:pt x="21462" y="2006600"/>
                  </a:lnTo>
                  <a:lnTo>
                    <a:pt x="23113" y="2006600"/>
                  </a:lnTo>
                  <a:lnTo>
                    <a:pt x="23875" y="1993900"/>
                  </a:lnTo>
                  <a:close/>
                </a:path>
                <a:path extrusionOk="0" h="2006600" w="62229">
                  <a:moveTo>
                    <a:pt x="26542" y="1981200"/>
                  </a:moveTo>
                  <a:lnTo>
                    <a:pt x="9651" y="1981200"/>
                  </a:lnTo>
                  <a:lnTo>
                    <a:pt x="9651" y="1993900"/>
                  </a:lnTo>
                  <a:lnTo>
                    <a:pt x="25780" y="1993900"/>
                  </a:lnTo>
                  <a:lnTo>
                    <a:pt x="26542" y="1981200"/>
                  </a:lnTo>
                  <a:close/>
                </a:path>
                <a:path extrusionOk="0" h="2006600" w="62229">
                  <a:moveTo>
                    <a:pt x="26670" y="1981200"/>
                  </a:moveTo>
                  <a:lnTo>
                    <a:pt x="26542" y="1981200"/>
                  </a:lnTo>
                  <a:lnTo>
                    <a:pt x="25780" y="1993900"/>
                  </a:lnTo>
                  <a:lnTo>
                    <a:pt x="26670" y="1981200"/>
                  </a:lnTo>
                  <a:close/>
                </a:path>
                <a:path extrusionOk="0" h="2006600" w="62229">
                  <a:moveTo>
                    <a:pt x="29845" y="1968500"/>
                  </a:moveTo>
                  <a:lnTo>
                    <a:pt x="12191" y="1968500"/>
                  </a:lnTo>
                  <a:lnTo>
                    <a:pt x="11937" y="1981200"/>
                  </a:lnTo>
                  <a:lnTo>
                    <a:pt x="28701" y="1981200"/>
                  </a:lnTo>
                  <a:lnTo>
                    <a:pt x="29845" y="1968500"/>
                  </a:lnTo>
                  <a:close/>
                </a:path>
                <a:path extrusionOk="0" h="2006600" w="62229">
                  <a:moveTo>
                    <a:pt x="13970" y="1960033"/>
                  </a:moveTo>
                  <a:lnTo>
                    <a:pt x="13715" y="1968500"/>
                  </a:lnTo>
                  <a:lnTo>
                    <a:pt x="13970" y="1968500"/>
                  </a:lnTo>
                  <a:lnTo>
                    <a:pt x="13970" y="1960033"/>
                  </a:lnTo>
                  <a:close/>
                </a:path>
                <a:path extrusionOk="0" h="2006600" w="62229">
                  <a:moveTo>
                    <a:pt x="31496" y="1955800"/>
                  </a:moveTo>
                  <a:lnTo>
                    <a:pt x="14097" y="1955800"/>
                  </a:lnTo>
                  <a:lnTo>
                    <a:pt x="13970" y="1968500"/>
                  </a:lnTo>
                  <a:lnTo>
                    <a:pt x="31496" y="1968500"/>
                  </a:lnTo>
                  <a:lnTo>
                    <a:pt x="31496" y="1955800"/>
                  </a:lnTo>
                  <a:close/>
                </a:path>
                <a:path extrusionOk="0" h="2006600" w="62229">
                  <a:moveTo>
                    <a:pt x="14097" y="1955800"/>
                  </a:moveTo>
                  <a:lnTo>
                    <a:pt x="13970" y="1960033"/>
                  </a:lnTo>
                  <a:lnTo>
                    <a:pt x="14097" y="1955800"/>
                  </a:lnTo>
                  <a:close/>
                </a:path>
                <a:path extrusionOk="0" h="2006600" w="62229">
                  <a:moveTo>
                    <a:pt x="7747" y="1943100"/>
                  </a:moveTo>
                  <a:lnTo>
                    <a:pt x="6350" y="1943100"/>
                  </a:lnTo>
                  <a:lnTo>
                    <a:pt x="8762" y="1955800"/>
                  </a:lnTo>
                  <a:lnTo>
                    <a:pt x="12319" y="1955800"/>
                  </a:lnTo>
                  <a:lnTo>
                    <a:pt x="7747" y="1943100"/>
                  </a:lnTo>
                  <a:close/>
                </a:path>
                <a:path extrusionOk="0" h="2006600" w="62229">
                  <a:moveTo>
                    <a:pt x="27432" y="1943100"/>
                  </a:moveTo>
                  <a:lnTo>
                    <a:pt x="7747" y="1943100"/>
                  </a:lnTo>
                  <a:lnTo>
                    <a:pt x="12319" y="1955800"/>
                  </a:lnTo>
                  <a:lnTo>
                    <a:pt x="25908" y="1955800"/>
                  </a:lnTo>
                  <a:lnTo>
                    <a:pt x="27432" y="1943100"/>
                  </a:lnTo>
                  <a:close/>
                </a:path>
                <a:path extrusionOk="0" h="2006600" w="62229">
                  <a:moveTo>
                    <a:pt x="29717" y="1943100"/>
                  </a:moveTo>
                  <a:lnTo>
                    <a:pt x="27432" y="1943100"/>
                  </a:lnTo>
                  <a:lnTo>
                    <a:pt x="25908" y="1955800"/>
                  </a:lnTo>
                  <a:lnTo>
                    <a:pt x="31114" y="1955800"/>
                  </a:lnTo>
                  <a:lnTo>
                    <a:pt x="29717" y="1943100"/>
                  </a:lnTo>
                  <a:close/>
                </a:path>
                <a:path extrusionOk="0" h="2006600" w="62229">
                  <a:moveTo>
                    <a:pt x="11535" y="1938720"/>
                  </a:moveTo>
                  <a:lnTo>
                    <a:pt x="9651" y="1943100"/>
                  </a:lnTo>
                  <a:lnTo>
                    <a:pt x="10922" y="1943100"/>
                  </a:lnTo>
                  <a:lnTo>
                    <a:pt x="11535" y="1938720"/>
                  </a:lnTo>
                  <a:close/>
                </a:path>
                <a:path extrusionOk="0" h="2006600" w="62229">
                  <a:moveTo>
                    <a:pt x="14692" y="1931376"/>
                  </a:moveTo>
                  <a:lnTo>
                    <a:pt x="11535" y="1938720"/>
                  </a:lnTo>
                  <a:lnTo>
                    <a:pt x="10922" y="1943100"/>
                  </a:lnTo>
                  <a:lnTo>
                    <a:pt x="13715" y="1934633"/>
                  </a:lnTo>
                  <a:lnTo>
                    <a:pt x="14692" y="1931376"/>
                  </a:lnTo>
                  <a:close/>
                </a:path>
                <a:path extrusionOk="0" h="2006600" w="62229">
                  <a:moveTo>
                    <a:pt x="13715" y="1934633"/>
                  </a:moveTo>
                  <a:lnTo>
                    <a:pt x="10922" y="1943100"/>
                  </a:lnTo>
                  <a:lnTo>
                    <a:pt x="11175" y="1943100"/>
                  </a:lnTo>
                  <a:lnTo>
                    <a:pt x="13715" y="1934633"/>
                  </a:lnTo>
                  <a:close/>
                </a:path>
                <a:path extrusionOk="0" h="2006600" w="62229">
                  <a:moveTo>
                    <a:pt x="14986" y="1930784"/>
                  </a:moveTo>
                  <a:lnTo>
                    <a:pt x="13715" y="1934633"/>
                  </a:lnTo>
                  <a:lnTo>
                    <a:pt x="11175" y="1943100"/>
                  </a:lnTo>
                  <a:lnTo>
                    <a:pt x="14986" y="1943100"/>
                  </a:lnTo>
                  <a:lnTo>
                    <a:pt x="14986" y="1930784"/>
                  </a:lnTo>
                  <a:close/>
                </a:path>
                <a:path extrusionOk="0" h="2006600" w="62229">
                  <a:moveTo>
                    <a:pt x="19430" y="1930400"/>
                  </a:moveTo>
                  <a:lnTo>
                    <a:pt x="15112" y="1930400"/>
                  </a:lnTo>
                  <a:lnTo>
                    <a:pt x="14986" y="1943100"/>
                  </a:lnTo>
                  <a:lnTo>
                    <a:pt x="19430" y="1930400"/>
                  </a:lnTo>
                  <a:close/>
                </a:path>
                <a:path extrusionOk="0" h="2006600" w="62229">
                  <a:moveTo>
                    <a:pt x="20320" y="1930400"/>
                  </a:moveTo>
                  <a:lnTo>
                    <a:pt x="19430" y="1930400"/>
                  </a:lnTo>
                  <a:lnTo>
                    <a:pt x="14986" y="1943100"/>
                  </a:lnTo>
                  <a:lnTo>
                    <a:pt x="26035" y="1943100"/>
                  </a:lnTo>
                  <a:lnTo>
                    <a:pt x="20320" y="1930400"/>
                  </a:lnTo>
                  <a:close/>
                </a:path>
                <a:path extrusionOk="0" h="2006600" w="62229">
                  <a:moveTo>
                    <a:pt x="32765" y="1930400"/>
                  </a:moveTo>
                  <a:lnTo>
                    <a:pt x="20320" y="1930400"/>
                  </a:lnTo>
                  <a:lnTo>
                    <a:pt x="26035" y="1943100"/>
                  </a:lnTo>
                  <a:lnTo>
                    <a:pt x="32765" y="1943100"/>
                  </a:lnTo>
                  <a:lnTo>
                    <a:pt x="32765" y="1930400"/>
                  </a:lnTo>
                  <a:close/>
                </a:path>
                <a:path extrusionOk="0" h="2006600" w="62229">
                  <a:moveTo>
                    <a:pt x="14986" y="1930400"/>
                  </a:moveTo>
                  <a:lnTo>
                    <a:pt x="12700" y="1930400"/>
                  </a:lnTo>
                  <a:lnTo>
                    <a:pt x="11535" y="1938720"/>
                  </a:lnTo>
                  <a:lnTo>
                    <a:pt x="14692" y="1931376"/>
                  </a:lnTo>
                  <a:lnTo>
                    <a:pt x="14986" y="1930400"/>
                  </a:lnTo>
                  <a:close/>
                </a:path>
                <a:path extrusionOk="0" h="2006600" w="62229">
                  <a:moveTo>
                    <a:pt x="14986" y="1930695"/>
                  </a:moveTo>
                  <a:lnTo>
                    <a:pt x="14692" y="1931376"/>
                  </a:lnTo>
                  <a:lnTo>
                    <a:pt x="13715" y="1934633"/>
                  </a:lnTo>
                  <a:lnTo>
                    <a:pt x="14986" y="1930784"/>
                  </a:lnTo>
                  <a:close/>
                </a:path>
                <a:path extrusionOk="0" h="2006600" w="62229">
                  <a:moveTo>
                    <a:pt x="14986" y="1930400"/>
                  </a:moveTo>
                  <a:lnTo>
                    <a:pt x="14692" y="1931376"/>
                  </a:lnTo>
                  <a:lnTo>
                    <a:pt x="14947" y="1930784"/>
                  </a:lnTo>
                  <a:lnTo>
                    <a:pt x="14986" y="1930400"/>
                  </a:lnTo>
                  <a:close/>
                </a:path>
                <a:path extrusionOk="0" h="2006600" w="62229">
                  <a:moveTo>
                    <a:pt x="15112" y="1930400"/>
                  </a:moveTo>
                  <a:lnTo>
                    <a:pt x="14986" y="1930695"/>
                  </a:lnTo>
                  <a:lnTo>
                    <a:pt x="15112" y="1930400"/>
                  </a:lnTo>
                  <a:close/>
                </a:path>
                <a:path extrusionOk="0" h="2006600" w="62229">
                  <a:moveTo>
                    <a:pt x="32892" y="1917700"/>
                  </a:moveTo>
                  <a:lnTo>
                    <a:pt x="14732" y="1917700"/>
                  </a:lnTo>
                  <a:lnTo>
                    <a:pt x="14732" y="1930400"/>
                  </a:lnTo>
                  <a:lnTo>
                    <a:pt x="32892" y="1930400"/>
                  </a:lnTo>
                  <a:lnTo>
                    <a:pt x="32892" y="1917700"/>
                  </a:lnTo>
                  <a:close/>
                </a:path>
                <a:path extrusionOk="0" h="2006600" w="62229">
                  <a:moveTo>
                    <a:pt x="33020" y="1905000"/>
                  </a:moveTo>
                  <a:lnTo>
                    <a:pt x="14604" y="1905000"/>
                  </a:lnTo>
                  <a:lnTo>
                    <a:pt x="14604" y="1917700"/>
                  </a:lnTo>
                  <a:lnTo>
                    <a:pt x="33020" y="1917700"/>
                  </a:lnTo>
                  <a:lnTo>
                    <a:pt x="33020" y="1905000"/>
                  </a:lnTo>
                  <a:close/>
                </a:path>
                <a:path extrusionOk="0" h="2006600" w="62229">
                  <a:moveTo>
                    <a:pt x="34671" y="1892300"/>
                  </a:moveTo>
                  <a:lnTo>
                    <a:pt x="15494" y="1892300"/>
                  </a:lnTo>
                  <a:lnTo>
                    <a:pt x="15112" y="1905000"/>
                  </a:lnTo>
                  <a:lnTo>
                    <a:pt x="33527" y="1905000"/>
                  </a:lnTo>
                  <a:lnTo>
                    <a:pt x="34671" y="1892300"/>
                  </a:lnTo>
                  <a:close/>
                </a:path>
                <a:path extrusionOk="0" h="2006600" w="62229">
                  <a:moveTo>
                    <a:pt x="17507" y="1881414"/>
                  </a:moveTo>
                  <a:lnTo>
                    <a:pt x="16637" y="1892300"/>
                  </a:lnTo>
                  <a:lnTo>
                    <a:pt x="17399" y="1892300"/>
                  </a:lnTo>
                  <a:lnTo>
                    <a:pt x="17507" y="1881414"/>
                  </a:lnTo>
                  <a:close/>
                </a:path>
                <a:path extrusionOk="0" h="2006600" w="62229">
                  <a:moveTo>
                    <a:pt x="17652" y="1879600"/>
                  </a:moveTo>
                  <a:lnTo>
                    <a:pt x="17507" y="1881414"/>
                  </a:lnTo>
                  <a:lnTo>
                    <a:pt x="17399" y="1892300"/>
                  </a:lnTo>
                  <a:lnTo>
                    <a:pt x="17652" y="1879600"/>
                  </a:lnTo>
                  <a:close/>
                </a:path>
                <a:path extrusionOk="0" h="2006600" w="62229">
                  <a:moveTo>
                    <a:pt x="36702" y="1879600"/>
                  </a:moveTo>
                  <a:lnTo>
                    <a:pt x="17652" y="1879600"/>
                  </a:lnTo>
                  <a:lnTo>
                    <a:pt x="17399" y="1892300"/>
                  </a:lnTo>
                  <a:lnTo>
                    <a:pt x="35940" y="1892300"/>
                  </a:lnTo>
                  <a:lnTo>
                    <a:pt x="36702" y="1879600"/>
                  </a:lnTo>
                  <a:close/>
                </a:path>
                <a:path extrusionOk="0" h="2006600" w="62229">
                  <a:moveTo>
                    <a:pt x="17652" y="1879600"/>
                  </a:moveTo>
                  <a:lnTo>
                    <a:pt x="17507" y="1881414"/>
                  </a:lnTo>
                  <a:lnTo>
                    <a:pt x="17652" y="1879600"/>
                  </a:lnTo>
                  <a:close/>
                </a:path>
                <a:path extrusionOk="0" h="2006600" w="62229">
                  <a:moveTo>
                    <a:pt x="36957" y="1854200"/>
                  </a:moveTo>
                  <a:lnTo>
                    <a:pt x="18034" y="1854200"/>
                  </a:lnTo>
                  <a:lnTo>
                    <a:pt x="18034" y="1879600"/>
                  </a:lnTo>
                  <a:lnTo>
                    <a:pt x="36829" y="1879600"/>
                  </a:lnTo>
                  <a:lnTo>
                    <a:pt x="36829" y="1866900"/>
                  </a:lnTo>
                  <a:lnTo>
                    <a:pt x="36957" y="1854200"/>
                  </a:lnTo>
                  <a:close/>
                </a:path>
                <a:path extrusionOk="0" h="2006600" w="62229">
                  <a:moveTo>
                    <a:pt x="37719" y="1841500"/>
                  </a:moveTo>
                  <a:lnTo>
                    <a:pt x="18669" y="1841500"/>
                  </a:lnTo>
                  <a:lnTo>
                    <a:pt x="18669" y="1854200"/>
                  </a:lnTo>
                  <a:lnTo>
                    <a:pt x="37719" y="1854200"/>
                  </a:lnTo>
                  <a:lnTo>
                    <a:pt x="37719" y="1841500"/>
                  </a:lnTo>
                  <a:close/>
                </a:path>
                <a:path extrusionOk="0" h="2006600" w="62229">
                  <a:moveTo>
                    <a:pt x="38480" y="1816100"/>
                  </a:moveTo>
                  <a:lnTo>
                    <a:pt x="19303" y="1816100"/>
                  </a:lnTo>
                  <a:lnTo>
                    <a:pt x="19303" y="1841500"/>
                  </a:lnTo>
                  <a:lnTo>
                    <a:pt x="38480" y="1841500"/>
                  </a:lnTo>
                  <a:lnTo>
                    <a:pt x="38480" y="1816100"/>
                  </a:lnTo>
                  <a:close/>
                </a:path>
                <a:path extrusionOk="0" h="2006600" w="62229">
                  <a:moveTo>
                    <a:pt x="39242" y="1739900"/>
                  </a:moveTo>
                  <a:lnTo>
                    <a:pt x="19303" y="1739900"/>
                  </a:lnTo>
                  <a:lnTo>
                    <a:pt x="19176" y="1816100"/>
                  </a:lnTo>
                  <a:lnTo>
                    <a:pt x="38608" y="1816100"/>
                  </a:lnTo>
                  <a:lnTo>
                    <a:pt x="38735" y="1778000"/>
                  </a:lnTo>
                  <a:lnTo>
                    <a:pt x="38735" y="1765300"/>
                  </a:lnTo>
                  <a:lnTo>
                    <a:pt x="39115" y="1752600"/>
                  </a:lnTo>
                  <a:lnTo>
                    <a:pt x="38862" y="1752600"/>
                  </a:lnTo>
                  <a:lnTo>
                    <a:pt x="39242" y="1739900"/>
                  </a:lnTo>
                  <a:close/>
                </a:path>
                <a:path extrusionOk="0" h="2006600" w="62229">
                  <a:moveTo>
                    <a:pt x="39242" y="1739900"/>
                  </a:moveTo>
                  <a:lnTo>
                    <a:pt x="38862" y="1752600"/>
                  </a:lnTo>
                  <a:lnTo>
                    <a:pt x="39242" y="1752600"/>
                  </a:lnTo>
                  <a:lnTo>
                    <a:pt x="39242" y="1739900"/>
                  </a:lnTo>
                  <a:close/>
                </a:path>
                <a:path extrusionOk="0" h="2006600" w="62229">
                  <a:moveTo>
                    <a:pt x="40004" y="1714500"/>
                  </a:moveTo>
                  <a:lnTo>
                    <a:pt x="19938" y="1714500"/>
                  </a:lnTo>
                  <a:lnTo>
                    <a:pt x="19938" y="1739900"/>
                  </a:lnTo>
                  <a:lnTo>
                    <a:pt x="40004" y="1739900"/>
                  </a:lnTo>
                  <a:lnTo>
                    <a:pt x="40004" y="1714500"/>
                  </a:lnTo>
                  <a:close/>
                </a:path>
                <a:path extrusionOk="0" h="2006600" w="62229">
                  <a:moveTo>
                    <a:pt x="40766" y="1689100"/>
                  </a:moveTo>
                  <a:lnTo>
                    <a:pt x="20574" y="1689100"/>
                  </a:lnTo>
                  <a:lnTo>
                    <a:pt x="20192" y="1701800"/>
                  </a:lnTo>
                  <a:lnTo>
                    <a:pt x="20192" y="1714500"/>
                  </a:lnTo>
                  <a:lnTo>
                    <a:pt x="40512" y="1714500"/>
                  </a:lnTo>
                  <a:lnTo>
                    <a:pt x="40512" y="1701800"/>
                  </a:lnTo>
                  <a:lnTo>
                    <a:pt x="40766" y="1689100"/>
                  </a:lnTo>
                  <a:close/>
                </a:path>
                <a:path extrusionOk="0" h="2006600" w="62229">
                  <a:moveTo>
                    <a:pt x="41148" y="1676400"/>
                  </a:moveTo>
                  <a:lnTo>
                    <a:pt x="20954" y="1676400"/>
                  </a:lnTo>
                  <a:lnTo>
                    <a:pt x="20447" y="1689100"/>
                  </a:lnTo>
                  <a:lnTo>
                    <a:pt x="40894" y="1689100"/>
                  </a:lnTo>
                  <a:lnTo>
                    <a:pt x="41148" y="1676400"/>
                  </a:lnTo>
                  <a:close/>
                </a:path>
                <a:path extrusionOk="0" h="2006600" w="62229">
                  <a:moveTo>
                    <a:pt x="41401" y="1676400"/>
                  </a:moveTo>
                  <a:lnTo>
                    <a:pt x="41148" y="1676400"/>
                  </a:lnTo>
                  <a:lnTo>
                    <a:pt x="41021" y="1689100"/>
                  </a:lnTo>
                  <a:lnTo>
                    <a:pt x="41401" y="1676400"/>
                  </a:lnTo>
                  <a:close/>
                </a:path>
                <a:path extrusionOk="0" h="2006600" w="62229">
                  <a:moveTo>
                    <a:pt x="42417" y="1663700"/>
                  </a:moveTo>
                  <a:lnTo>
                    <a:pt x="21844" y="1663700"/>
                  </a:lnTo>
                  <a:lnTo>
                    <a:pt x="21844" y="1676400"/>
                  </a:lnTo>
                  <a:lnTo>
                    <a:pt x="42417" y="1676400"/>
                  </a:lnTo>
                  <a:lnTo>
                    <a:pt x="42417" y="1663700"/>
                  </a:lnTo>
                  <a:close/>
                </a:path>
                <a:path extrusionOk="0" h="2006600" w="62229">
                  <a:moveTo>
                    <a:pt x="42037" y="1638300"/>
                  </a:moveTo>
                  <a:lnTo>
                    <a:pt x="21462" y="1638300"/>
                  </a:lnTo>
                  <a:lnTo>
                    <a:pt x="21462" y="1663700"/>
                  </a:lnTo>
                  <a:lnTo>
                    <a:pt x="42037" y="1663700"/>
                  </a:lnTo>
                  <a:lnTo>
                    <a:pt x="42037" y="1638300"/>
                  </a:lnTo>
                  <a:close/>
                </a:path>
                <a:path extrusionOk="0" h="2006600" w="62229">
                  <a:moveTo>
                    <a:pt x="22478" y="1634066"/>
                  </a:moveTo>
                  <a:lnTo>
                    <a:pt x="22351" y="1638300"/>
                  </a:lnTo>
                  <a:lnTo>
                    <a:pt x="22478" y="1634066"/>
                  </a:lnTo>
                  <a:close/>
                </a:path>
                <a:path extrusionOk="0" h="2006600" w="62229">
                  <a:moveTo>
                    <a:pt x="22733" y="1625600"/>
                  </a:moveTo>
                  <a:lnTo>
                    <a:pt x="22478" y="1634066"/>
                  </a:lnTo>
                  <a:lnTo>
                    <a:pt x="22478" y="1638300"/>
                  </a:lnTo>
                  <a:lnTo>
                    <a:pt x="22733" y="1625600"/>
                  </a:lnTo>
                  <a:close/>
                </a:path>
                <a:path extrusionOk="0" h="2006600" w="62229">
                  <a:moveTo>
                    <a:pt x="43179" y="1625600"/>
                  </a:moveTo>
                  <a:lnTo>
                    <a:pt x="22733" y="1625600"/>
                  </a:lnTo>
                  <a:lnTo>
                    <a:pt x="22478" y="1638300"/>
                  </a:lnTo>
                  <a:lnTo>
                    <a:pt x="43179" y="1638300"/>
                  </a:lnTo>
                  <a:lnTo>
                    <a:pt x="43179" y="1625600"/>
                  </a:lnTo>
                  <a:close/>
                </a:path>
                <a:path extrusionOk="0" h="2006600" w="62229">
                  <a:moveTo>
                    <a:pt x="22733" y="1625600"/>
                  </a:moveTo>
                  <a:lnTo>
                    <a:pt x="22478" y="1625600"/>
                  </a:lnTo>
                  <a:lnTo>
                    <a:pt x="22478" y="1634066"/>
                  </a:lnTo>
                  <a:lnTo>
                    <a:pt x="22733" y="1625600"/>
                  </a:lnTo>
                  <a:close/>
                </a:path>
                <a:path extrusionOk="0" h="2006600" w="62229">
                  <a:moveTo>
                    <a:pt x="44323" y="1612900"/>
                  </a:moveTo>
                  <a:lnTo>
                    <a:pt x="23495" y="1612900"/>
                  </a:lnTo>
                  <a:lnTo>
                    <a:pt x="23495" y="1625600"/>
                  </a:lnTo>
                  <a:lnTo>
                    <a:pt x="44323" y="1625600"/>
                  </a:lnTo>
                  <a:lnTo>
                    <a:pt x="44323" y="1612900"/>
                  </a:lnTo>
                  <a:close/>
                </a:path>
                <a:path extrusionOk="0" h="2006600" w="62229">
                  <a:moveTo>
                    <a:pt x="45085" y="1600200"/>
                  </a:moveTo>
                  <a:lnTo>
                    <a:pt x="24257" y="1600200"/>
                  </a:lnTo>
                  <a:lnTo>
                    <a:pt x="24257" y="1612900"/>
                  </a:lnTo>
                  <a:lnTo>
                    <a:pt x="45085" y="1612900"/>
                  </a:lnTo>
                  <a:lnTo>
                    <a:pt x="45085" y="1600200"/>
                  </a:lnTo>
                  <a:close/>
                </a:path>
                <a:path extrusionOk="0" h="2006600" w="62229">
                  <a:moveTo>
                    <a:pt x="45465" y="1562100"/>
                  </a:moveTo>
                  <a:lnTo>
                    <a:pt x="24511" y="1562100"/>
                  </a:lnTo>
                  <a:lnTo>
                    <a:pt x="24637" y="1600200"/>
                  </a:lnTo>
                  <a:lnTo>
                    <a:pt x="45465" y="1600200"/>
                  </a:lnTo>
                  <a:lnTo>
                    <a:pt x="45465" y="1562100"/>
                  </a:lnTo>
                  <a:close/>
                </a:path>
                <a:path extrusionOk="0" h="2006600" w="62229">
                  <a:moveTo>
                    <a:pt x="45847" y="1524000"/>
                  </a:moveTo>
                  <a:lnTo>
                    <a:pt x="24891" y="1524000"/>
                  </a:lnTo>
                  <a:lnTo>
                    <a:pt x="24891" y="1562100"/>
                  </a:lnTo>
                  <a:lnTo>
                    <a:pt x="45847" y="1562100"/>
                  </a:lnTo>
                  <a:lnTo>
                    <a:pt x="45847" y="1524000"/>
                  </a:lnTo>
                  <a:close/>
                </a:path>
                <a:path extrusionOk="0" h="2006600" w="62229">
                  <a:moveTo>
                    <a:pt x="45974" y="1485900"/>
                  </a:moveTo>
                  <a:lnTo>
                    <a:pt x="24764" y="1485900"/>
                  </a:lnTo>
                  <a:lnTo>
                    <a:pt x="24764" y="1524000"/>
                  </a:lnTo>
                  <a:lnTo>
                    <a:pt x="45974" y="1524000"/>
                  </a:lnTo>
                  <a:lnTo>
                    <a:pt x="45974" y="1485900"/>
                  </a:lnTo>
                  <a:close/>
                </a:path>
                <a:path extrusionOk="0" h="2006600" w="62229">
                  <a:moveTo>
                    <a:pt x="46989" y="1473200"/>
                  </a:moveTo>
                  <a:lnTo>
                    <a:pt x="25526" y="1473200"/>
                  </a:lnTo>
                  <a:lnTo>
                    <a:pt x="25526" y="1485900"/>
                  </a:lnTo>
                  <a:lnTo>
                    <a:pt x="46609" y="1485900"/>
                  </a:lnTo>
                  <a:lnTo>
                    <a:pt x="46989" y="1473200"/>
                  </a:lnTo>
                  <a:close/>
                </a:path>
                <a:path extrusionOk="0" h="2006600" w="62229">
                  <a:moveTo>
                    <a:pt x="48895" y="1457324"/>
                  </a:moveTo>
                  <a:lnTo>
                    <a:pt x="48767" y="1460500"/>
                  </a:lnTo>
                  <a:lnTo>
                    <a:pt x="27304" y="1460500"/>
                  </a:lnTo>
                  <a:lnTo>
                    <a:pt x="27050" y="1473200"/>
                  </a:lnTo>
                  <a:lnTo>
                    <a:pt x="48513" y="1473200"/>
                  </a:lnTo>
                  <a:lnTo>
                    <a:pt x="48895" y="1460500"/>
                  </a:lnTo>
                  <a:lnTo>
                    <a:pt x="48895" y="1457324"/>
                  </a:lnTo>
                  <a:close/>
                </a:path>
                <a:path extrusionOk="0" h="2006600" w="62229">
                  <a:moveTo>
                    <a:pt x="48895" y="1447800"/>
                  </a:moveTo>
                  <a:lnTo>
                    <a:pt x="27559" y="1447800"/>
                  </a:lnTo>
                  <a:lnTo>
                    <a:pt x="27559" y="1460500"/>
                  </a:lnTo>
                  <a:lnTo>
                    <a:pt x="48767" y="1460500"/>
                  </a:lnTo>
                  <a:lnTo>
                    <a:pt x="48895" y="1447800"/>
                  </a:lnTo>
                  <a:close/>
                </a:path>
                <a:path extrusionOk="0" h="2006600" w="62229">
                  <a:moveTo>
                    <a:pt x="48895" y="1447800"/>
                  </a:moveTo>
                  <a:lnTo>
                    <a:pt x="48767" y="1460500"/>
                  </a:lnTo>
                  <a:lnTo>
                    <a:pt x="48895" y="1457324"/>
                  </a:lnTo>
                  <a:lnTo>
                    <a:pt x="48895" y="1447800"/>
                  </a:lnTo>
                  <a:close/>
                </a:path>
                <a:path extrusionOk="0" h="2006600" w="62229">
                  <a:moveTo>
                    <a:pt x="49275" y="1447800"/>
                  </a:moveTo>
                  <a:lnTo>
                    <a:pt x="48895" y="1447800"/>
                  </a:lnTo>
                  <a:lnTo>
                    <a:pt x="48895" y="1457324"/>
                  </a:lnTo>
                  <a:lnTo>
                    <a:pt x="49275" y="1447800"/>
                  </a:lnTo>
                  <a:close/>
                </a:path>
                <a:path extrusionOk="0" h="2006600" w="62229">
                  <a:moveTo>
                    <a:pt x="28955" y="1422400"/>
                  </a:moveTo>
                  <a:lnTo>
                    <a:pt x="28701" y="1435100"/>
                  </a:lnTo>
                  <a:lnTo>
                    <a:pt x="28321" y="1447800"/>
                  </a:lnTo>
                  <a:lnTo>
                    <a:pt x="49657" y="1447800"/>
                  </a:lnTo>
                  <a:lnTo>
                    <a:pt x="50037" y="1435100"/>
                  </a:lnTo>
                  <a:lnTo>
                    <a:pt x="28955" y="1435100"/>
                  </a:lnTo>
                  <a:lnTo>
                    <a:pt x="28955" y="1422400"/>
                  </a:lnTo>
                  <a:close/>
                </a:path>
                <a:path extrusionOk="0" h="2006600" w="62229">
                  <a:moveTo>
                    <a:pt x="50037" y="1397000"/>
                  </a:moveTo>
                  <a:lnTo>
                    <a:pt x="28575" y="1397000"/>
                  </a:lnTo>
                  <a:lnTo>
                    <a:pt x="28955" y="1409700"/>
                  </a:lnTo>
                  <a:lnTo>
                    <a:pt x="28955" y="1435100"/>
                  </a:lnTo>
                  <a:lnTo>
                    <a:pt x="50419" y="1435100"/>
                  </a:lnTo>
                  <a:lnTo>
                    <a:pt x="50419" y="1409700"/>
                  </a:lnTo>
                  <a:lnTo>
                    <a:pt x="50037" y="1397000"/>
                  </a:lnTo>
                  <a:close/>
                </a:path>
                <a:path extrusionOk="0" h="2006600" w="62229">
                  <a:moveTo>
                    <a:pt x="49402" y="1371600"/>
                  </a:moveTo>
                  <a:lnTo>
                    <a:pt x="27812" y="1371600"/>
                  </a:lnTo>
                  <a:lnTo>
                    <a:pt x="28194" y="1384300"/>
                  </a:lnTo>
                  <a:lnTo>
                    <a:pt x="28194" y="1397000"/>
                  </a:lnTo>
                  <a:lnTo>
                    <a:pt x="49784" y="1397000"/>
                  </a:lnTo>
                  <a:lnTo>
                    <a:pt x="49784" y="1384300"/>
                  </a:lnTo>
                  <a:lnTo>
                    <a:pt x="49402" y="1371600"/>
                  </a:lnTo>
                  <a:close/>
                </a:path>
                <a:path extrusionOk="0" h="2006600" w="62229">
                  <a:moveTo>
                    <a:pt x="48640" y="1358900"/>
                  </a:moveTo>
                  <a:lnTo>
                    <a:pt x="26797" y="1358900"/>
                  </a:lnTo>
                  <a:lnTo>
                    <a:pt x="27177" y="1371600"/>
                  </a:lnTo>
                  <a:lnTo>
                    <a:pt x="49022" y="1371600"/>
                  </a:lnTo>
                  <a:lnTo>
                    <a:pt x="48640" y="1358900"/>
                  </a:lnTo>
                  <a:close/>
                </a:path>
                <a:path extrusionOk="0" h="2006600" w="62229">
                  <a:moveTo>
                    <a:pt x="48005" y="1346200"/>
                  </a:moveTo>
                  <a:lnTo>
                    <a:pt x="26415" y="1346200"/>
                  </a:lnTo>
                  <a:lnTo>
                    <a:pt x="26415" y="1358900"/>
                  </a:lnTo>
                  <a:lnTo>
                    <a:pt x="48005" y="1358900"/>
                  </a:lnTo>
                  <a:lnTo>
                    <a:pt x="48005" y="1346200"/>
                  </a:lnTo>
                  <a:close/>
                </a:path>
                <a:path extrusionOk="0" h="2006600" w="62229">
                  <a:moveTo>
                    <a:pt x="47116" y="1333500"/>
                  </a:moveTo>
                  <a:lnTo>
                    <a:pt x="25653" y="1333500"/>
                  </a:lnTo>
                  <a:lnTo>
                    <a:pt x="25780" y="1346200"/>
                  </a:lnTo>
                  <a:lnTo>
                    <a:pt x="47625" y="1346200"/>
                  </a:lnTo>
                  <a:lnTo>
                    <a:pt x="47116" y="1333500"/>
                  </a:lnTo>
                  <a:close/>
                </a:path>
                <a:path extrusionOk="0" h="2006600" w="62229">
                  <a:moveTo>
                    <a:pt x="46227" y="1295400"/>
                  </a:moveTo>
                  <a:lnTo>
                    <a:pt x="24129" y="1295400"/>
                  </a:lnTo>
                  <a:lnTo>
                    <a:pt x="24257" y="1308100"/>
                  </a:lnTo>
                  <a:lnTo>
                    <a:pt x="24891" y="1308100"/>
                  </a:lnTo>
                  <a:lnTo>
                    <a:pt x="24891" y="1320800"/>
                  </a:lnTo>
                  <a:lnTo>
                    <a:pt x="25273" y="1333500"/>
                  </a:lnTo>
                  <a:lnTo>
                    <a:pt x="46862" y="1333500"/>
                  </a:lnTo>
                  <a:lnTo>
                    <a:pt x="46482" y="1320800"/>
                  </a:lnTo>
                  <a:lnTo>
                    <a:pt x="46609" y="1308100"/>
                  </a:lnTo>
                  <a:lnTo>
                    <a:pt x="46227" y="1295400"/>
                  </a:lnTo>
                  <a:close/>
                </a:path>
                <a:path extrusionOk="0" h="2006600" w="62229">
                  <a:moveTo>
                    <a:pt x="44703" y="1282700"/>
                  </a:moveTo>
                  <a:lnTo>
                    <a:pt x="23113" y="1282700"/>
                  </a:lnTo>
                  <a:lnTo>
                    <a:pt x="23113" y="1295400"/>
                  </a:lnTo>
                  <a:lnTo>
                    <a:pt x="45085" y="1295400"/>
                  </a:lnTo>
                  <a:lnTo>
                    <a:pt x="44703" y="1282700"/>
                  </a:lnTo>
                  <a:close/>
                </a:path>
                <a:path extrusionOk="0" h="2006600" w="62229">
                  <a:moveTo>
                    <a:pt x="44830" y="1244600"/>
                  </a:moveTo>
                  <a:lnTo>
                    <a:pt x="23113" y="1244600"/>
                  </a:lnTo>
                  <a:lnTo>
                    <a:pt x="22733" y="1257300"/>
                  </a:lnTo>
                  <a:lnTo>
                    <a:pt x="22733" y="1282700"/>
                  </a:lnTo>
                  <a:lnTo>
                    <a:pt x="44450" y="1282700"/>
                  </a:lnTo>
                  <a:lnTo>
                    <a:pt x="44450" y="1257300"/>
                  </a:lnTo>
                  <a:lnTo>
                    <a:pt x="44830" y="1244600"/>
                  </a:lnTo>
                  <a:close/>
                </a:path>
                <a:path extrusionOk="0" h="2006600" w="62229">
                  <a:moveTo>
                    <a:pt x="22860" y="1244600"/>
                  </a:moveTo>
                  <a:lnTo>
                    <a:pt x="22478" y="1257300"/>
                  </a:lnTo>
                  <a:lnTo>
                    <a:pt x="22733" y="1257300"/>
                  </a:lnTo>
                  <a:lnTo>
                    <a:pt x="22860" y="1244600"/>
                  </a:lnTo>
                  <a:close/>
                </a:path>
                <a:path extrusionOk="0" h="2006600" w="62229">
                  <a:moveTo>
                    <a:pt x="45465" y="1219200"/>
                  </a:moveTo>
                  <a:lnTo>
                    <a:pt x="23749" y="1219200"/>
                  </a:lnTo>
                  <a:lnTo>
                    <a:pt x="23749" y="1231900"/>
                  </a:lnTo>
                  <a:lnTo>
                    <a:pt x="23495" y="1231900"/>
                  </a:lnTo>
                  <a:lnTo>
                    <a:pt x="23495" y="1244600"/>
                  </a:lnTo>
                  <a:lnTo>
                    <a:pt x="45085" y="1244600"/>
                  </a:lnTo>
                  <a:lnTo>
                    <a:pt x="45465" y="1231900"/>
                  </a:lnTo>
                  <a:lnTo>
                    <a:pt x="45465" y="1219200"/>
                  </a:lnTo>
                  <a:close/>
                </a:path>
                <a:path extrusionOk="0" h="2006600" w="62229">
                  <a:moveTo>
                    <a:pt x="47498" y="1206500"/>
                  </a:moveTo>
                  <a:lnTo>
                    <a:pt x="25019" y="1206500"/>
                  </a:lnTo>
                  <a:lnTo>
                    <a:pt x="24257" y="1219200"/>
                  </a:lnTo>
                  <a:lnTo>
                    <a:pt x="46862" y="1219200"/>
                  </a:lnTo>
                  <a:lnTo>
                    <a:pt x="47498" y="1206500"/>
                  </a:lnTo>
                  <a:close/>
                </a:path>
                <a:path extrusionOk="0" h="2006600" w="62229">
                  <a:moveTo>
                    <a:pt x="48005" y="1193800"/>
                  </a:moveTo>
                  <a:lnTo>
                    <a:pt x="26288" y="1193800"/>
                  </a:lnTo>
                  <a:lnTo>
                    <a:pt x="26288" y="1206500"/>
                  </a:lnTo>
                  <a:lnTo>
                    <a:pt x="48005" y="1206500"/>
                  </a:lnTo>
                  <a:lnTo>
                    <a:pt x="48005" y="1193800"/>
                  </a:lnTo>
                  <a:close/>
                </a:path>
                <a:path extrusionOk="0" h="2006600" w="62229">
                  <a:moveTo>
                    <a:pt x="49784" y="1181100"/>
                  </a:moveTo>
                  <a:lnTo>
                    <a:pt x="27686" y="1181100"/>
                  </a:lnTo>
                  <a:lnTo>
                    <a:pt x="27050" y="1193800"/>
                  </a:lnTo>
                  <a:lnTo>
                    <a:pt x="48767" y="1193800"/>
                  </a:lnTo>
                  <a:lnTo>
                    <a:pt x="49784" y="1181100"/>
                  </a:lnTo>
                  <a:close/>
                </a:path>
                <a:path extrusionOk="0" h="2006600" w="62229">
                  <a:moveTo>
                    <a:pt x="52197" y="1168400"/>
                  </a:moveTo>
                  <a:lnTo>
                    <a:pt x="29845" y="1168400"/>
                  </a:lnTo>
                  <a:lnTo>
                    <a:pt x="28701" y="1181100"/>
                  </a:lnTo>
                  <a:lnTo>
                    <a:pt x="51562" y="1181100"/>
                  </a:lnTo>
                  <a:lnTo>
                    <a:pt x="52197" y="1168400"/>
                  </a:lnTo>
                  <a:close/>
                </a:path>
                <a:path extrusionOk="0" h="2006600" w="62229">
                  <a:moveTo>
                    <a:pt x="53339" y="1143000"/>
                  </a:moveTo>
                  <a:lnTo>
                    <a:pt x="31369" y="1143000"/>
                  </a:lnTo>
                  <a:lnTo>
                    <a:pt x="31369" y="1155700"/>
                  </a:lnTo>
                  <a:lnTo>
                    <a:pt x="30987" y="1168400"/>
                  </a:lnTo>
                  <a:lnTo>
                    <a:pt x="52704" y="1168400"/>
                  </a:lnTo>
                  <a:lnTo>
                    <a:pt x="53086" y="1155700"/>
                  </a:lnTo>
                  <a:lnTo>
                    <a:pt x="53339" y="1143000"/>
                  </a:lnTo>
                  <a:close/>
                </a:path>
                <a:path extrusionOk="0" h="2006600" w="62229">
                  <a:moveTo>
                    <a:pt x="32130" y="1130300"/>
                  </a:moveTo>
                  <a:lnTo>
                    <a:pt x="31750" y="1143000"/>
                  </a:lnTo>
                  <a:lnTo>
                    <a:pt x="32130" y="1143000"/>
                  </a:lnTo>
                  <a:lnTo>
                    <a:pt x="32130" y="1130300"/>
                  </a:lnTo>
                  <a:close/>
                </a:path>
                <a:path extrusionOk="0" h="2006600" w="62229">
                  <a:moveTo>
                    <a:pt x="53721" y="1130300"/>
                  </a:moveTo>
                  <a:lnTo>
                    <a:pt x="32130" y="1130300"/>
                  </a:lnTo>
                  <a:lnTo>
                    <a:pt x="32130" y="1143000"/>
                  </a:lnTo>
                  <a:lnTo>
                    <a:pt x="53721" y="1143000"/>
                  </a:lnTo>
                  <a:lnTo>
                    <a:pt x="53721" y="1130300"/>
                  </a:lnTo>
                  <a:close/>
                </a:path>
                <a:path extrusionOk="0" h="2006600" w="62229">
                  <a:moveTo>
                    <a:pt x="55372" y="1117600"/>
                  </a:moveTo>
                  <a:lnTo>
                    <a:pt x="33654" y="1117600"/>
                  </a:lnTo>
                  <a:lnTo>
                    <a:pt x="32892" y="1130300"/>
                  </a:lnTo>
                  <a:lnTo>
                    <a:pt x="54990" y="1130300"/>
                  </a:lnTo>
                  <a:lnTo>
                    <a:pt x="55372" y="1117600"/>
                  </a:lnTo>
                  <a:close/>
                </a:path>
                <a:path extrusionOk="0" h="2006600" w="62229">
                  <a:moveTo>
                    <a:pt x="35305" y="1107440"/>
                  </a:moveTo>
                  <a:lnTo>
                    <a:pt x="34798" y="1117600"/>
                  </a:lnTo>
                  <a:lnTo>
                    <a:pt x="35305" y="1117600"/>
                  </a:lnTo>
                  <a:lnTo>
                    <a:pt x="35305" y="1107440"/>
                  </a:lnTo>
                  <a:close/>
                </a:path>
                <a:path extrusionOk="0" h="2006600" w="62229">
                  <a:moveTo>
                    <a:pt x="35433" y="1104900"/>
                  </a:moveTo>
                  <a:lnTo>
                    <a:pt x="35305" y="1107440"/>
                  </a:lnTo>
                  <a:lnTo>
                    <a:pt x="35305" y="1117600"/>
                  </a:lnTo>
                  <a:lnTo>
                    <a:pt x="35433" y="1104900"/>
                  </a:lnTo>
                  <a:close/>
                </a:path>
                <a:path extrusionOk="0" h="2006600" w="62229">
                  <a:moveTo>
                    <a:pt x="57023" y="1104900"/>
                  </a:moveTo>
                  <a:lnTo>
                    <a:pt x="35433" y="1104900"/>
                  </a:lnTo>
                  <a:lnTo>
                    <a:pt x="35305" y="1117600"/>
                  </a:lnTo>
                  <a:lnTo>
                    <a:pt x="57023" y="1117600"/>
                  </a:lnTo>
                  <a:lnTo>
                    <a:pt x="57023" y="1104900"/>
                  </a:lnTo>
                  <a:close/>
                </a:path>
                <a:path extrusionOk="0" h="2006600" w="62229">
                  <a:moveTo>
                    <a:pt x="35433" y="1104900"/>
                  </a:moveTo>
                  <a:lnTo>
                    <a:pt x="35305" y="1104900"/>
                  </a:lnTo>
                  <a:lnTo>
                    <a:pt x="35305" y="1107440"/>
                  </a:lnTo>
                  <a:lnTo>
                    <a:pt x="35433" y="1104900"/>
                  </a:lnTo>
                  <a:close/>
                </a:path>
                <a:path extrusionOk="0" h="2006600" w="62229">
                  <a:moveTo>
                    <a:pt x="57785" y="1092200"/>
                  </a:moveTo>
                  <a:lnTo>
                    <a:pt x="36067" y="1092200"/>
                  </a:lnTo>
                  <a:lnTo>
                    <a:pt x="36067" y="1104900"/>
                  </a:lnTo>
                  <a:lnTo>
                    <a:pt x="57658" y="1104900"/>
                  </a:lnTo>
                  <a:lnTo>
                    <a:pt x="57785" y="1092200"/>
                  </a:lnTo>
                  <a:close/>
                </a:path>
                <a:path extrusionOk="0" h="2006600" w="62229">
                  <a:moveTo>
                    <a:pt x="57785" y="1100666"/>
                  </a:moveTo>
                  <a:lnTo>
                    <a:pt x="57658" y="1104900"/>
                  </a:lnTo>
                  <a:lnTo>
                    <a:pt x="57785" y="1100666"/>
                  </a:lnTo>
                  <a:close/>
                </a:path>
                <a:path extrusionOk="0" h="2006600" w="62229">
                  <a:moveTo>
                    <a:pt x="58038" y="1092200"/>
                  </a:moveTo>
                  <a:lnTo>
                    <a:pt x="57785" y="1092200"/>
                  </a:lnTo>
                  <a:lnTo>
                    <a:pt x="57785" y="1100666"/>
                  </a:lnTo>
                  <a:lnTo>
                    <a:pt x="58038" y="1092200"/>
                  </a:lnTo>
                  <a:close/>
                </a:path>
                <a:path extrusionOk="0" h="2006600" w="62229">
                  <a:moveTo>
                    <a:pt x="58420" y="1079500"/>
                  </a:moveTo>
                  <a:lnTo>
                    <a:pt x="36829" y="1079500"/>
                  </a:lnTo>
                  <a:lnTo>
                    <a:pt x="36829" y="1092200"/>
                  </a:lnTo>
                  <a:lnTo>
                    <a:pt x="58420" y="1092200"/>
                  </a:lnTo>
                  <a:lnTo>
                    <a:pt x="58420" y="1079500"/>
                  </a:lnTo>
                  <a:close/>
                </a:path>
                <a:path extrusionOk="0" h="2006600" w="62229">
                  <a:moveTo>
                    <a:pt x="58800" y="1079500"/>
                  </a:moveTo>
                  <a:lnTo>
                    <a:pt x="58420" y="1079500"/>
                  </a:lnTo>
                  <a:lnTo>
                    <a:pt x="58420" y="1092200"/>
                  </a:lnTo>
                  <a:lnTo>
                    <a:pt x="58800" y="1079500"/>
                  </a:lnTo>
                  <a:close/>
                </a:path>
                <a:path extrusionOk="0" h="2006600" w="62229">
                  <a:moveTo>
                    <a:pt x="59562" y="1066800"/>
                  </a:moveTo>
                  <a:lnTo>
                    <a:pt x="37846" y="1066800"/>
                  </a:lnTo>
                  <a:lnTo>
                    <a:pt x="37464" y="1079500"/>
                  </a:lnTo>
                  <a:lnTo>
                    <a:pt x="59436" y="1079500"/>
                  </a:lnTo>
                  <a:lnTo>
                    <a:pt x="59562" y="1066800"/>
                  </a:lnTo>
                  <a:close/>
                </a:path>
                <a:path extrusionOk="0" h="2006600" w="62229">
                  <a:moveTo>
                    <a:pt x="60198" y="1028700"/>
                  </a:moveTo>
                  <a:lnTo>
                    <a:pt x="38608" y="1028700"/>
                  </a:lnTo>
                  <a:lnTo>
                    <a:pt x="38608" y="1054100"/>
                  </a:lnTo>
                  <a:lnTo>
                    <a:pt x="38226" y="1066800"/>
                  </a:lnTo>
                  <a:lnTo>
                    <a:pt x="60198" y="1066800"/>
                  </a:lnTo>
                  <a:lnTo>
                    <a:pt x="60198" y="1028700"/>
                  </a:lnTo>
                  <a:close/>
                </a:path>
                <a:path extrusionOk="0" h="2006600" w="62229">
                  <a:moveTo>
                    <a:pt x="60960" y="1016000"/>
                  </a:moveTo>
                  <a:lnTo>
                    <a:pt x="39242" y="1016000"/>
                  </a:lnTo>
                  <a:lnTo>
                    <a:pt x="39370" y="1028700"/>
                  </a:lnTo>
                  <a:lnTo>
                    <a:pt x="60833" y="1028700"/>
                  </a:lnTo>
                  <a:lnTo>
                    <a:pt x="60960" y="1016000"/>
                  </a:lnTo>
                  <a:close/>
                </a:path>
                <a:path extrusionOk="0" h="2006600" w="62229">
                  <a:moveTo>
                    <a:pt x="60960" y="1024466"/>
                  </a:moveTo>
                  <a:lnTo>
                    <a:pt x="60833" y="1028700"/>
                  </a:lnTo>
                  <a:lnTo>
                    <a:pt x="60960" y="1024466"/>
                  </a:lnTo>
                  <a:close/>
                </a:path>
                <a:path extrusionOk="0" h="2006600" w="62229">
                  <a:moveTo>
                    <a:pt x="61213" y="1016000"/>
                  </a:moveTo>
                  <a:lnTo>
                    <a:pt x="60960" y="1016000"/>
                  </a:lnTo>
                  <a:lnTo>
                    <a:pt x="60960" y="1024466"/>
                  </a:lnTo>
                  <a:lnTo>
                    <a:pt x="61213" y="1016000"/>
                  </a:lnTo>
                  <a:close/>
                </a:path>
                <a:path extrusionOk="0" h="2006600" w="62229">
                  <a:moveTo>
                    <a:pt x="61595" y="914400"/>
                  </a:moveTo>
                  <a:lnTo>
                    <a:pt x="40004" y="914400"/>
                  </a:lnTo>
                  <a:lnTo>
                    <a:pt x="40004" y="1016000"/>
                  </a:lnTo>
                  <a:lnTo>
                    <a:pt x="61722" y="1016000"/>
                  </a:lnTo>
                  <a:lnTo>
                    <a:pt x="61595" y="952500"/>
                  </a:lnTo>
                  <a:lnTo>
                    <a:pt x="61595" y="914400"/>
                  </a:lnTo>
                  <a:close/>
                </a:path>
                <a:path extrusionOk="0" h="2006600" w="62229">
                  <a:moveTo>
                    <a:pt x="61975" y="863600"/>
                  </a:moveTo>
                  <a:lnTo>
                    <a:pt x="40386" y="863600"/>
                  </a:lnTo>
                  <a:lnTo>
                    <a:pt x="40386" y="914400"/>
                  </a:lnTo>
                  <a:lnTo>
                    <a:pt x="61975" y="914400"/>
                  </a:lnTo>
                  <a:lnTo>
                    <a:pt x="61975" y="863600"/>
                  </a:lnTo>
                  <a:close/>
                </a:path>
                <a:path extrusionOk="0" h="2006600" w="62229">
                  <a:moveTo>
                    <a:pt x="61467" y="850900"/>
                  </a:moveTo>
                  <a:lnTo>
                    <a:pt x="39497" y="850900"/>
                  </a:lnTo>
                  <a:lnTo>
                    <a:pt x="40132" y="863600"/>
                  </a:lnTo>
                  <a:lnTo>
                    <a:pt x="61595" y="863600"/>
                  </a:lnTo>
                  <a:lnTo>
                    <a:pt x="61467" y="850900"/>
                  </a:lnTo>
                  <a:close/>
                </a:path>
                <a:path extrusionOk="0" h="2006600" w="62229">
                  <a:moveTo>
                    <a:pt x="60071" y="838200"/>
                  </a:moveTo>
                  <a:lnTo>
                    <a:pt x="38608" y="838200"/>
                  </a:lnTo>
                  <a:lnTo>
                    <a:pt x="39370" y="850900"/>
                  </a:lnTo>
                  <a:lnTo>
                    <a:pt x="60833" y="850900"/>
                  </a:lnTo>
                  <a:lnTo>
                    <a:pt x="60071" y="838200"/>
                  </a:lnTo>
                  <a:close/>
                </a:path>
                <a:path extrusionOk="0" h="2006600" w="62229">
                  <a:moveTo>
                    <a:pt x="59054" y="812800"/>
                  </a:moveTo>
                  <a:lnTo>
                    <a:pt x="37337" y="812800"/>
                  </a:lnTo>
                  <a:lnTo>
                    <a:pt x="37719" y="825500"/>
                  </a:lnTo>
                  <a:lnTo>
                    <a:pt x="37846" y="838200"/>
                  </a:lnTo>
                  <a:lnTo>
                    <a:pt x="59436" y="838200"/>
                  </a:lnTo>
                  <a:lnTo>
                    <a:pt x="59436" y="825500"/>
                  </a:lnTo>
                  <a:lnTo>
                    <a:pt x="59054" y="812800"/>
                  </a:lnTo>
                  <a:close/>
                </a:path>
                <a:path extrusionOk="0" h="2006600" w="62229">
                  <a:moveTo>
                    <a:pt x="59436" y="825500"/>
                  </a:moveTo>
                  <a:lnTo>
                    <a:pt x="59436" y="838200"/>
                  </a:lnTo>
                  <a:lnTo>
                    <a:pt x="59689" y="838200"/>
                  </a:lnTo>
                  <a:lnTo>
                    <a:pt x="59436" y="825500"/>
                  </a:lnTo>
                  <a:close/>
                </a:path>
                <a:path extrusionOk="0" h="2006600" w="62229">
                  <a:moveTo>
                    <a:pt x="58420" y="800100"/>
                  </a:moveTo>
                  <a:lnTo>
                    <a:pt x="36829" y="800100"/>
                  </a:lnTo>
                  <a:lnTo>
                    <a:pt x="36829" y="812800"/>
                  </a:lnTo>
                  <a:lnTo>
                    <a:pt x="58420" y="812800"/>
                  </a:lnTo>
                  <a:lnTo>
                    <a:pt x="58420" y="800100"/>
                  </a:lnTo>
                  <a:close/>
                </a:path>
                <a:path extrusionOk="0" h="2006600" w="62229">
                  <a:moveTo>
                    <a:pt x="58038" y="787400"/>
                  </a:moveTo>
                  <a:lnTo>
                    <a:pt x="36449" y="787400"/>
                  </a:lnTo>
                  <a:lnTo>
                    <a:pt x="36449" y="800100"/>
                  </a:lnTo>
                  <a:lnTo>
                    <a:pt x="58038" y="800100"/>
                  </a:lnTo>
                  <a:lnTo>
                    <a:pt x="58038" y="787400"/>
                  </a:lnTo>
                  <a:close/>
                </a:path>
                <a:path extrusionOk="0" h="2006600" w="62229">
                  <a:moveTo>
                    <a:pt x="57658" y="762000"/>
                  </a:moveTo>
                  <a:lnTo>
                    <a:pt x="36067" y="762000"/>
                  </a:lnTo>
                  <a:lnTo>
                    <a:pt x="36067" y="787400"/>
                  </a:lnTo>
                  <a:lnTo>
                    <a:pt x="57658" y="787400"/>
                  </a:lnTo>
                  <a:lnTo>
                    <a:pt x="57658" y="762000"/>
                  </a:lnTo>
                  <a:close/>
                </a:path>
                <a:path extrusionOk="0" h="2006600" w="62229">
                  <a:moveTo>
                    <a:pt x="37211" y="749300"/>
                  </a:moveTo>
                  <a:lnTo>
                    <a:pt x="36829" y="762000"/>
                  </a:lnTo>
                  <a:lnTo>
                    <a:pt x="37211" y="762000"/>
                  </a:lnTo>
                  <a:lnTo>
                    <a:pt x="37211" y="749300"/>
                  </a:lnTo>
                  <a:close/>
                </a:path>
                <a:path extrusionOk="0" h="2006600" w="62229">
                  <a:moveTo>
                    <a:pt x="58800" y="749300"/>
                  </a:moveTo>
                  <a:lnTo>
                    <a:pt x="37211" y="749300"/>
                  </a:lnTo>
                  <a:lnTo>
                    <a:pt x="37211" y="762000"/>
                  </a:lnTo>
                  <a:lnTo>
                    <a:pt x="58800" y="762000"/>
                  </a:lnTo>
                  <a:lnTo>
                    <a:pt x="58800" y="749300"/>
                  </a:lnTo>
                  <a:close/>
                </a:path>
                <a:path extrusionOk="0" h="2006600" w="62229">
                  <a:moveTo>
                    <a:pt x="59054" y="723900"/>
                  </a:moveTo>
                  <a:lnTo>
                    <a:pt x="37591" y="723900"/>
                  </a:lnTo>
                  <a:lnTo>
                    <a:pt x="37591" y="749300"/>
                  </a:lnTo>
                  <a:lnTo>
                    <a:pt x="59054" y="749300"/>
                  </a:lnTo>
                  <a:lnTo>
                    <a:pt x="59054" y="723900"/>
                  </a:lnTo>
                  <a:close/>
                </a:path>
                <a:path extrusionOk="0" h="2006600" w="62229">
                  <a:moveTo>
                    <a:pt x="58674" y="711200"/>
                  </a:moveTo>
                  <a:lnTo>
                    <a:pt x="36829" y="711200"/>
                  </a:lnTo>
                  <a:lnTo>
                    <a:pt x="37211" y="723900"/>
                  </a:lnTo>
                  <a:lnTo>
                    <a:pt x="58927" y="723900"/>
                  </a:lnTo>
                  <a:lnTo>
                    <a:pt x="58674" y="711200"/>
                  </a:lnTo>
                  <a:close/>
                </a:path>
                <a:path extrusionOk="0" h="2006600" w="62229">
                  <a:moveTo>
                    <a:pt x="58292" y="698500"/>
                  </a:moveTo>
                  <a:lnTo>
                    <a:pt x="36575" y="698500"/>
                  </a:lnTo>
                  <a:lnTo>
                    <a:pt x="36957" y="711200"/>
                  </a:lnTo>
                  <a:lnTo>
                    <a:pt x="58420" y="711200"/>
                  </a:lnTo>
                  <a:lnTo>
                    <a:pt x="58292" y="698500"/>
                  </a:lnTo>
                  <a:close/>
                </a:path>
                <a:path extrusionOk="0" h="2006600" w="62229">
                  <a:moveTo>
                    <a:pt x="31856" y="689226"/>
                  </a:moveTo>
                  <a:lnTo>
                    <a:pt x="31114" y="698500"/>
                  </a:lnTo>
                  <a:lnTo>
                    <a:pt x="36957" y="698500"/>
                  </a:lnTo>
                  <a:lnTo>
                    <a:pt x="31856" y="689226"/>
                  </a:lnTo>
                  <a:close/>
                </a:path>
                <a:path extrusionOk="0" h="2006600" w="62229">
                  <a:moveTo>
                    <a:pt x="33147" y="673100"/>
                  </a:moveTo>
                  <a:lnTo>
                    <a:pt x="32130" y="673100"/>
                  </a:lnTo>
                  <a:lnTo>
                    <a:pt x="29210" y="685800"/>
                  </a:lnTo>
                  <a:lnTo>
                    <a:pt x="32130" y="685800"/>
                  </a:lnTo>
                  <a:lnTo>
                    <a:pt x="31856" y="689226"/>
                  </a:lnTo>
                  <a:lnTo>
                    <a:pt x="36957" y="698500"/>
                  </a:lnTo>
                  <a:lnTo>
                    <a:pt x="33527" y="685800"/>
                  </a:lnTo>
                  <a:lnTo>
                    <a:pt x="33147" y="673100"/>
                  </a:lnTo>
                  <a:close/>
                </a:path>
                <a:path extrusionOk="0" h="2006600" w="62229">
                  <a:moveTo>
                    <a:pt x="48260" y="673100"/>
                  </a:moveTo>
                  <a:lnTo>
                    <a:pt x="35051" y="673100"/>
                  </a:lnTo>
                  <a:lnTo>
                    <a:pt x="33527" y="685800"/>
                  </a:lnTo>
                  <a:lnTo>
                    <a:pt x="36957" y="698500"/>
                  </a:lnTo>
                  <a:lnTo>
                    <a:pt x="53086" y="698500"/>
                  </a:lnTo>
                  <a:lnTo>
                    <a:pt x="48767" y="685800"/>
                  </a:lnTo>
                  <a:lnTo>
                    <a:pt x="50037" y="685800"/>
                  </a:lnTo>
                  <a:lnTo>
                    <a:pt x="48260" y="673100"/>
                  </a:lnTo>
                  <a:close/>
                </a:path>
                <a:path extrusionOk="0" h="2006600" w="62229">
                  <a:moveTo>
                    <a:pt x="55372" y="685800"/>
                  </a:moveTo>
                  <a:lnTo>
                    <a:pt x="48767" y="685800"/>
                  </a:lnTo>
                  <a:lnTo>
                    <a:pt x="53086" y="698500"/>
                  </a:lnTo>
                  <a:lnTo>
                    <a:pt x="55372" y="685800"/>
                  </a:lnTo>
                  <a:close/>
                </a:path>
                <a:path extrusionOk="0" h="2006600" w="62229">
                  <a:moveTo>
                    <a:pt x="56514" y="685800"/>
                  </a:moveTo>
                  <a:lnTo>
                    <a:pt x="55372" y="685800"/>
                  </a:lnTo>
                  <a:lnTo>
                    <a:pt x="53086" y="698500"/>
                  </a:lnTo>
                  <a:lnTo>
                    <a:pt x="56896" y="698500"/>
                  </a:lnTo>
                  <a:lnTo>
                    <a:pt x="56514" y="685800"/>
                  </a:lnTo>
                  <a:close/>
                </a:path>
                <a:path extrusionOk="0" h="2006600" w="62229">
                  <a:moveTo>
                    <a:pt x="32130" y="685800"/>
                  </a:moveTo>
                  <a:lnTo>
                    <a:pt x="29972" y="685800"/>
                  </a:lnTo>
                  <a:lnTo>
                    <a:pt x="31856" y="689226"/>
                  </a:lnTo>
                  <a:lnTo>
                    <a:pt x="32130" y="685800"/>
                  </a:lnTo>
                  <a:close/>
                </a:path>
                <a:path extrusionOk="0" h="2006600" w="62229">
                  <a:moveTo>
                    <a:pt x="35051" y="673100"/>
                  </a:moveTo>
                  <a:lnTo>
                    <a:pt x="33147" y="673100"/>
                  </a:lnTo>
                  <a:lnTo>
                    <a:pt x="33527" y="685800"/>
                  </a:lnTo>
                  <a:lnTo>
                    <a:pt x="35051" y="673100"/>
                  </a:lnTo>
                  <a:close/>
                </a:path>
                <a:path extrusionOk="0" h="2006600" w="62229">
                  <a:moveTo>
                    <a:pt x="51053" y="673100"/>
                  </a:moveTo>
                  <a:lnTo>
                    <a:pt x="48260" y="673100"/>
                  </a:lnTo>
                  <a:lnTo>
                    <a:pt x="50037" y="685800"/>
                  </a:lnTo>
                  <a:lnTo>
                    <a:pt x="54101" y="685800"/>
                  </a:lnTo>
                  <a:lnTo>
                    <a:pt x="51053" y="673100"/>
                  </a:lnTo>
                  <a:close/>
                </a:path>
                <a:path extrusionOk="0" h="2006600" w="62229">
                  <a:moveTo>
                    <a:pt x="54610" y="673100"/>
                  </a:moveTo>
                  <a:lnTo>
                    <a:pt x="51053" y="673100"/>
                  </a:lnTo>
                  <a:lnTo>
                    <a:pt x="54101" y="685800"/>
                  </a:lnTo>
                  <a:lnTo>
                    <a:pt x="55117" y="685800"/>
                  </a:lnTo>
                  <a:lnTo>
                    <a:pt x="54610" y="673100"/>
                  </a:lnTo>
                  <a:close/>
                </a:path>
                <a:path extrusionOk="0" h="2006600" w="62229">
                  <a:moveTo>
                    <a:pt x="54355" y="660400"/>
                  </a:moveTo>
                  <a:lnTo>
                    <a:pt x="32892" y="660400"/>
                  </a:lnTo>
                  <a:lnTo>
                    <a:pt x="32892" y="673100"/>
                  </a:lnTo>
                  <a:lnTo>
                    <a:pt x="54355" y="673100"/>
                  </a:lnTo>
                  <a:lnTo>
                    <a:pt x="54355" y="660400"/>
                  </a:lnTo>
                  <a:close/>
                </a:path>
                <a:path extrusionOk="0" h="2006600" w="62229">
                  <a:moveTo>
                    <a:pt x="53466" y="647700"/>
                  </a:moveTo>
                  <a:lnTo>
                    <a:pt x="32130" y="647700"/>
                  </a:lnTo>
                  <a:lnTo>
                    <a:pt x="32130" y="660400"/>
                  </a:lnTo>
                  <a:lnTo>
                    <a:pt x="53721" y="660400"/>
                  </a:lnTo>
                  <a:lnTo>
                    <a:pt x="53466" y="647700"/>
                  </a:lnTo>
                  <a:close/>
                </a:path>
                <a:path extrusionOk="0" h="2006600" w="62229">
                  <a:moveTo>
                    <a:pt x="53721" y="647700"/>
                  </a:moveTo>
                  <a:lnTo>
                    <a:pt x="53466" y="647700"/>
                  </a:lnTo>
                  <a:lnTo>
                    <a:pt x="53721" y="660400"/>
                  </a:lnTo>
                  <a:lnTo>
                    <a:pt x="53721" y="647700"/>
                  </a:lnTo>
                  <a:close/>
                </a:path>
                <a:path extrusionOk="0" h="2006600" w="62229">
                  <a:moveTo>
                    <a:pt x="53848" y="647700"/>
                  </a:moveTo>
                  <a:lnTo>
                    <a:pt x="53721" y="660400"/>
                  </a:lnTo>
                  <a:lnTo>
                    <a:pt x="53975" y="660400"/>
                  </a:lnTo>
                  <a:lnTo>
                    <a:pt x="53848" y="647700"/>
                  </a:lnTo>
                  <a:close/>
                </a:path>
                <a:path extrusionOk="0" h="2006600" w="62229">
                  <a:moveTo>
                    <a:pt x="52577" y="635000"/>
                  </a:moveTo>
                  <a:lnTo>
                    <a:pt x="30734" y="635000"/>
                  </a:lnTo>
                  <a:lnTo>
                    <a:pt x="31241" y="647700"/>
                  </a:lnTo>
                  <a:lnTo>
                    <a:pt x="53212" y="647700"/>
                  </a:lnTo>
                  <a:lnTo>
                    <a:pt x="52577" y="635000"/>
                  </a:lnTo>
                  <a:close/>
                </a:path>
                <a:path extrusionOk="0" h="2006600" w="62229">
                  <a:moveTo>
                    <a:pt x="51435" y="622300"/>
                  </a:moveTo>
                  <a:lnTo>
                    <a:pt x="29337" y="622300"/>
                  </a:lnTo>
                  <a:lnTo>
                    <a:pt x="29717" y="635000"/>
                  </a:lnTo>
                  <a:lnTo>
                    <a:pt x="51942" y="635000"/>
                  </a:lnTo>
                  <a:lnTo>
                    <a:pt x="51435" y="622300"/>
                  </a:lnTo>
                  <a:close/>
                </a:path>
                <a:path extrusionOk="0" h="2006600" w="62229">
                  <a:moveTo>
                    <a:pt x="50419" y="596900"/>
                  </a:moveTo>
                  <a:lnTo>
                    <a:pt x="28701" y="596900"/>
                  </a:lnTo>
                  <a:lnTo>
                    <a:pt x="28955" y="609600"/>
                  </a:lnTo>
                  <a:lnTo>
                    <a:pt x="28955" y="622300"/>
                  </a:lnTo>
                  <a:lnTo>
                    <a:pt x="50419" y="622300"/>
                  </a:lnTo>
                  <a:lnTo>
                    <a:pt x="50419" y="596900"/>
                  </a:lnTo>
                  <a:close/>
                </a:path>
                <a:path extrusionOk="0" h="2006600" w="62229">
                  <a:moveTo>
                    <a:pt x="48513" y="584200"/>
                  </a:moveTo>
                  <a:lnTo>
                    <a:pt x="27177" y="584200"/>
                  </a:lnTo>
                  <a:lnTo>
                    <a:pt x="27177" y="596900"/>
                  </a:lnTo>
                  <a:lnTo>
                    <a:pt x="48895" y="596900"/>
                  </a:lnTo>
                  <a:lnTo>
                    <a:pt x="48513" y="584200"/>
                  </a:lnTo>
                  <a:close/>
                </a:path>
                <a:path extrusionOk="0" h="2006600" w="62229">
                  <a:moveTo>
                    <a:pt x="46609" y="571500"/>
                  </a:moveTo>
                  <a:lnTo>
                    <a:pt x="25400" y="571500"/>
                  </a:lnTo>
                  <a:lnTo>
                    <a:pt x="25526" y="584200"/>
                  </a:lnTo>
                  <a:lnTo>
                    <a:pt x="47751" y="584200"/>
                  </a:lnTo>
                  <a:lnTo>
                    <a:pt x="46609" y="571500"/>
                  </a:lnTo>
                  <a:close/>
                </a:path>
                <a:path extrusionOk="0" h="2006600" w="62229">
                  <a:moveTo>
                    <a:pt x="46482" y="558800"/>
                  </a:moveTo>
                  <a:lnTo>
                    <a:pt x="25019" y="558800"/>
                  </a:lnTo>
                  <a:lnTo>
                    <a:pt x="25019" y="571500"/>
                  </a:lnTo>
                  <a:lnTo>
                    <a:pt x="46482" y="571500"/>
                  </a:lnTo>
                  <a:lnTo>
                    <a:pt x="46482" y="558800"/>
                  </a:lnTo>
                  <a:close/>
                </a:path>
                <a:path extrusionOk="0" h="2006600" w="62229">
                  <a:moveTo>
                    <a:pt x="23367" y="546100"/>
                  </a:moveTo>
                  <a:lnTo>
                    <a:pt x="22860" y="546100"/>
                  </a:lnTo>
                  <a:lnTo>
                    <a:pt x="23622" y="558800"/>
                  </a:lnTo>
                  <a:lnTo>
                    <a:pt x="23367" y="546100"/>
                  </a:lnTo>
                  <a:close/>
                </a:path>
                <a:path extrusionOk="0" h="2006600" w="62229">
                  <a:moveTo>
                    <a:pt x="44830" y="546100"/>
                  </a:moveTo>
                  <a:lnTo>
                    <a:pt x="23367" y="546100"/>
                  </a:lnTo>
                  <a:lnTo>
                    <a:pt x="23749" y="558800"/>
                  </a:lnTo>
                  <a:lnTo>
                    <a:pt x="45592" y="558800"/>
                  </a:lnTo>
                  <a:lnTo>
                    <a:pt x="44830" y="546100"/>
                  </a:lnTo>
                  <a:close/>
                </a:path>
                <a:path extrusionOk="0" h="2006600" w="62229">
                  <a:moveTo>
                    <a:pt x="42672" y="533400"/>
                  </a:moveTo>
                  <a:lnTo>
                    <a:pt x="20827" y="533400"/>
                  </a:lnTo>
                  <a:lnTo>
                    <a:pt x="21462" y="546100"/>
                  </a:lnTo>
                  <a:lnTo>
                    <a:pt x="43052" y="546100"/>
                  </a:lnTo>
                  <a:lnTo>
                    <a:pt x="42672" y="533400"/>
                  </a:lnTo>
                  <a:close/>
                </a:path>
                <a:path extrusionOk="0" h="2006600" w="62229">
                  <a:moveTo>
                    <a:pt x="40894" y="520700"/>
                  </a:moveTo>
                  <a:lnTo>
                    <a:pt x="18923" y="520700"/>
                  </a:lnTo>
                  <a:lnTo>
                    <a:pt x="19685" y="533400"/>
                  </a:lnTo>
                  <a:lnTo>
                    <a:pt x="42037" y="533400"/>
                  </a:lnTo>
                  <a:lnTo>
                    <a:pt x="40894" y="520700"/>
                  </a:lnTo>
                  <a:close/>
                </a:path>
                <a:path extrusionOk="0" h="2006600" w="62229">
                  <a:moveTo>
                    <a:pt x="40004" y="457200"/>
                  </a:moveTo>
                  <a:lnTo>
                    <a:pt x="18541" y="457200"/>
                  </a:lnTo>
                  <a:lnTo>
                    <a:pt x="18541" y="520700"/>
                  </a:lnTo>
                  <a:lnTo>
                    <a:pt x="40259" y="520700"/>
                  </a:lnTo>
                  <a:lnTo>
                    <a:pt x="39877" y="508000"/>
                  </a:lnTo>
                  <a:lnTo>
                    <a:pt x="40004" y="457200"/>
                  </a:lnTo>
                  <a:close/>
                </a:path>
                <a:path extrusionOk="0" h="2006600" w="62229">
                  <a:moveTo>
                    <a:pt x="39370" y="444500"/>
                  </a:moveTo>
                  <a:lnTo>
                    <a:pt x="18161" y="444500"/>
                  </a:lnTo>
                  <a:lnTo>
                    <a:pt x="18161" y="457200"/>
                  </a:lnTo>
                  <a:lnTo>
                    <a:pt x="39624" y="457200"/>
                  </a:lnTo>
                  <a:lnTo>
                    <a:pt x="39370" y="444500"/>
                  </a:lnTo>
                  <a:close/>
                </a:path>
                <a:path extrusionOk="0" h="2006600" w="62229">
                  <a:moveTo>
                    <a:pt x="39370" y="444500"/>
                  </a:moveTo>
                  <a:lnTo>
                    <a:pt x="39624" y="457200"/>
                  </a:lnTo>
                  <a:lnTo>
                    <a:pt x="39624" y="452966"/>
                  </a:lnTo>
                  <a:lnTo>
                    <a:pt x="39370" y="444500"/>
                  </a:lnTo>
                  <a:close/>
                </a:path>
                <a:path extrusionOk="0" h="2006600" w="62229">
                  <a:moveTo>
                    <a:pt x="39624" y="452966"/>
                  </a:moveTo>
                  <a:lnTo>
                    <a:pt x="39624" y="457200"/>
                  </a:lnTo>
                  <a:lnTo>
                    <a:pt x="39624" y="452966"/>
                  </a:lnTo>
                  <a:close/>
                </a:path>
                <a:path extrusionOk="0" h="2006600" w="62229">
                  <a:moveTo>
                    <a:pt x="39242" y="393700"/>
                  </a:moveTo>
                  <a:lnTo>
                    <a:pt x="17779" y="393700"/>
                  </a:lnTo>
                  <a:lnTo>
                    <a:pt x="17779" y="431800"/>
                  </a:lnTo>
                  <a:lnTo>
                    <a:pt x="17907" y="444500"/>
                  </a:lnTo>
                  <a:lnTo>
                    <a:pt x="39370" y="444500"/>
                  </a:lnTo>
                  <a:lnTo>
                    <a:pt x="39624" y="452966"/>
                  </a:lnTo>
                  <a:lnTo>
                    <a:pt x="39497" y="431800"/>
                  </a:lnTo>
                  <a:lnTo>
                    <a:pt x="39242" y="431800"/>
                  </a:lnTo>
                  <a:lnTo>
                    <a:pt x="39242" y="393700"/>
                  </a:lnTo>
                  <a:close/>
                </a:path>
                <a:path extrusionOk="0" h="2006600" w="62229">
                  <a:moveTo>
                    <a:pt x="40512" y="381000"/>
                  </a:moveTo>
                  <a:lnTo>
                    <a:pt x="18414" y="381000"/>
                  </a:lnTo>
                  <a:lnTo>
                    <a:pt x="18161" y="393700"/>
                  </a:lnTo>
                  <a:lnTo>
                    <a:pt x="39370" y="393700"/>
                  </a:lnTo>
                  <a:lnTo>
                    <a:pt x="40512" y="381000"/>
                  </a:lnTo>
                  <a:close/>
                </a:path>
                <a:path extrusionOk="0" h="2006600" w="62229">
                  <a:moveTo>
                    <a:pt x="42672" y="368300"/>
                  </a:moveTo>
                  <a:lnTo>
                    <a:pt x="21336" y="368300"/>
                  </a:lnTo>
                  <a:lnTo>
                    <a:pt x="20192" y="381000"/>
                  </a:lnTo>
                  <a:lnTo>
                    <a:pt x="42672" y="381000"/>
                  </a:lnTo>
                  <a:lnTo>
                    <a:pt x="42672" y="368300"/>
                  </a:lnTo>
                  <a:close/>
                </a:path>
                <a:path extrusionOk="0" h="2006600" w="62229">
                  <a:moveTo>
                    <a:pt x="43941" y="342900"/>
                  </a:moveTo>
                  <a:lnTo>
                    <a:pt x="22478" y="342900"/>
                  </a:lnTo>
                  <a:lnTo>
                    <a:pt x="22478" y="355600"/>
                  </a:lnTo>
                  <a:lnTo>
                    <a:pt x="22098" y="368300"/>
                  </a:lnTo>
                  <a:lnTo>
                    <a:pt x="43561" y="368300"/>
                  </a:lnTo>
                  <a:lnTo>
                    <a:pt x="43941" y="355600"/>
                  </a:lnTo>
                  <a:lnTo>
                    <a:pt x="43941" y="342900"/>
                  </a:lnTo>
                  <a:close/>
                </a:path>
                <a:path extrusionOk="0" h="2006600" w="62229">
                  <a:moveTo>
                    <a:pt x="44576" y="330200"/>
                  </a:moveTo>
                  <a:lnTo>
                    <a:pt x="22987" y="330200"/>
                  </a:lnTo>
                  <a:lnTo>
                    <a:pt x="22605" y="342900"/>
                  </a:lnTo>
                  <a:lnTo>
                    <a:pt x="44323" y="342900"/>
                  </a:lnTo>
                  <a:lnTo>
                    <a:pt x="44576" y="330200"/>
                  </a:lnTo>
                  <a:close/>
                </a:path>
                <a:path extrusionOk="0" h="2006600" w="62229">
                  <a:moveTo>
                    <a:pt x="44703" y="304800"/>
                  </a:moveTo>
                  <a:lnTo>
                    <a:pt x="23240" y="304800"/>
                  </a:lnTo>
                  <a:lnTo>
                    <a:pt x="23240" y="330200"/>
                  </a:lnTo>
                  <a:lnTo>
                    <a:pt x="44703" y="330200"/>
                  </a:lnTo>
                  <a:lnTo>
                    <a:pt x="44703" y="304800"/>
                  </a:lnTo>
                  <a:close/>
                </a:path>
                <a:path extrusionOk="0" h="2006600" w="62229">
                  <a:moveTo>
                    <a:pt x="43941" y="292100"/>
                  </a:moveTo>
                  <a:lnTo>
                    <a:pt x="22225" y="292100"/>
                  </a:lnTo>
                  <a:lnTo>
                    <a:pt x="22605" y="304800"/>
                  </a:lnTo>
                  <a:lnTo>
                    <a:pt x="44323" y="304800"/>
                  </a:lnTo>
                  <a:lnTo>
                    <a:pt x="43941" y="292100"/>
                  </a:lnTo>
                  <a:close/>
                </a:path>
                <a:path extrusionOk="0" h="2006600" w="62229">
                  <a:moveTo>
                    <a:pt x="42417" y="279400"/>
                  </a:moveTo>
                  <a:lnTo>
                    <a:pt x="21082" y="279400"/>
                  </a:lnTo>
                  <a:lnTo>
                    <a:pt x="21462" y="292100"/>
                  </a:lnTo>
                  <a:lnTo>
                    <a:pt x="42799" y="292100"/>
                  </a:lnTo>
                  <a:lnTo>
                    <a:pt x="42417" y="279400"/>
                  </a:lnTo>
                  <a:close/>
                </a:path>
                <a:path extrusionOk="0" h="2006600" w="62229">
                  <a:moveTo>
                    <a:pt x="20320" y="266700"/>
                  </a:moveTo>
                  <a:lnTo>
                    <a:pt x="19938" y="266700"/>
                  </a:lnTo>
                  <a:lnTo>
                    <a:pt x="20320" y="279400"/>
                  </a:lnTo>
                  <a:lnTo>
                    <a:pt x="20320" y="266700"/>
                  </a:lnTo>
                  <a:close/>
                </a:path>
                <a:path extrusionOk="0" h="2006600" w="62229">
                  <a:moveTo>
                    <a:pt x="41783" y="266700"/>
                  </a:moveTo>
                  <a:lnTo>
                    <a:pt x="20320" y="266700"/>
                  </a:lnTo>
                  <a:lnTo>
                    <a:pt x="20320" y="279400"/>
                  </a:lnTo>
                  <a:lnTo>
                    <a:pt x="41783" y="279400"/>
                  </a:lnTo>
                  <a:lnTo>
                    <a:pt x="41783" y="266700"/>
                  </a:lnTo>
                  <a:close/>
                </a:path>
                <a:path extrusionOk="0" h="2006600" w="62229">
                  <a:moveTo>
                    <a:pt x="40259" y="254000"/>
                  </a:moveTo>
                  <a:lnTo>
                    <a:pt x="18669" y="254000"/>
                  </a:lnTo>
                  <a:lnTo>
                    <a:pt x="19050" y="266700"/>
                  </a:lnTo>
                  <a:lnTo>
                    <a:pt x="41021" y="266700"/>
                  </a:lnTo>
                  <a:lnTo>
                    <a:pt x="40259" y="254000"/>
                  </a:lnTo>
                  <a:close/>
                </a:path>
                <a:path extrusionOk="0" h="2006600" w="62229">
                  <a:moveTo>
                    <a:pt x="37591" y="241300"/>
                  </a:moveTo>
                  <a:lnTo>
                    <a:pt x="16383" y="241300"/>
                  </a:lnTo>
                  <a:lnTo>
                    <a:pt x="16510" y="254000"/>
                  </a:lnTo>
                  <a:lnTo>
                    <a:pt x="38735" y="254000"/>
                  </a:lnTo>
                  <a:lnTo>
                    <a:pt x="37591" y="241300"/>
                  </a:lnTo>
                  <a:close/>
                </a:path>
                <a:path extrusionOk="0" h="2006600" w="62229">
                  <a:moveTo>
                    <a:pt x="36322" y="228600"/>
                  </a:moveTo>
                  <a:lnTo>
                    <a:pt x="14859" y="228600"/>
                  </a:lnTo>
                  <a:lnTo>
                    <a:pt x="14859" y="241300"/>
                  </a:lnTo>
                  <a:lnTo>
                    <a:pt x="36449" y="241300"/>
                  </a:lnTo>
                  <a:lnTo>
                    <a:pt x="36322" y="228600"/>
                  </a:lnTo>
                  <a:close/>
                </a:path>
                <a:path extrusionOk="0" h="2006600" w="62229">
                  <a:moveTo>
                    <a:pt x="36449" y="230187"/>
                  </a:moveTo>
                  <a:lnTo>
                    <a:pt x="36449" y="241300"/>
                  </a:lnTo>
                  <a:lnTo>
                    <a:pt x="37337" y="241300"/>
                  </a:lnTo>
                  <a:lnTo>
                    <a:pt x="36449" y="230187"/>
                  </a:lnTo>
                  <a:close/>
                </a:path>
                <a:path extrusionOk="0" h="2006600" w="62229">
                  <a:moveTo>
                    <a:pt x="36449" y="228600"/>
                  </a:moveTo>
                  <a:lnTo>
                    <a:pt x="36449" y="230187"/>
                  </a:lnTo>
                  <a:lnTo>
                    <a:pt x="36449" y="228600"/>
                  </a:lnTo>
                  <a:close/>
                </a:path>
                <a:path extrusionOk="0" h="2006600" w="62229">
                  <a:moveTo>
                    <a:pt x="35687" y="215900"/>
                  </a:moveTo>
                  <a:lnTo>
                    <a:pt x="10287" y="215900"/>
                  </a:lnTo>
                  <a:lnTo>
                    <a:pt x="11429" y="228600"/>
                  </a:lnTo>
                  <a:lnTo>
                    <a:pt x="35687" y="228600"/>
                  </a:lnTo>
                  <a:lnTo>
                    <a:pt x="35687" y="215900"/>
                  </a:lnTo>
                  <a:close/>
                </a:path>
                <a:path extrusionOk="0" h="2006600" w="62229">
                  <a:moveTo>
                    <a:pt x="34036" y="203200"/>
                  </a:moveTo>
                  <a:lnTo>
                    <a:pt x="8509" y="203200"/>
                  </a:lnTo>
                  <a:lnTo>
                    <a:pt x="8254" y="215900"/>
                  </a:lnTo>
                  <a:lnTo>
                    <a:pt x="33400" y="215900"/>
                  </a:lnTo>
                  <a:lnTo>
                    <a:pt x="34036" y="203200"/>
                  </a:lnTo>
                  <a:close/>
                </a:path>
                <a:path extrusionOk="0" h="2006600" w="62229">
                  <a:moveTo>
                    <a:pt x="32765" y="114300"/>
                  </a:moveTo>
                  <a:lnTo>
                    <a:pt x="11302" y="114300"/>
                  </a:lnTo>
                  <a:lnTo>
                    <a:pt x="10922" y="127000"/>
                  </a:lnTo>
                  <a:lnTo>
                    <a:pt x="10922" y="203200"/>
                  </a:lnTo>
                  <a:lnTo>
                    <a:pt x="32512" y="203200"/>
                  </a:lnTo>
                  <a:lnTo>
                    <a:pt x="32258" y="190500"/>
                  </a:lnTo>
                  <a:lnTo>
                    <a:pt x="32512" y="190500"/>
                  </a:lnTo>
                  <a:lnTo>
                    <a:pt x="32385" y="177800"/>
                  </a:lnTo>
                  <a:lnTo>
                    <a:pt x="32385" y="127000"/>
                  </a:lnTo>
                  <a:lnTo>
                    <a:pt x="32765" y="114300"/>
                  </a:lnTo>
                  <a:close/>
                </a:path>
                <a:path extrusionOk="0" h="2006600" w="62229">
                  <a:moveTo>
                    <a:pt x="32258" y="190500"/>
                  </a:moveTo>
                  <a:lnTo>
                    <a:pt x="32512" y="203200"/>
                  </a:lnTo>
                  <a:lnTo>
                    <a:pt x="32512" y="198966"/>
                  </a:lnTo>
                  <a:lnTo>
                    <a:pt x="32258" y="190500"/>
                  </a:lnTo>
                  <a:close/>
                </a:path>
                <a:path extrusionOk="0" h="2006600" w="62229">
                  <a:moveTo>
                    <a:pt x="32512" y="198966"/>
                  </a:moveTo>
                  <a:lnTo>
                    <a:pt x="32512" y="203200"/>
                  </a:lnTo>
                  <a:lnTo>
                    <a:pt x="32512" y="198966"/>
                  </a:lnTo>
                  <a:close/>
                </a:path>
                <a:path extrusionOk="0" h="2006600" w="62229">
                  <a:moveTo>
                    <a:pt x="32512" y="190500"/>
                  </a:moveTo>
                  <a:lnTo>
                    <a:pt x="32258" y="190500"/>
                  </a:lnTo>
                  <a:lnTo>
                    <a:pt x="32512" y="198966"/>
                  </a:lnTo>
                  <a:lnTo>
                    <a:pt x="32512" y="190500"/>
                  </a:lnTo>
                  <a:close/>
                </a:path>
                <a:path extrusionOk="0" h="2006600" w="62229">
                  <a:moveTo>
                    <a:pt x="32258" y="101600"/>
                  </a:moveTo>
                  <a:lnTo>
                    <a:pt x="8889" y="101600"/>
                  </a:lnTo>
                  <a:lnTo>
                    <a:pt x="9525" y="114300"/>
                  </a:lnTo>
                  <a:lnTo>
                    <a:pt x="33020" y="114300"/>
                  </a:lnTo>
                  <a:lnTo>
                    <a:pt x="32258" y="101600"/>
                  </a:lnTo>
                  <a:close/>
                </a:path>
                <a:path extrusionOk="0" h="2006600" w="62229">
                  <a:moveTo>
                    <a:pt x="33654" y="88900"/>
                  </a:moveTo>
                  <a:lnTo>
                    <a:pt x="9525" y="88900"/>
                  </a:lnTo>
                  <a:lnTo>
                    <a:pt x="8762" y="101600"/>
                  </a:lnTo>
                  <a:lnTo>
                    <a:pt x="30099" y="101600"/>
                  </a:lnTo>
                  <a:lnTo>
                    <a:pt x="33654" y="88900"/>
                  </a:lnTo>
                  <a:close/>
                </a:path>
                <a:path extrusionOk="0" h="2006600" w="62229">
                  <a:moveTo>
                    <a:pt x="35687" y="38100"/>
                  </a:moveTo>
                  <a:lnTo>
                    <a:pt x="14224" y="38100"/>
                  </a:lnTo>
                  <a:lnTo>
                    <a:pt x="14224" y="76200"/>
                  </a:lnTo>
                  <a:lnTo>
                    <a:pt x="13842" y="88900"/>
                  </a:lnTo>
                  <a:lnTo>
                    <a:pt x="35305" y="88900"/>
                  </a:lnTo>
                  <a:lnTo>
                    <a:pt x="35687" y="76200"/>
                  </a:lnTo>
                  <a:lnTo>
                    <a:pt x="35687" y="38100"/>
                  </a:lnTo>
                  <a:close/>
                </a:path>
                <a:path extrusionOk="0" h="2006600" w="62229">
                  <a:moveTo>
                    <a:pt x="13842" y="33866"/>
                  </a:moveTo>
                  <a:lnTo>
                    <a:pt x="13842" y="38100"/>
                  </a:lnTo>
                  <a:lnTo>
                    <a:pt x="13970" y="38100"/>
                  </a:lnTo>
                  <a:lnTo>
                    <a:pt x="13842" y="33866"/>
                  </a:lnTo>
                  <a:close/>
                </a:path>
                <a:path extrusionOk="0" h="2006600" w="62229">
                  <a:moveTo>
                    <a:pt x="13842" y="25400"/>
                  </a:moveTo>
                  <a:lnTo>
                    <a:pt x="13842" y="33866"/>
                  </a:lnTo>
                  <a:lnTo>
                    <a:pt x="13970" y="38100"/>
                  </a:lnTo>
                  <a:lnTo>
                    <a:pt x="13842" y="25400"/>
                  </a:lnTo>
                  <a:close/>
                </a:path>
                <a:path extrusionOk="0" h="2006600" w="62229">
                  <a:moveTo>
                    <a:pt x="35305" y="25400"/>
                  </a:moveTo>
                  <a:lnTo>
                    <a:pt x="13842" y="25400"/>
                  </a:lnTo>
                  <a:lnTo>
                    <a:pt x="13970" y="38100"/>
                  </a:lnTo>
                  <a:lnTo>
                    <a:pt x="35305" y="38100"/>
                  </a:lnTo>
                  <a:lnTo>
                    <a:pt x="35305" y="25400"/>
                  </a:lnTo>
                  <a:close/>
                </a:path>
                <a:path extrusionOk="0" h="2006600" w="62229">
                  <a:moveTo>
                    <a:pt x="13842" y="25400"/>
                  </a:moveTo>
                  <a:lnTo>
                    <a:pt x="13588" y="25400"/>
                  </a:lnTo>
                  <a:lnTo>
                    <a:pt x="13842" y="33866"/>
                  </a:lnTo>
                  <a:lnTo>
                    <a:pt x="13842" y="25400"/>
                  </a:lnTo>
                  <a:close/>
                </a:path>
                <a:path extrusionOk="0" h="2006600" w="62229">
                  <a:moveTo>
                    <a:pt x="13462" y="12700"/>
                  </a:moveTo>
                  <a:lnTo>
                    <a:pt x="2159" y="12700"/>
                  </a:lnTo>
                  <a:lnTo>
                    <a:pt x="0" y="25400"/>
                  </a:lnTo>
                  <a:lnTo>
                    <a:pt x="13462" y="25400"/>
                  </a:lnTo>
                  <a:lnTo>
                    <a:pt x="13462" y="12700"/>
                  </a:lnTo>
                  <a:close/>
                </a:path>
                <a:path extrusionOk="0" h="2006600" w="62229">
                  <a:moveTo>
                    <a:pt x="19430" y="12700"/>
                  </a:moveTo>
                  <a:lnTo>
                    <a:pt x="13462" y="12700"/>
                  </a:lnTo>
                  <a:lnTo>
                    <a:pt x="13462" y="25400"/>
                  </a:lnTo>
                  <a:lnTo>
                    <a:pt x="16763" y="25400"/>
                  </a:lnTo>
                  <a:lnTo>
                    <a:pt x="19430" y="12700"/>
                  </a:lnTo>
                  <a:close/>
                </a:path>
                <a:path extrusionOk="0" h="2006600" w="62229">
                  <a:moveTo>
                    <a:pt x="34925" y="0"/>
                  </a:moveTo>
                  <a:lnTo>
                    <a:pt x="33400" y="0"/>
                  </a:lnTo>
                  <a:lnTo>
                    <a:pt x="33909" y="12700"/>
                  </a:lnTo>
                  <a:lnTo>
                    <a:pt x="19430" y="12700"/>
                  </a:lnTo>
                  <a:lnTo>
                    <a:pt x="16763" y="25400"/>
                  </a:lnTo>
                  <a:lnTo>
                    <a:pt x="34925" y="25400"/>
                  </a:lnTo>
                  <a:lnTo>
                    <a:pt x="34925" y="0"/>
                  </a:lnTo>
                  <a:close/>
                </a:path>
                <a:path extrusionOk="0" h="2006600" w="62229">
                  <a:moveTo>
                    <a:pt x="8308" y="7686"/>
                  </a:moveTo>
                  <a:lnTo>
                    <a:pt x="6603" y="12700"/>
                  </a:lnTo>
                  <a:lnTo>
                    <a:pt x="8509" y="12700"/>
                  </a:lnTo>
                  <a:lnTo>
                    <a:pt x="8308" y="7686"/>
                  </a:lnTo>
                  <a:close/>
                </a:path>
                <a:path extrusionOk="0" h="2006600" w="62229">
                  <a:moveTo>
                    <a:pt x="8511" y="7088"/>
                  </a:moveTo>
                  <a:lnTo>
                    <a:pt x="8308" y="7686"/>
                  </a:lnTo>
                  <a:lnTo>
                    <a:pt x="8509" y="12700"/>
                  </a:lnTo>
                  <a:lnTo>
                    <a:pt x="9016" y="12700"/>
                  </a:lnTo>
                  <a:lnTo>
                    <a:pt x="8511" y="7088"/>
                  </a:lnTo>
                  <a:close/>
                </a:path>
                <a:path extrusionOk="0" h="2006600" w="62229">
                  <a:moveTo>
                    <a:pt x="12064" y="0"/>
                  </a:moveTo>
                  <a:lnTo>
                    <a:pt x="10922" y="0"/>
                  </a:lnTo>
                  <a:lnTo>
                    <a:pt x="8511" y="7088"/>
                  </a:lnTo>
                  <a:lnTo>
                    <a:pt x="9016" y="12700"/>
                  </a:lnTo>
                  <a:lnTo>
                    <a:pt x="17779" y="12700"/>
                  </a:lnTo>
                  <a:lnTo>
                    <a:pt x="12064" y="0"/>
                  </a:lnTo>
                  <a:close/>
                </a:path>
                <a:path extrusionOk="0" h="2006600" w="62229">
                  <a:moveTo>
                    <a:pt x="33400" y="0"/>
                  </a:moveTo>
                  <a:lnTo>
                    <a:pt x="12064" y="0"/>
                  </a:lnTo>
                  <a:lnTo>
                    <a:pt x="17779" y="12700"/>
                  </a:lnTo>
                  <a:lnTo>
                    <a:pt x="33909" y="12700"/>
                  </a:lnTo>
                  <a:lnTo>
                    <a:pt x="33400" y="0"/>
                  </a:lnTo>
                  <a:close/>
                </a:path>
                <a:path extrusionOk="0" h="2006600" w="62229">
                  <a:moveTo>
                    <a:pt x="8102" y="2539"/>
                  </a:moveTo>
                  <a:lnTo>
                    <a:pt x="8308" y="7686"/>
                  </a:lnTo>
                  <a:lnTo>
                    <a:pt x="8511" y="7088"/>
                  </a:lnTo>
                  <a:lnTo>
                    <a:pt x="8102" y="2539"/>
                  </a:lnTo>
                  <a:close/>
                </a:path>
                <a:path extrusionOk="0" h="2006600" w="62229">
                  <a:moveTo>
                    <a:pt x="10922" y="0"/>
                  </a:moveTo>
                  <a:lnTo>
                    <a:pt x="8000" y="0"/>
                  </a:lnTo>
                  <a:lnTo>
                    <a:pt x="8102" y="2539"/>
                  </a:lnTo>
                  <a:lnTo>
                    <a:pt x="8511" y="7088"/>
                  </a:lnTo>
                  <a:lnTo>
                    <a:pt x="10922" y="0"/>
                  </a:lnTo>
                  <a:close/>
                </a:path>
                <a:path extrusionOk="0" h="2006600" w="62229">
                  <a:moveTo>
                    <a:pt x="8000" y="0"/>
                  </a:moveTo>
                  <a:lnTo>
                    <a:pt x="8102" y="2539"/>
                  </a:lnTo>
                  <a:lnTo>
                    <a:pt x="8000" y="0"/>
                  </a:lnTo>
                  <a:close/>
                </a:path>
              </a:pathLst>
            </a:custGeom>
            <a:solidFill>
              <a:srgbClr val="008C3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41" name="Google Shape;141;p5"/>
          <p:cNvSpPr txBox="1"/>
          <p:nvPr/>
        </p:nvSpPr>
        <p:spPr>
          <a:xfrm>
            <a:off x="6988175" y="374649"/>
            <a:ext cx="486409"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30000" lang="en-US" sz="3000">
                <a:solidFill>
                  <a:srgbClr val="00B050"/>
                </a:solidFill>
                <a:latin typeface="Cambria Math"/>
                <a:ea typeface="Cambria Math"/>
                <a:cs typeface="Cambria Math"/>
                <a:sym typeface="Cambria Math"/>
              </a:rPr>
              <a:t>𝑓</a:t>
            </a:r>
            <a:r>
              <a:rPr lang="en-US" sz="1500">
                <a:latin typeface="Cambria Math"/>
                <a:ea typeface="Cambria Math"/>
                <a:cs typeface="Cambria Math"/>
                <a:sym typeface="Cambria Math"/>
              </a:rPr>
              <a:t>𝑤,𝑏</a:t>
            </a:r>
            <a:endParaRPr sz="1500">
              <a:latin typeface="Cambria Math"/>
              <a:ea typeface="Cambria Math"/>
              <a:cs typeface="Cambria Math"/>
              <a:sym typeface="Cambria Math"/>
            </a:endParaRPr>
          </a:p>
        </p:txBody>
      </p:sp>
      <p:sp>
        <p:nvSpPr>
          <p:cNvPr id="142" name="Google Shape;142;p5"/>
          <p:cNvSpPr/>
          <p:nvPr/>
        </p:nvSpPr>
        <p:spPr>
          <a:xfrm>
            <a:off x="7470393" y="395731"/>
            <a:ext cx="309245" cy="238125"/>
          </a:xfrm>
          <a:custGeom>
            <a:rect b="b" l="l" r="r" t="t"/>
            <a:pathLst>
              <a:path extrusionOk="0" h="238125" w="309245">
                <a:moveTo>
                  <a:pt x="233172" y="0"/>
                </a:moveTo>
                <a:lnTo>
                  <a:pt x="229742" y="9651"/>
                </a:lnTo>
                <a:lnTo>
                  <a:pt x="243552" y="15652"/>
                </a:lnTo>
                <a:lnTo>
                  <a:pt x="255444" y="23939"/>
                </a:lnTo>
                <a:lnTo>
                  <a:pt x="279525" y="62277"/>
                </a:lnTo>
                <a:lnTo>
                  <a:pt x="287400" y="117855"/>
                </a:lnTo>
                <a:lnTo>
                  <a:pt x="286519" y="138884"/>
                </a:lnTo>
                <a:lnTo>
                  <a:pt x="273303" y="190372"/>
                </a:lnTo>
                <a:lnTo>
                  <a:pt x="243746" y="222502"/>
                </a:lnTo>
                <a:lnTo>
                  <a:pt x="230124" y="228472"/>
                </a:lnTo>
                <a:lnTo>
                  <a:pt x="233172" y="238125"/>
                </a:lnTo>
                <a:lnTo>
                  <a:pt x="278677" y="211139"/>
                </a:lnTo>
                <a:lnTo>
                  <a:pt x="304244" y="161242"/>
                </a:lnTo>
                <a:lnTo>
                  <a:pt x="309117" y="119125"/>
                </a:lnTo>
                <a:lnTo>
                  <a:pt x="307901" y="97287"/>
                </a:lnTo>
                <a:lnTo>
                  <a:pt x="298134" y="58564"/>
                </a:lnTo>
                <a:lnTo>
                  <a:pt x="265604" y="15208"/>
                </a:lnTo>
                <a:lnTo>
                  <a:pt x="250465" y="6187"/>
                </a:lnTo>
                <a:lnTo>
                  <a:pt x="233172" y="0"/>
                </a:lnTo>
                <a:close/>
              </a:path>
              <a:path extrusionOk="0" h="238125" w="309245">
                <a:moveTo>
                  <a:pt x="75946" y="0"/>
                </a:moveTo>
                <a:lnTo>
                  <a:pt x="30565" y="27039"/>
                </a:lnTo>
                <a:lnTo>
                  <a:pt x="4889" y="77104"/>
                </a:lnTo>
                <a:lnTo>
                  <a:pt x="0" y="119125"/>
                </a:lnTo>
                <a:lnTo>
                  <a:pt x="1216" y="141035"/>
                </a:lnTo>
                <a:lnTo>
                  <a:pt x="10983" y="179758"/>
                </a:lnTo>
                <a:lnTo>
                  <a:pt x="43465" y="222932"/>
                </a:lnTo>
                <a:lnTo>
                  <a:pt x="75946" y="238125"/>
                </a:lnTo>
                <a:lnTo>
                  <a:pt x="78994" y="228472"/>
                </a:lnTo>
                <a:lnTo>
                  <a:pt x="65371" y="222502"/>
                </a:lnTo>
                <a:lnTo>
                  <a:pt x="53641" y="214137"/>
                </a:lnTo>
                <a:lnTo>
                  <a:pt x="29646" y="175131"/>
                </a:lnTo>
                <a:lnTo>
                  <a:pt x="21716" y="117855"/>
                </a:lnTo>
                <a:lnTo>
                  <a:pt x="22598" y="97520"/>
                </a:lnTo>
                <a:lnTo>
                  <a:pt x="35813" y="47370"/>
                </a:lnTo>
                <a:lnTo>
                  <a:pt x="65585" y="15652"/>
                </a:lnTo>
                <a:lnTo>
                  <a:pt x="79375" y="9651"/>
                </a:lnTo>
                <a:lnTo>
                  <a:pt x="759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 name="Google Shape;143;p5"/>
          <p:cNvSpPr txBox="1"/>
          <p:nvPr>
            <p:ph type="title"/>
          </p:nvPr>
        </p:nvSpPr>
        <p:spPr>
          <a:xfrm>
            <a:off x="7547609" y="317118"/>
            <a:ext cx="1375410" cy="3352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000">
                <a:solidFill>
                  <a:srgbClr val="FF9300"/>
                </a:solidFill>
                <a:latin typeface="Cambria Math"/>
                <a:ea typeface="Cambria Math"/>
                <a:cs typeface="Cambria Math"/>
                <a:sym typeface="Cambria Math"/>
              </a:rPr>
              <a:t>𝑥	</a:t>
            </a:r>
            <a:r>
              <a:rPr lang="en-US" sz="2000">
                <a:latin typeface="Cambria Math"/>
                <a:ea typeface="Cambria Math"/>
                <a:cs typeface="Cambria Math"/>
                <a:sym typeface="Cambria Math"/>
              </a:rPr>
              <a:t>= 𝑤</a:t>
            </a:r>
            <a:r>
              <a:rPr lang="en-US" sz="2000">
                <a:solidFill>
                  <a:srgbClr val="FF9300"/>
                </a:solidFill>
                <a:latin typeface="Cambria Math"/>
                <a:ea typeface="Cambria Math"/>
                <a:cs typeface="Cambria Math"/>
                <a:sym typeface="Cambria Math"/>
              </a:rPr>
              <a:t>𝑥 </a:t>
            </a:r>
            <a:r>
              <a:rPr lang="en-US" sz="2000">
                <a:latin typeface="Cambria Math"/>
                <a:ea typeface="Cambria Math"/>
                <a:cs typeface="Cambria Math"/>
                <a:sym typeface="Cambria Math"/>
              </a:rPr>
              <a:t>+ 𝑏</a:t>
            </a:r>
            <a:endParaRPr sz="2000">
              <a:latin typeface="Cambria Math"/>
              <a:ea typeface="Cambria Math"/>
              <a:cs typeface="Cambria Math"/>
              <a:sym typeface="Cambria Math"/>
            </a:endParaRPr>
          </a:p>
        </p:txBody>
      </p:sp>
      <p:grpSp>
        <p:nvGrpSpPr>
          <p:cNvPr id="144" name="Google Shape;144;p5"/>
          <p:cNvGrpSpPr/>
          <p:nvPr/>
        </p:nvGrpSpPr>
        <p:grpSpPr>
          <a:xfrm>
            <a:off x="1937766" y="373506"/>
            <a:ext cx="5529072" cy="2733295"/>
            <a:chOff x="1937766" y="373506"/>
            <a:chExt cx="5529072" cy="2733295"/>
          </a:xfrm>
        </p:grpSpPr>
        <p:pic>
          <p:nvPicPr>
            <p:cNvPr id="145" name="Google Shape;145;p5"/>
            <p:cNvPicPr preferRelativeResize="0"/>
            <p:nvPr/>
          </p:nvPicPr>
          <p:blipFill rotWithShape="1">
            <a:blip r:embed="rId10">
              <a:alphaModFix/>
            </a:blip>
            <a:srcRect b="0" l="0" r="0" t="0"/>
            <a:stretch/>
          </p:blipFill>
          <p:spPr>
            <a:xfrm>
              <a:off x="1937766" y="2100706"/>
              <a:ext cx="660103" cy="284225"/>
            </a:xfrm>
            <a:prstGeom prst="rect">
              <a:avLst/>
            </a:prstGeom>
            <a:noFill/>
            <a:ln>
              <a:noFill/>
            </a:ln>
          </p:spPr>
        </p:pic>
        <p:pic>
          <p:nvPicPr>
            <p:cNvPr id="146" name="Google Shape;146;p5"/>
            <p:cNvPicPr preferRelativeResize="0"/>
            <p:nvPr/>
          </p:nvPicPr>
          <p:blipFill rotWithShape="1">
            <a:blip r:embed="rId11">
              <a:alphaModFix/>
            </a:blip>
            <a:srcRect b="0" l="0" r="0" t="0"/>
            <a:stretch/>
          </p:blipFill>
          <p:spPr>
            <a:xfrm>
              <a:off x="1970278" y="1344803"/>
              <a:ext cx="495046" cy="622807"/>
            </a:xfrm>
            <a:prstGeom prst="rect">
              <a:avLst/>
            </a:prstGeom>
            <a:noFill/>
            <a:ln>
              <a:noFill/>
            </a:ln>
          </p:spPr>
        </p:pic>
        <p:pic>
          <p:nvPicPr>
            <p:cNvPr id="147" name="Google Shape;147;p5"/>
            <p:cNvPicPr preferRelativeResize="0"/>
            <p:nvPr/>
          </p:nvPicPr>
          <p:blipFill rotWithShape="1">
            <a:blip r:embed="rId12">
              <a:alphaModFix/>
            </a:blip>
            <a:srcRect b="0" l="0" r="0" t="0"/>
            <a:stretch/>
          </p:blipFill>
          <p:spPr>
            <a:xfrm>
              <a:off x="2681097" y="1573148"/>
              <a:ext cx="697356" cy="228473"/>
            </a:xfrm>
            <a:prstGeom prst="rect">
              <a:avLst/>
            </a:prstGeom>
            <a:noFill/>
            <a:ln>
              <a:noFill/>
            </a:ln>
          </p:spPr>
        </p:pic>
        <p:pic>
          <p:nvPicPr>
            <p:cNvPr id="148" name="Google Shape;148;p5"/>
            <p:cNvPicPr preferRelativeResize="0"/>
            <p:nvPr/>
          </p:nvPicPr>
          <p:blipFill rotWithShape="1">
            <a:blip r:embed="rId13">
              <a:alphaModFix/>
            </a:blip>
            <a:srcRect b="0" l="0" r="0" t="0"/>
            <a:stretch/>
          </p:blipFill>
          <p:spPr>
            <a:xfrm>
              <a:off x="3535044" y="891666"/>
              <a:ext cx="489203" cy="201549"/>
            </a:xfrm>
            <a:prstGeom prst="rect">
              <a:avLst/>
            </a:prstGeom>
            <a:noFill/>
            <a:ln>
              <a:noFill/>
            </a:ln>
          </p:spPr>
        </p:pic>
        <p:pic>
          <p:nvPicPr>
            <p:cNvPr id="149" name="Google Shape;149;p5"/>
            <p:cNvPicPr preferRelativeResize="0"/>
            <p:nvPr/>
          </p:nvPicPr>
          <p:blipFill rotWithShape="1">
            <a:blip r:embed="rId14">
              <a:alphaModFix/>
            </a:blip>
            <a:srcRect b="0" l="0" r="0" t="0"/>
            <a:stretch/>
          </p:blipFill>
          <p:spPr>
            <a:xfrm>
              <a:off x="4693666" y="2090674"/>
              <a:ext cx="163068" cy="201930"/>
            </a:xfrm>
            <a:prstGeom prst="rect">
              <a:avLst/>
            </a:prstGeom>
            <a:noFill/>
            <a:ln>
              <a:noFill/>
            </a:ln>
          </p:spPr>
        </p:pic>
        <p:pic>
          <p:nvPicPr>
            <p:cNvPr id="150" name="Google Shape;150;p5"/>
            <p:cNvPicPr preferRelativeResize="0"/>
            <p:nvPr/>
          </p:nvPicPr>
          <p:blipFill rotWithShape="1">
            <a:blip r:embed="rId15">
              <a:alphaModFix/>
            </a:blip>
            <a:srcRect b="0" l="0" r="0" t="0"/>
            <a:stretch/>
          </p:blipFill>
          <p:spPr>
            <a:xfrm>
              <a:off x="7248525" y="1466849"/>
              <a:ext cx="171450" cy="180975"/>
            </a:xfrm>
            <a:prstGeom prst="rect">
              <a:avLst/>
            </a:prstGeom>
            <a:noFill/>
            <a:ln>
              <a:noFill/>
            </a:ln>
          </p:spPr>
        </p:pic>
        <p:pic>
          <p:nvPicPr>
            <p:cNvPr id="151" name="Google Shape;151;p5"/>
            <p:cNvPicPr preferRelativeResize="0"/>
            <p:nvPr/>
          </p:nvPicPr>
          <p:blipFill rotWithShape="1">
            <a:blip r:embed="rId16">
              <a:alphaModFix/>
            </a:blip>
            <a:srcRect b="0" l="0" r="0" t="0"/>
            <a:stretch/>
          </p:blipFill>
          <p:spPr>
            <a:xfrm>
              <a:off x="4504308" y="373506"/>
              <a:ext cx="1148968" cy="228345"/>
            </a:xfrm>
            <a:prstGeom prst="rect">
              <a:avLst/>
            </a:prstGeom>
            <a:noFill/>
            <a:ln>
              <a:noFill/>
            </a:ln>
          </p:spPr>
        </p:pic>
        <p:pic>
          <p:nvPicPr>
            <p:cNvPr id="152" name="Google Shape;152;p5"/>
            <p:cNvPicPr preferRelativeResize="0"/>
            <p:nvPr/>
          </p:nvPicPr>
          <p:blipFill rotWithShape="1">
            <a:blip r:embed="rId17">
              <a:alphaModFix/>
            </a:blip>
            <a:srcRect b="0" l="0" r="0" t="0"/>
            <a:stretch/>
          </p:blipFill>
          <p:spPr>
            <a:xfrm>
              <a:off x="3532758" y="1503426"/>
              <a:ext cx="1758314" cy="1603375"/>
            </a:xfrm>
            <a:prstGeom prst="rect">
              <a:avLst/>
            </a:prstGeom>
            <a:noFill/>
            <a:ln>
              <a:noFill/>
            </a:ln>
          </p:spPr>
        </p:pic>
        <p:pic>
          <p:nvPicPr>
            <p:cNvPr id="153" name="Google Shape;153;p5"/>
            <p:cNvPicPr preferRelativeResize="0"/>
            <p:nvPr/>
          </p:nvPicPr>
          <p:blipFill rotWithShape="1">
            <a:blip r:embed="rId18">
              <a:alphaModFix/>
            </a:blip>
            <a:srcRect b="0" l="0" r="0" t="0"/>
            <a:stretch/>
          </p:blipFill>
          <p:spPr>
            <a:xfrm>
              <a:off x="5394312" y="2961893"/>
              <a:ext cx="63805" cy="127762"/>
            </a:xfrm>
            <a:prstGeom prst="rect">
              <a:avLst/>
            </a:prstGeom>
            <a:noFill/>
            <a:ln>
              <a:noFill/>
            </a:ln>
          </p:spPr>
        </p:pic>
        <p:pic>
          <p:nvPicPr>
            <p:cNvPr id="154" name="Google Shape;154;p5"/>
            <p:cNvPicPr preferRelativeResize="0"/>
            <p:nvPr/>
          </p:nvPicPr>
          <p:blipFill rotWithShape="1">
            <a:blip r:embed="rId19">
              <a:alphaModFix/>
            </a:blip>
            <a:srcRect b="0" l="0" r="0" t="0"/>
            <a:stretch/>
          </p:blipFill>
          <p:spPr>
            <a:xfrm>
              <a:off x="5623941" y="2844927"/>
              <a:ext cx="1169162" cy="252730"/>
            </a:xfrm>
            <a:prstGeom prst="rect">
              <a:avLst/>
            </a:prstGeom>
            <a:noFill/>
            <a:ln>
              <a:noFill/>
            </a:ln>
          </p:spPr>
        </p:pic>
        <p:pic>
          <p:nvPicPr>
            <p:cNvPr id="155" name="Google Shape;155;p5"/>
            <p:cNvPicPr preferRelativeResize="0"/>
            <p:nvPr/>
          </p:nvPicPr>
          <p:blipFill rotWithShape="1">
            <a:blip r:embed="rId20">
              <a:alphaModFix/>
            </a:blip>
            <a:srcRect b="0" l="0" r="0" t="0"/>
            <a:stretch/>
          </p:blipFill>
          <p:spPr>
            <a:xfrm>
              <a:off x="6858635" y="2827655"/>
              <a:ext cx="608203" cy="272795"/>
            </a:xfrm>
            <a:prstGeom prst="rect">
              <a:avLst/>
            </a:prstGeom>
            <a:noFill/>
            <a:ln>
              <a:noFill/>
            </a:ln>
          </p:spPr>
        </p:pic>
        <p:pic>
          <p:nvPicPr>
            <p:cNvPr id="156" name="Google Shape;156;p5"/>
            <p:cNvPicPr preferRelativeResize="0"/>
            <p:nvPr/>
          </p:nvPicPr>
          <p:blipFill rotWithShape="1">
            <a:blip r:embed="rId21">
              <a:alphaModFix/>
            </a:blip>
            <a:srcRect b="0" l="0" r="0" t="0"/>
            <a:stretch/>
          </p:blipFill>
          <p:spPr>
            <a:xfrm>
              <a:off x="3286125" y="914400"/>
              <a:ext cx="180975" cy="180975"/>
            </a:xfrm>
            <a:prstGeom prst="rect">
              <a:avLst/>
            </a:prstGeom>
            <a:noFill/>
            <a:ln>
              <a:noFill/>
            </a:ln>
          </p:spPr>
        </p:pic>
        <p:pic>
          <p:nvPicPr>
            <p:cNvPr id="157" name="Google Shape;157;p5"/>
            <p:cNvPicPr preferRelativeResize="0"/>
            <p:nvPr/>
          </p:nvPicPr>
          <p:blipFill rotWithShape="1">
            <a:blip r:embed="rId21">
              <a:alphaModFix/>
            </a:blip>
            <a:srcRect b="0" l="0" r="0" t="0"/>
            <a:stretch/>
          </p:blipFill>
          <p:spPr>
            <a:xfrm>
              <a:off x="4143375" y="1171575"/>
              <a:ext cx="180975" cy="180975"/>
            </a:xfrm>
            <a:prstGeom prst="rect">
              <a:avLst/>
            </a:prstGeom>
            <a:noFill/>
            <a:ln>
              <a:noFill/>
            </a:ln>
          </p:spPr>
        </p:pic>
      </p:grpSp>
      <p:sp>
        <p:nvSpPr>
          <p:cNvPr id="158" name="Google Shape;158;p5"/>
          <p:cNvSpPr txBox="1"/>
          <p:nvPr/>
        </p:nvSpPr>
        <p:spPr>
          <a:xfrm>
            <a:off x="1723135" y="2832417"/>
            <a:ext cx="2740025" cy="1304925"/>
          </a:xfrm>
          <a:prstGeom prst="rect">
            <a:avLst/>
          </a:prstGeom>
          <a:noFill/>
          <a:ln>
            <a:noFill/>
          </a:ln>
        </p:spPr>
        <p:txBody>
          <a:bodyPr anchorCtr="0" anchor="t" bIns="0" lIns="0" spcFirstLastPara="1" rIns="0" wrap="square" tIns="12700">
            <a:spAutoFit/>
          </a:bodyPr>
          <a:lstStyle/>
          <a:p>
            <a:pPr indent="0" lvl="0" marL="755015" rtl="0" algn="ctr">
              <a:lnSpc>
                <a:spcPct val="100000"/>
              </a:lnSpc>
              <a:spcBef>
                <a:spcPts val="0"/>
              </a:spcBef>
              <a:spcAft>
                <a:spcPts val="0"/>
              </a:spcAft>
              <a:buNone/>
            </a:pPr>
            <a:r>
              <a:rPr lang="en-US" sz="1800">
                <a:solidFill>
                  <a:srgbClr val="FF9300"/>
                </a:solidFill>
                <a:latin typeface="Verdana"/>
                <a:ea typeface="Verdana"/>
                <a:cs typeface="Verdana"/>
                <a:sym typeface="Verdana"/>
              </a:rPr>
              <a:t>tumor size </a:t>
            </a:r>
            <a:r>
              <a:rPr lang="en-US" sz="1800">
                <a:solidFill>
                  <a:srgbClr val="FF9300"/>
                </a:solidFill>
                <a:latin typeface="Cambria Math"/>
                <a:ea typeface="Cambria Math"/>
                <a:cs typeface="Cambria Math"/>
                <a:sym typeface="Cambria Math"/>
              </a:rPr>
              <a:t>𝑥</a:t>
            </a:r>
            <a:endParaRPr sz="1800">
              <a:latin typeface="Cambria Math"/>
              <a:ea typeface="Cambria Math"/>
              <a:cs typeface="Cambria Math"/>
              <a:sym typeface="Cambria Math"/>
            </a:endParaRPr>
          </a:p>
          <a:p>
            <a:pPr indent="0" lvl="0" marL="767715" rtl="0" algn="ctr">
              <a:lnSpc>
                <a:spcPct val="100000"/>
              </a:lnSpc>
              <a:spcBef>
                <a:spcPts val="20"/>
              </a:spcBef>
              <a:spcAft>
                <a:spcPts val="0"/>
              </a:spcAft>
              <a:buNone/>
            </a:pPr>
            <a:r>
              <a:rPr lang="en-US" sz="1800">
                <a:latin typeface="Verdana"/>
                <a:ea typeface="Verdana"/>
                <a:cs typeface="Verdana"/>
                <a:sym typeface="Verdana"/>
              </a:rPr>
              <a:t>(diameter in cm)</a:t>
            </a:r>
            <a:endParaRPr sz="1800">
              <a:latin typeface="Verdana"/>
              <a:ea typeface="Verdana"/>
              <a:cs typeface="Verdana"/>
              <a:sym typeface="Verdana"/>
            </a:endParaRPr>
          </a:p>
          <a:p>
            <a:pPr indent="0" lvl="0" marL="25400" rtl="0" algn="l">
              <a:lnSpc>
                <a:spcPct val="100000"/>
              </a:lnSpc>
              <a:spcBef>
                <a:spcPts val="190"/>
              </a:spcBef>
              <a:spcAft>
                <a:spcPts val="0"/>
              </a:spcAft>
              <a:buNone/>
            </a:pPr>
            <a:r>
              <a:rPr lang="en-US" sz="2000">
                <a:solidFill>
                  <a:srgbClr val="FF9300"/>
                </a:solidFill>
                <a:latin typeface="Cambria Math"/>
                <a:ea typeface="Cambria Math"/>
                <a:cs typeface="Cambria Math"/>
                <a:sym typeface="Cambria Math"/>
              </a:rPr>
              <a:t>𝑥	</a:t>
            </a:r>
            <a:r>
              <a:rPr lang="en-US" sz="2000">
                <a:latin typeface="Cambria Math"/>
                <a:ea typeface="Cambria Math"/>
                <a:cs typeface="Cambria Math"/>
                <a:sym typeface="Cambria Math"/>
              </a:rPr>
              <a:t>&lt; </a:t>
            </a:r>
            <a:r>
              <a:rPr lang="en-US" sz="2000">
                <a:solidFill>
                  <a:srgbClr val="7030A0"/>
                </a:solidFill>
                <a:latin typeface="Cambria Math"/>
                <a:ea typeface="Cambria Math"/>
                <a:cs typeface="Cambria Math"/>
                <a:sym typeface="Cambria Math"/>
              </a:rPr>
              <a:t>0.5 </a:t>
            </a:r>
            <a:r>
              <a:rPr lang="en-US" sz="2000">
                <a:latin typeface="Cambria Math"/>
                <a:ea typeface="Cambria Math"/>
                <a:cs typeface="Cambria Math"/>
                <a:sym typeface="Cambria Math"/>
              </a:rPr>
              <a:t>→ </a:t>
            </a:r>
            <a:r>
              <a:rPr lang="en-US" sz="2000">
                <a:solidFill>
                  <a:srgbClr val="FF40FF"/>
                </a:solidFill>
                <a:latin typeface="Cambria Math"/>
                <a:ea typeface="Cambria Math"/>
                <a:cs typeface="Cambria Math"/>
                <a:sym typeface="Cambria Math"/>
              </a:rPr>
              <a:t>𝑦ො </a:t>
            </a:r>
            <a:r>
              <a:rPr lang="en-US" sz="2000">
                <a:latin typeface="Cambria Math"/>
                <a:ea typeface="Cambria Math"/>
                <a:cs typeface="Cambria Math"/>
                <a:sym typeface="Cambria Math"/>
              </a:rPr>
              <a:t>= </a:t>
            </a:r>
            <a:r>
              <a:rPr lang="en-US" sz="2000">
                <a:solidFill>
                  <a:srgbClr val="7A81FF"/>
                </a:solidFill>
                <a:latin typeface="Cambria Math"/>
                <a:ea typeface="Cambria Math"/>
                <a:cs typeface="Cambria Math"/>
                <a:sym typeface="Cambria Math"/>
              </a:rPr>
              <a:t>0</a:t>
            </a:r>
            <a:endParaRPr sz="2000">
              <a:latin typeface="Cambria Math"/>
              <a:ea typeface="Cambria Math"/>
              <a:cs typeface="Cambria Math"/>
              <a:sym typeface="Cambria Math"/>
            </a:endParaRPr>
          </a:p>
          <a:p>
            <a:pPr indent="0" lvl="0" marL="12700" rtl="0" algn="l">
              <a:lnSpc>
                <a:spcPct val="100000"/>
              </a:lnSpc>
              <a:spcBef>
                <a:spcPts val="735"/>
              </a:spcBef>
              <a:spcAft>
                <a:spcPts val="0"/>
              </a:spcAft>
              <a:buNone/>
            </a:pPr>
            <a:r>
              <a:rPr lang="en-US" sz="2000">
                <a:solidFill>
                  <a:srgbClr val="FF9300"/>
                </a:solidFill>
                <a:latin typeface="Cambria Math"/>
                <a:ea typeface="Cambria Math"/>
                <a:cs typeface="Cambria Math"/>
                <a:sym typeface="Cambria Math"/>
              </a:rPr>
              <a:t>𝑥	</a:t>
            </a:r>
            <a:r>
              <a:rPr lang="en-US" sz="2000">
                <a:latin typeface="Cambria Math"/>
                <a:ea typeface="Cambria Math"/>
                <a:cs typeface="Cambria Math"/>
                <a:sym typeface="Cambria Math"/>
              </a:rPr>
              <a:t>≥ </a:t>
            </a:r>
            <a:r>
              <a:rPr lang="en-US" sz="2000">
                <a:solidFill>
                  <a:srgbClr val="7030A0"/>
                </a:solidFill>
                <a:latin typeface="Cambria Math"/>
                <a:ea typeface="Cambria Math"/>
                <a:cs typeface="Cambria Math"/>
                <a:sym typeface="Cambria Math"/>
              </a:rPr>
              <a:t>0.5 </a:t>
            </a:r>
            <a:r>
              <a:rPr lang="en-US" sz="2000">
                <a:latin typeface="Cambria Math"/>
                <a:ea typeface="Cambria Math"/>
                <a:cs typeface="Cambria Math"/>
                <a:sym typeface="Cambria Math"/>
              </a:rPr>
              <a:t>→ </a:t>
            </a:r>
            <a:r>
              <a:rPr lang="en-US" sz="2000">
                <a:solidFill>
                  <a:srgbClr val="FF40FF"/>
                </a:solidFill>
                <a:latin typeface="Cambria Math"/>
                <a:ea typeface="Cambria Math"/>
                <a:cs typeface="Cambria Math"/>
                <a:sym typeface="Cambria Math"/>
              </a:rPr>
              <a:t>𝑦ො </a:t>
            </a:r>
            <a:r>
              <a:rPr lang="en-US" sz="2000">
                <a:latin typeface="Cambria Math"/>
                <a:ea typeface="Cambria Math"/>
                <a:cs typeface="Cambria Math"/>
                <a:sym typeface="Cambria Math"/>
              </a:rPr>
              <a:t>= </a:t>
            </a:r>
            <a:r>
              <a:rPr lang="en-US" sz="2000">
                <a:solidFill>
                  <a:srgbClr val="945200"/>
                </a:solidFill>
                <a:latin typeface="Cambria Math"/>
                <a:ea typeface="Cambria Math"/>
                <a:cs typeface="Cambria Math"/>
                <a:sym typeface="Cambria Math"/>
              </a:rPr>
              <a:t>1</a:t>
            </a:r>
            <a:endParaRPr sz="2000">
              <a:latin typeface="Cambria Math"/>
              <a:ea typeface="Cambria Math"/>
              <a:cs typeface="Cambria Math"/>
              <a:sym typeface="Cambria Math"/>
            </a:endParaRPr>
          </a:p>
        </p:txBody>
      </p:sp>
      <p:pic>
        <p:nvPicPr>
          <p:cNvPr id="159" name="Google Shape;159;p5"/>
          <p:cNvPicPr preferRelativeResize="0"/>
          <p:nvPr/>
        </p:nvPicPr>
        <p:blipFill rotWithShape="1">
          <a:blip r:embed="rId22">
            <a:alphaModFix/>
          </a:blip>
          <a:srcRect b="0" l="0" r="0" t="0"/>
          <a:stretch/>
        </p:blipFill>
        <p:spPr>
          <a:xfrm>
            <a:off x="4324218" y="74168"/>
            <a:ext cx="594068" cy="222123"/>
          </a:xfrm>
          <a:prstGeom prst="rect">
            <a:avLst/>
          </a:prstGeom>
          <a:noFill/>
          <a:ln>
            <a:noFill/>
          </a:ln>
        </p:spPr>
      </p:pic>
      <p:pic>
        <p:nvPicPr>
          <p:cNvPr id="160" name="Google Shape;160;p5"/>
          <p:cNvPicPr preferRelativeResize="0"/>
          <p:nvPr/>
        </p:nvPicPr>
        <p:blipFill rotWithShape="1">
          <a:blip r:embed="rId23">
            <a:alphaModFix/>
          </a:blip>
          <a:srcRect b="0" l="0" r="0" t="0"/>
          <a:stretch/>
        </p:blipFill>
        <p:spPr>
          <a:xfrm>
            <a:off x="4982336" y="47498"/>
            <a:ext cx="193039" cy="208152"/>
          </a:xfrm>
          <a:prstGeom prst="rect">
            <a:avLst/>
          </a:prstGeom>
          <a:noFill/>
          <a:ln>
            <a:noFill/>
          </a:ln>
        </p:spPr>
      </p:pic>
      <p:pic>
        <p:nvPicPr>
          <p:cNvPr id="161" name="Google Shape;161;p5"/>
          <p:cNvPicPr preferRelativeResize="0"/>
          <p:nvPr/>
        </p:nvPicPr>
        <p:blipFill rotWithShape="1">
          <a:blip r:embed="rId24">
            <a:alphaModFix/>
          </a:blip>
          <a:srcRect b="0" l="0" r="0" t="0"/>
          <a:stretch/>
        </p:blipFill>
        <p:spPr>
          <a:xfrm>
            <a:off x="5242814" y="117855"/>
            <a:ext cx="300736" cy="155321"/>
          </a:xfrm>
          <a:prstGeom prst="rect">
            <a:avLst/>
          </a:prstGeom>
          <a:noFill/>
          <a:ln>
            <a:noFill/>
          </a:ln>
        </p:spPr>
      </p:pic>
      <p:pic>
        <p:nvPicPr>
          <p:cNvPr id="162" name="Google Shape;162;p5"/>
          <p:cNvPicPr preferRelativeResize="0"/>
          <p:nvPr/>
        </p:nvPicPr>
        <p:blipFill rotWithShape="1">
          <a:blip r:embed="rId25">
            <a:alphaModFix/>
          </a:blip>
          <a:srcRect b="0" l="0" r="0" t="0"/>
          <a:stretch/>
        </p:blipFill>
        <p:spPr>
          <a:xfrm>
            <a:off x="4558665" y="3398139"/>
            <a:ext cx="663701" cy="232791"/>
          </a:xfrm>
          <a:prstGeom prst="rect">
            <a:avLst/>
          </a:prstGeom>
          <a:noFill/>
          <a:ln>
            <a:noFill/>
          </a:ln>
        </p:spPr>
      </p:pic>
      <p:pic>
        <p:nvPicPr>
          <p:cNvPr id="163" name="Google Shape;163;p5"/>
          <p:cNvPicPr preferRelativeResize="0"/>
          <p:nvPr/>
        </p:nvPicPr>
        <p:blipFill rotWithShape="1">
          <a:blip r:embed="rId26">
            <a:alphaModFix/>
          </a:blip>
          <a:srcRect b="0" l="0" r="0" t="0"/>
          <a:stretch/>
        </p:blipFill>
        <p:spPr>
          <a:xfrm>
            <a:off x="5311647" y="3467227"/>
            <a:ext cx="43434" cy="123063"/>
          </a:xfrm>
          <a:prstGeom prst="rect">
            <a:avLst/>
          </a:prstGeom>
          <a:noFill/>
          <a:ln>
            <a:noFill/>
          </a:ln>
        </p:spPr>
      </p:pic>
      <p:pic>
        <p:nvPicPr>
          <p:cNvPr id="164" name="Google Shape;164;p5"/>
          <p:cNvPicPr preferRelativeResize="0"/>
          <p:nvPr/>
        </p:nvPicPr>
        <p:blipFill rotWithShape="1">
          <a:blip r:embed="rId27">
            <a:alphaModFix/>
          </a:blip>
          <a:srcRect b="0" l="0" r="0" t="0"/>
          <a:stretch/>
        </p:blipFill>
        <p:spPr>
          <a:xfrm>
            <a:off x="5500496" y="3396741"/>
            <a:ext cx="46481" cy="213232"/>
          </a:xfrm>
          <a:prstGeom prst="rect">
            <a:avLst/>
          </a:prstGeom>
          <a:noFill/>
          <a:ln>
            <a:noFill/>
          </a:ln>
        </p:spPr>
      </p:pic>
      <p:grpSp>
        <p:nvGrpSpPr>
          <p:cNvPr id="165" name="Google Shape;165;p5"/>
          <p:cNvGrpSpPr/>
          <p:nvPr/>
        </p:nvGrpSpPr>
        <p:grpSpPr>
          <a:xfrm>
            <a:off x="5500873" y="3475228"/>
            <a:ext cx="2908060" cy="423799"/>
            <a:chOff x="5500873" y="3475228"/>
            <a:chExt cx="2908060" cy="423799"/>
          </a:xfrm>
        </p:grpSpPr>
        <p:pic>
          <p:nvPicPr>
            <p:cNvPr id="166" name="Google Shape;166;p5"/>
            <p:cNvPicPr preferRelativeResize="0"/>
            <p:nvPr/>
          </p:nvPicPr>
          <p:blipFill rotWithShape="1">
            <a:blip r:embed="rId28">
              <a:alphaModFix/>
            </a:blip>
            <a:srcRect b="0" l="0" r="0" t="0"/>
            <a:stretch/>
          </p:blipFill>
          <p:spPr>
            <a:xfrm>
              <a:off x="5620385" y="3475228"/>
              <a:ext cx="291845" cy="270510"/>
            </a:xfrm>
            <a:prstGeom prst="rect">
              <a:avLst/>
            </a:prstGeom>
            <a:noFill/>
            <a:ln>
              <a:noFill/>
            </a:ln>
          </p:spPr>
        </p:pic>
        <p:pic>
          <p:nvPicPr>
            <p:cNvPr id="167" name="Google Shape;167;p5"/>
            <p:cNvPicPr preferRelativeResize="0"/>
            <p:nvPr/>
          </p:nvPicPr>
          <p:blipFill rotWithShape="1">
            <a:blip r:embed="rId29">
              <a:alphaModFix/>
            </a:blip>
            <a:srcRect b="0" l="0" r="0" t="0"/>
            <a:stretch/>
          </p:blipFill>
          <p:spPr>
            <a:xfrm>
              <a:off x="5500873" y="3783330"/>
              <a:ext cx="2908060" cy="115697"/>
            </a:xfrm>
            <a:prstGeom prst="rect">
              <a:avLst/>
            </a:prstGeom>
            <a:noFill/>
            <a:ln>
              <a:noFill/>
            </a:ln>
          </p:spPr>
        </p:pic>
      </p:grpSp>
      <p:pic>
        <p:nvPicPr>
          <p:cNvPr id="168" name="Google Shape;168;p5"/>
          <p:cNvPicPr preferRelativeResize="0"/>
          <p:nvPr/>
        </p:nvPicPr>
        <p:blipFill rotWithShape="1">
          <a:blip r:embed="rId30">
            <a:alphaModFix/>
          </a:blip>
          <a:srcRect b="0" l="0" r="0" t="0"/>
          <a:stretch/>
        </p:blipFill>
        <p:spPr>
          <a:xfrm>
            <a:off x="5990716" y="3380866"/>
            <a:ext cx="782955" cy="240283"/>
          </a:xfrm>
          <a:prstGeom prst="rect">
            <a:avLst/>
          </a:prstGeom>
          <a:noFill/>
          <a:ln>
            <a:noFill/>
          </a:ln>
        </p:spPr>
      </p:pic>
      <p:grpSp>
        <p:nvGrpSpPr>
          <p:cNvPr id="169" name="Google Shape;169;p5"/>
          <p:cNvGrpSpPr/>
          <p:nvPr/>
        </p:nvGrpSpPr>
        <p:grpSpPr>
          <a:xfrm>
            <a:off x="6910633" y="3366515"/>
            <a:ext cx="1613732" cy="343408"/>
            <a:chOff x="6910633" y="3366515"/>
            <a:chExt cx="1613732" cy="343408"/>
          </a:xfrm>
        </p:grpSpPr>
        <p:pic>
          <p:nvPicPr>
            <p:cNvPr id="170" name="Google Shape;170;p5"/>
            <p:cNvPicPr preferRelativeResize="0"/>
            <p:nvPr/>
          </p:nvPicPr>
          <p:blipFill rotWithShape="1">
            <a:blip r:embed="rId31">
              <a:alphaModFix/>
            </a:blip>
            <a:srcRect b="0" l="0" r="0" t="0"/>
            <a:stretch/>
          </p:blipFill>
          <p:spPr>
            <a:xfrm>
              <a:off x="7399273" y="3431793"/>
              <a:ext cx="565302" cy="139827"/>
            </a:xfrm>
            <a:prstGeom prst="rect">
              <a:avLst/>
            </a:prstGeom>
            <a:noFill/>
            <a:ln>
              <a:noFill/>
            </a:ln>
          </p:spPr>
        </p:pic>
        <p:pic>
          <p:nvPicPr>
            <p:cNvPr id="171" name="Google Shape;171;p5"/>
            <p:cNvPicPr preferRelativeResize="0"/>
            <p:nvPr/>
          </p:nvPicPr>
          <p:blipFill rotWithShape="1">
            <a:blip r:embed="rId32">
              <a:alphaModFix/>
            </a:blip>
            <a:srcRect b="0" l="0" r="0" t="0"/>
            <a:stretch/>
          </p:blipFill>
          <p:spPr>
            <a:xfrm>
              <a:off x="6910633" y="3437889"/>
              <a:ext cx="1613732" cy="272034"/>
            </a:xfrm>
            <a:prstGeom prst="rect">
              <a:avLst/>
            </a:prstGeom>
            <a:noFill/>
            <a:ln>
              <a:noFill/>
            </a:ln>
          </p:spPr>
        </p:pic>
        <p:pic>
          <p:nvPicPr>
            <p:cNvPr id="172" name="Google Shape;172;p5"/>
            <p:cNvPicPr preferRelativeResize="0"/>
            <p:nvPr/>
          </p:nvPicPr>
          <p:blipFill rotWithShape="1">
            <a:blip r:embed="rId33">
              <a:alphaModFix/>
            </a:blip>
            <a:srcRect b="0" l="0" r="0" t="0"/>
            <a:stretch/>
          </p:blipFill>
          <p:spPr>
            <a:xfrm>
              <a:off x="8029066" y="3366515"/>
              <a:ext cx="467232" cy="219836"/>
            </a:xfrm>
            <a:prstGeom prst="rect">
              <a:avLst/>
            </a:prstGeom>
            <a:noFill/>
            <a:ln>
              <a:noFill/>
            </a:ln>
          </p:spPr>
        </p:pic>
      </p:grpSp>
      <p:pic>
        <p:nvPicPr>
          <p:cNvPr id="173" name="Google Shape;173;p5"/>
          <p:cNvPicPr preferRelativeResize="0"/>
          <p:nvPr/>
        </p:nvPicPr>
        <p:blipFill rotWithShape="1">
          <a:blip r:embed="rId34">
            <a:alphaModFix/>
          </a:blip>
          <a:srcRect b="0" l="0" r="0" t="0"/>
          <a:stretch/>
        </p:blipFill>
        <p:spPr>
          <a:xfrm>
            <a:off x="6092190" y="4060545"/>
            <a:ext cx="154655" cy="147396"/>
          </a:xfrm>
          <a:prstGeom prst="rect">
            <a:avLst/>
          </a:prstGeom>
          <a:noFill/>
          <a:ln>
            <a:noFill/>
          </a:ln>
        </p:spPr>
      </p:pic>
      <p:pic>
        <p:nvPicPr>
          <p:cNvPr id="174" name="Google Shape;174;p5"/>
          <p:cNvPicPr preferRelativeResize="0"/>
          <p:nvPr/>
        </p:nvPicPr>
        <p:blipFill rotWithShape="1">
          <a:blip r:embed="rId35">
            <a:alphaModFix/>
          </a:blip>
          <a:srcRect b="0" l="0" r="0" t="0"/>
          <a:stretch/>
        </p:blipFill>
        <p:spPr>
          <a:xfrm>
            <a:off x="6323584" y="4015194"/>
            <a:ext cx="519015" cy="198653"/>
          </a:xfrm>
          <a:prstGeom prst="rect">
            <a:avLst/>
          </a:prstGeom>
          <a:noFill/>
          <a:ln>
            <a:noFill/>
          </a:ln>
        </p:spPr>
      </p:pic>
      <p:pic>
        <p:nvPicPr>
          <p:cNvPr id="175" name="Google Shape;175;p5"/>
          <p:cNvPicPr preferRelativeResize="0"/>
          <p:nvPr/>
        </p:nvPicPr>
        <p:blipFill rotWithShape="1">
          <a:blip r:embed="rId36">
            <a:alphaModFix/>
          </a:blip>
          <a:srcRect b="0" l="0" r="0" t="0"/>
          <a:stretch/>
        </p:blipFill>
        <p:spPr>
          <a:xfrm>
            <a:off x="6914133" y="3983647"/>
            <a:ext cx="1304798" cy="226733"/>
          </a:xfrm>
          <a:prstGeom prst="rect">
            <a:avLst/>
          </a:prstGeom>
          <a:noFill/>
          <a:ln>
            <a:noFill/>
          </a:ln>
        </p:spPr>
      </p:pic>
      <p:pic>
        <p:nvPicPr>
          <p:cNvPr id="176" name="Google Shape;176;p5"/>
          <p:cNvPicPr preferRelativeResize="0"/>
          <p:nvPr/>
        </p:nvPicPr>
        <p:blipFill rotWithShape="1">
          <a:blip r:embed="rId21">
            <a:alphaModFix/>
          </a:blip>
          <a:srcRect b="0" l="0" r="0" t="0"/>
          <a:stretch/>
        </p:blipFill>
        <p:spPr>
          <a:xfrm>
            <a:off x="3267075" y="2143125"/>
            <a:ext cx="180975" cy="180975"/>
          </a:xfrm>
          <a:prstGeom prst="rect">
            <a:avLst/>
          </a:prstGeom>
          <a:noFill/>
          <a:ln>
            <a:noFill/>
          </a:ln>
        </p:spPr>
      </p:pic>
      <p:sp>
        <p:nvSpPr>
          <p:cNvPr id="177" name="Google Shape;177;p5"/>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6"/>
          <p:cNvSpPr txBox="1"/>
          <p:nvPr>
            <p:ph idx="1" type="subTitle"/>
          </p:nvPr>
        </p:nvSpPr>
        <p:spPr>
          <a:xfrm>
            <a:off x="3017266" y="2961511"/>
            <a:ext cx="5740400" cy="1521143"/>
          </a:xfrm>
          <a:prstGeom prst="rect">
            <a:avLst/>
          </a:prstGeom>
          <a:noFill/>
          <a:ln>
            <a:noFill/>
          </a:ln>
        </p:spPr>
        <p:txBody>
          <a:bodyPr anchorCtr="0" anchor="t" bIns="0" lIns="0" spcFirstLastPara="1" rIns="0" wrap="square" tIns="389375">
            <a:spAutoFit/>
          </a:bodyPr>
          <a:lstStyle/>
          <a:p>
            <a:pPr indent="0" lvl="0" marL="179070" rtl="0" algn="l">
              <a:lnSpc>
                <a:spcPct val="100000"/>
              </a:lnSpc>
              <a:spcBef>
                <a:spcPts val="0"/>
              </a:spcBef>
              <a:spcAft>
                <a:spcPts val="0"/>
              </a:spcAft>
              <a:buNone/>
            </a:pPr>
            <a:r>
              <a:rPr lang="en-US" sz="4400">
                <a:solidFill>
                  <a:srgbClr val="000000"/>
                </a:solidFill>
              </a:rPr>
              <a:t>Logistic Regression</a:t>
            </a:r>
            <a:endParaRPr sz="4400"/>
          </a:p>
        </p:txBody>
      </p:sp>
      <p:sp>
        <p:nvSpPr>
          <p:cNvPr id="183" name="Google Shape;183;p6"/>
          <p:cNvSpPr txBox="1"/>
          <p:nvPr>
            <p:ph type="ctrTitle"/>
          </p:nvPr>
        </p:nvSpPr>
        <p:spPr>
          <a:xfrm>
            <a:off x="3227070" y="552513"/>
            <a:ext cx="5326380" cy="1378585"/>
          </a:xfrm>
          <a:prstGeom prst="rect">
            <a:avLst/>
          </a:prstGeom>
          <a:noFill/>
          <a:ln>
            <a:noFill/>
          </a:ln>
        </p:spPr>
        <p:txBody>
          <a:bodyPr anchorCtr="0" anchor="t" bIns="0" lIns="0" spcFirstLastPara="1" rIns="0" wrap="square" tIns="435925">
            <a:spAutoFit/>
          </a:bodyPr>
          <a:lstStyle/>
          <a:p>
            <a:pPr indent="0" lvl="0" marL="660400" rtl="0" algn="l">
              <a:lnSpc>
                <a:spcPct val="100000"/>
              </a:lnSpc>
              <a:spcBef>
                <a:spcPts val="0"/>
              </a:spcBef>
              <a:spcAft>
                <a:spcPts val="0"/>
              </a:spcAft>
              <a:buNone/>
            </a:pPr>
            <a:r>
              <a:rPr lang="en-US" sz="4800">
                <a:solidFill>
                  <a:srgbClr val="0070EA"/>
                </a:solidFill>
              </a:rPr>
              <a:t>Classification</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p:nvPr/>
        </p:nvSpPr>
        <p:spPr>
          <a:xfrm>
            <a:off x="1324051" y="1095374"/>
            <a:ext cx="3640454" cy="1946910"/>
          </a:xfrm>
          <a:custGeom>
            <a:rect b="b" l="l" r="r" t="t"/>
            <a:pathLst>
              <a:path extrusionOk="0" h="1946910" w="3640454">
                <a:moveTo>
                  <a:pt x="3639997" y="1600200"/>
                </a:moveTo>
                <a:lnTo>
                  <a:pt x="3617112" y="1581150"/>
                </a:lnTo>
                <a:lnTo>
                  <a:pt x="3508044" y="1490345"/>
                </a:lnTo>
                <a:lnTo>
                  <a:pt x="3501428" y="1486750"/>
                </a:lnTo>
                <a:lnTo>
                  <a:pt x="3476929" y="1506689"/>
                </a:lnTo>
                <a:lnTo>
                  <a:pt x="3478961" y="1513674"/>
                </a:lnTo>
                <a:lnTo>
                  <a:pt x="3483660" y="1519555"/>
                </a:lnTo>
                <a:lnTo>
                  <a:pt x="3557574" y="1581150"/>
                </a:lnTo>
                <a:lnTo>
                  <a:pt x="133273" y="1581150"/>
                </a:lnTo>
                <a:lnTo>
                  <a:pt x="133273" y="82296"/>
                </a:lnTo>
                <a:lnTo>
                  <a:pt x="194868" y="156210"/>
                </a:lnTo>
                <a:lnTo>
                  <a:pt x="200748" y="160972"/>
                </a:lnTo>
                <a:lnTo>
                  <a:pt x="207733" y="162991"/>
                </a:lnTo>
                <a:lnTo>
                  <a:pt x="214985" y="162229"/>
                </a:lnTo>
                <a:lnTo>
                  <a:pt x="221665" y="158623"/>
                </a:lnTo>
                <a:lnTo>
                  <a:pt x="226415" y="152742"/>
                </a:lnTo>
                <a:lnTo>
                  <a:pt x="228434" y="145757"/>
                </a:lnTo>
                <a:lnTo>
                  <a:pt x="227672" y="138506"/>
                </a:lnTo>
                <a:lnTo>
                  <a:pt x="224078" y="131826"/>
                </a:lnTo>
                <a:lnTo>
                  <a:pt x="138976" y="29718"/>
                </a:lnTo>
                <a:lnTo>
                  <a:pt x="114223" y="0"/>
                </a:lnTo>
                <a:lnTo>
                  <a:pt x="4368" y="131826"/>
                </a:lnTo>
                <a:lnTo>
                  <a:pt x="762" y="138506"/>
                </a:lnTo>
                <a:lnTo>
                  <a:pt x="0" y="145757"/>
                </a:lnTo>
                <a:lnTo>
                  <a:pt x="2019" y="152742"/>
                </a:lnTo>
                <a:lnTo>
                  <a:pt x="6781" y="158623"/>
                </a:lnTo>
                <a:lnTo>
                  <a:pt x="13449" y="162229"/>
                </a:lnTo>
                <a:lnTo>
                  <a:pt x="20701" y="162991"/>
                </a:lnTo>
                <a:lnTo>
                  <a:pt x="27686" y="160972"/>
                </a:lnTo>
                <a:lnTo>
                  <a:pt x="33578" y="156210"/>
                </a:lnTo>
                <a:lnTo>
                  <a:pt x="95173" y="82296"/>
                </a:lnTo>
                <a:lnTo>
                  <a:pt x="95173" y="1581150"/>
                </a:lnTo>
                <a:lnTo>
                  <a:pt x="9448" y="1581150"/>
                </a:lnTo>
                <a:lnTo>
                  <a:pt x="9448" y="1619250"/>
                </a:lnTo>
                <a:lnTo>
                  <a:pt x="95173" y="1619250"/>
                </a:lnTo>
                <a:lnTo>
                  <a:pt x="95173" y="1946656"/>
                </a:lnTo>
                <a:lnTo>
                  <a:pt x="133273" y="1946656"/>
                </a:lnTo>
                <a:lnTo>
                  <a:pt x="133273" y="1619250"/>
                </a:lnTo>
                <a:lnTo>
                  <a:pt x="3557574" y="1619250"/>
                </a:lnTo>
                <a:lnTo>
                  <a:pt x="3483660" y="1680845"/>
                </a:lnTo>
                <a:lnTo>
                  <a:pt x="3478961" y="1686737"/>
                </a:lnTo>
                <a:lnTo>
                  <a:pt x="3476929" y="1693722"/>
                </a:lnTo>
                <a:lnTo>
                  <a:pt x="3477653" y="1700974"/>
                </a:lnTo>
                <a:lnTo>
                  <a:pt x="3481247" y="1707642"/>
                </a:lnTo>
                <a:lnTo>
                  <a:pt x="3487140" y="1712404"/>
                </a:lnTo>
                <a:lnTo>
                  <a:pt x="3494163" y="1714423"/>
                </a:lnTo>
                <a:lnTo>
                  <a:pt x="3501428" y="1713661"/>
                </a:lnTo>
                <a:lnTo>
                  <a:pt x="3508044" y="1710055"/>
                </a:lnTo>
                <a:lnTo>
                  <a:pt x="3617112" y="1619250"/>
                </a:lnTo>
                <a:lnTo>
                  <a:pt x="3639997" y="16002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 name="Google Shape;189;p7"/>
          <p:cNvSpPr txBox="1"/>
          <p:nvPr/>
        </p:nvSpPr>
        <p:spPr>
          <a:xfrm>
            <a:off x="2394204" y="2832417"/>
            <a:ext cx="1971675" cy="577215"/>
          </a:xfrm>
          <a:prstGeom prst="rect">
            <a:avLst/>
          </a:prstGeom>
          <a:noFill/>
          <a:ln>
            <a:noFill/>
          </a:ln>
        </p:spPr>
        <p:txBody>
          <a:bodyPr anchorCtr="0" anchor="t" bIns="0" lIns="0" spcFirstLastPara="1" rIns="0" wrap="square" tIns="12700">
            <a:spAutoFit/>
          </a:bodyPr>
          <a:lstStyle/>
          <a:p>
            <a:pPr indent="0" lvl="0" marL="0" marR="4445" rtl="0" algn="ctr">
              <a:lnSpc>
                <a:spcPct val="100000"/>
              </a:lnSpc>
              <a:spcBef>
                <a:spcPts val="0"/>
              </a:spcBef>
              <a:spcAft>
                <a:spcPts val="0"/>
              </a:spcAft>
              <a:buNone/>
            </a:pPr>
            <a:r>
              <a:rPr lang="en-US" sz="1800">
                <a:solidFill>
                  <a:srgbClr val="FF9300"/>
                </a:solidFill>
                <a:latin typeface="Verdana"/>
                <a:ea typeface="Verdana"/>
                <a:cs typeface="Verdana"/>
                <a:sym typeface="Verdana"/>
              </a:rPr>
              <a:t>tumor size </a:t>
            </a:r>
            <a:r>
              <a:rPr lang="en-US" sz="1800">
                <a:solidFill>
                  <a:srgbClr val="FF9300"/>
                </a:solidFill>
                <a:latin typeface="Cambria Math"/>
                <a:ea typeface="Cambria Math"/>
                <a:cs typeface="Cambria Math"/>
                <a:sym typeface="Cambria Math"/>
              </a:rPr>
              <a:t>𝑥</a:t>
            </a:r>
            <a:endParaRPr sz="1800">
              <a:latin typeface="Cambria Math"/>
              <a:ea typeface="Cambria Math"/>
              <a:cs typeface="Cambria Math"/>
              <a:sym typeface="Cambria Math"/>
            </a:endParaRPr>
          </a:p>
          <a:p>
            <a:pPr indent="0" lvl="0" marL="0" rtl="0" algn="ctr">
              <a:lnSpc>
                <a:spcPct val="100000"/>
              </a:lnSpc>
              <a:spcBef>
                <a:spcPts val="20"/>
              </a:spcBef>
              <a:spcAft>
                <a:spcPts val="0"/>
              </a:spcAft>
              <a:buNone/>
            </a:pPr>
            <a:r>
              <a:rPr lang="en-US" sz="1800">
                <a:latin typeface="Verdana"/>
                <a:ea typeface="Verdana"/>
                <a:cs typeface="Verdana"/>
                <a:sym typeface="Verdana"/>
              </a:rPr>
              <a:t>(diameter in cm)</a:t>
            </a:r>
            <a:endParaRPr sz="1800">
              <a:latin typeface="Verdana"/>
              <a:ea typeface="Verdana"/>
              <a:cs typeface="Verdana"/>
              <a:sym typeface="Verdana"/>
            </a:endParaRPr>
          </a:p>
        </p:txBody>
      </p:sp>
      <p:grpSp>
        <p:nvGrpSpPr>
          <p:cNvPr id="190" name="Google Shape;190;p7"/>
          <p:cNvGrpSpPr/>
          <p:nvPr/>
        </p:nvGrpSpPr>
        <p:grpSpPr>
          <a:xfrm>
            <a:off x="1338325" y="1320927"/>
            <a:ext cx="3461131" cy="1487424"/>
            <a:chOff x="1338325" y="1320927"/>
            <a:chExt cx="3461131" cy="1487424"/>
          </a:xfrm>
        </p:grpSpPr>
        <p:pic>
          <p:nvPicPr>
            <p:cNvPr id="191" name="Google Shape;191;p7"/>
            <p:cNvPicPr preferRelativeResize="0"/>
            <p:nvPr/>
          </p:nvPicPr>
          <p:blipFill rotWithShape="1">
            <a:blip r:embed="rId3">
              <a:alphaModFix/>
            </a:blip>
            <a:srcRect b="0" l="0" r="0" t="0"/>
            <a:stretch/>
          </p:blipFill>
          <p:spPr>
            <a:xfrm>
              <a:off x="1606041" y="2586609"/>
              <a:ext cx="221615" cy="221742"/>
            </a:xfrm>
            <a:prstGeom prst="rect">
              <a:avLst/>
            </a:prstGeom>
            <a:noFill/>
            <a:ln>
              <a:noFill/>
            </a:ln>
          </p:spPr>
        </p:pic>
        <p:pic>
          <p:nvPicPr>
            <p:cNvPr id="192" name="Google Shape;192;p7"/>
            <p:cNvPicPr preferRelativeResize="0"/>
            <p:nvPr/>
          </p:nvPicPr>
          <p:blipFill rotWithShape="1">
            <a:blip r:embed="rId3">
              <a:alphaModFix/>
            </a:blip>
            <a:srcRect b="0" l="0" r="0" t="0"/>
            <a:stretch/>
          </p:blipFill>
          <p:spPr>
            <a:xfrm>
              <a:off x="1910841" y="2586609"/>
              <a:ext cx="221614" cy="221742"/>
            </a:xfrm>
            <a:prstGeom prst="rect">
              <a:avLst/>
            </a:prstGeom>
            <a:noFill/>
            <a:ln>
              <a:noFill/>
            </a:ln>
          </p:spPr>
        </p:pic>
        <p:pic>
          <p:nvPicPr>
            <p:cNvPr id="193" name="Google Shape;193;p7"/>
            <p:cNvPicPr preferRelativeResize="0"/>
            <p:nvPr/>
          </p:nvPicPr>
          <p:blipFill rotWithShape="1">
            <a:blip r:embed="rId4">
              <a:alphaModFix/>
            </a:blip>
            <a:srcRect b="0" l="0" r="0" t="0"/>
            <a:stretch/>
          </p:blipFill>
          <p:spPr>
            <a:xfrm>
              <a:off x="2232405" y="2586609"/>
              <a:ext cx="221614" cy="221742"/>
            </a:xfrm>
            <a:prstGeom prst="rect">
              <a:avLst/>
            </a:prstGeom>
            <a:noFill/>
            <a:ln>
              <a:noFill/>
            </a:ln>
          </p:spPr>
        </p:pic>
        <p:pic>
          <p:nvPicPr>
            <p:cNvPr id="194" name="Google Shape;194;p7"/>
            <p:cNvPicPr preferRelativeResize="0"/>
            <p:nvPr/>
          </p:nvPicPr>
          <p:blipFill rotWithShape="1">
            <a:blip r:embed="rId4">
              <a:alphaModFix/>
            </a:blip>
            <a:srcRect b="0" l="0" r="0" t="0"/>
            <a:stretch/>
          </p:blipFill>
          <p:spPr>
            <a:xfrm>
              <a:off x="2613405" y="2586609"/>
              <a:ext cx="221614" cy="221742"/>
            </a:xfrm>
            <a:prstGeom prst="rect">
              <a:avLst/>
            </a:prstGeom>
            <a:noFill/>
            <a:ln>
              <a:noFill/>
            </a:ln>
          </p:spPr>
        </p:pic>
        <p:pic>
          <p:nvPicPr>
            <p:cNvPr id="195" name="Google Shape;195;p7"/>
            <p:cNvPicPr preferRelativeResize="0"/>
            <p:nvPr/>
          </p:nvPicPr>
          <p:blipFill rotWithShape="1">
            <a:blip r:embed="rId5">
              <a:alphaModFix/>
            </a:blip>
            <a:srcRect b="0" l="0" r="0" t="0"/>
            <a:stretch/>
          </p:blipFill>
          <p:spPr>
            <a:xfrm>
              <a:off x="3518153" y="1320927"/>
              <a:ext cx="221615" cy="221742"/>
            </a:xfrm>
            <a:prstGeom prst="rect">
              <a:avLst/>
            </a:prstGeom>
            <a:noFill/>
            <a:ln>
              <a:noFill/>
            </a:ln>
          </p:spPr>
        </p:pic>
        <p:pic>
          <p:nvPicPr>
            <p:cNvPr id="196" name="Google Shape;196;p7"/>
            <p:cNvPicPr preferRelativeResize="0"/>
            <p:nvPr/>
          </p:nvPicPr>
          <p:blipFill rotWithShape="1">
            <a:blip r:embed="rId6">
              <a:alphaModFix/>
            </a:blip>
            <a:srcRect b="0" l="0" r="0" t="0"/>
            <a:stretch/>
          </p:blipFill>
          <p:spPr>
            <a:xfrm>
              <a:off x="3830827" y="1320927"/>
              <a:ext cx="221614" cy="221742"/>
            </a:xfrm>
            <a:prstGeom prst="rect">
              <a:avLst/>
            </a:prstGeom>
            <a:noFill/>
            <a:ln>
              <a:noFill/>
            </a:ln>
          </p:spPr>
        </p:pic>
        <p:pic>
          <p:nvPicPr>
            <p:cNvPr id="197" name="Google Shape;197;p7"/>
            <p:cNvPicPr preferRelativeResize="0"/>
            <p:nvPr/>
          </p:nvPicPr>
          <p:blipFill rotWithShape="1">
            <a:blip r:embed="rId7">
              <a:alphaModFix/>
            </a:blip>
            <a:srcRect b="0" l="0" r="0" t="0"/>
            <a:stretch/>
          </p:blipFill>
          <p:spPr>
            <a:xfrm>
              <a:off x="4179950" y="1320927"/>
              <a:ext cx="221614" cy="221742"/>
            </a:xfrm>
            <a:prstGeom prst="rect">
              <a:avLst/>
            </a:prstGeom>
            <a:noFill/>
            <a:ln>
              <a:noFill/>
            </a:ln>
          </p:spPr>
        </p:pic>
        <p:pic>
          <p:nvPicPr>
            <p:cNvPr id="198" name="Google Shape;198;p7"/>
            <p:cNvPicPr preferRelativeResize="0"/>
            <p:nvPr/>
          </p:nvPicPr>
          <p:blipFill rotWithShape="1">
            <a:blip r:embed="rId8">
              <a:alphaModFix/>
            </a:blip>
            <a:srcRect b="0" l="0" r="0" t="0"/>
            <a:stretch/>
          </p:blipFill>
          <p:spPr>
            <a:xfrm>
              <a:off x="4577841" y="1320927"/>
              <a:ext cx="221615" cy="221742"/>
            </a:xfrm>
            <a:prstGeom prst="rect">
              <a:avLst/>
            </a:prstGeom>
            <a:noFill/>
            <a:ln>
              <a:noFill/>
            </a:ln>
          </p:spPr>
        </p:pic>
        <p:sp>
          <p:nvSpPr>
            <p:cNvPr id="199" name="Google Shape;199;p7"/>
            <p:cNvSpPr/>
            <p:nvPr/>
          </p:nvSpPr>
          <p:spPr>
            <a:xfrm>
              <a:off x="1338325" y="1433576"/>
              <a:ext cx="228600" cy="0"/>
            </a:xfrm>
            <a:custGeom>
              <a:rect b="b" l="l" r="r" t="t"/>
              <a:pathLst>
                <a:path extrusionOk="0" h="120000" w="228600">
                  <a:moveTo>
                    <a:pt x="0" y="0"/>
                  </a:moveTo>
                  <a:lnTo>
                    <a:pt x="228600" y="0"/>
                  </a:lnTo>
                </a:path>
              </a:pathLst>
            </a:custGeom>
            <a:noFill/>
            <a:ln cap="flat" cmpd="sng" w="31750">
              <a:solidFill>
                <a:srgbClr val="0D0D0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00" name="Google Shape;200;p7"/>
          <p:cNvSpPr txBox="1"/>
          <p:nvPr/>
        </p:nvSpPr>
        <p:spPr>
          <a:xfrm>
            <a:off x="430530" y="2517457"/>
            <a:ext cx="72453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a:t>
            </a:r>
            <a:r>
              <a:rPr lang="en-US" sz="1800">
                <a:solidFill>
                  <a:srgbClr val="7A81FF"/>
                </a:solidFill>
                <a:latin typeface="Verdana"/>
                <a:ea typeface="Verdana"/>
                <a:cs typeface="Verdana"/>
                <a:sym typeface="Verdana"/>
              </a:rPr>
              <a:t>no</a:t>
            </a:r>
            <a:r>
              <a:rPr lang="en-US" sz="1800">
                <a:latin typeface="Verdana"/>
                <a:ea typeface="Verdana"/>
                <a:cs typeface="Verdana"/>
                <a:sym typeface="Verdana"/>
              </a:rPr>
              <a:t>) </a:t>
            </a:r>
            <a:r>
              <a:rPr lang="en-US" sz="1800">
                <a:solidFill>
                  <a:srgbClr val="7A81FF"/>
                </a:solidFill>
                <a:latin typeface="Cambria Math"/>
                <a:ea typeface="Cambria Math"/>
                <a:cs typeface="Cambria Math"/>
                <a:sym typeface="Cambria Math"/>
              </a:rPr>
              <a:t>0</a:t>
            </a:r>
            <a:endParaRPr sz="1800">
              <a:latin typeface="Cambria Math"/>
              <a:ea typeface="Cambria Math"/>
              <a:cs typeface="Cambria Math"/>
              <a:sym typeface="Cambria Math"/>
            </a:endParaRPr>
          </a:p>
        </p:txBody>
      </p:sp>
      <p:sp>
        <p:nvSpPr>
          <p:cNvPr id="201" name="Google Shape;201;p7"/>
          <p:cNvSpPr txBox="1"/>
          <p:nvPr/>
        </p:nvSpPr>
        <p:spPr>
          <a:xfrm>
            <a:off x="78739" y="1110307"/>
            <a:ext cx="1297940" cy="1010285"/>
          </a:xfrm>
          <a:prstGeom prst="rect">
            <a:avLst/>
          </a:prstGeom>
          <a:noFill/>
          <a:ln>
            <a:noFill/>
          </a:ln>
        </p:spPr>
        <p:txBody>
          <a:bodyPr anchorCtr="0" anchor="t" bIns="0" lIns="0" spcFirstLastPara="1" rIns="0" wrap="square" tIns="152400">
            <a:spAutoFit/>
          </a:bodyPr>
          <a:lstStyle/>
          <a:p>
            <a:pPr indent="0" lvl="0" marL="323850" rtl="0" algn="l">
              <a:lnSpc>
                <a:spcPct val="100000"/>
              </a:lnSpc>
              <a:spcBef>
                <a:spcPts val="0"/>
              </a:spcBef>
              <a:spcAft>
                <a:spcPts val="0"/>
              </a:spcAft>
              <a:buNone/>
            </a:pPr>
            <a:r>
              <a:rPr lang="en-US" sz="1800">
                <a:latin typeface="Verdana"/>
                <a:ea typeface="Verdana"/>
                <a:cs typeface="Verdana"/>
                <a:sym typeface="Verdana"/>
              </a:rPr>
              <a:t>(</a:t>
            </a:r>
            <a:r>
              <a:rPr lang="en-US" sz="1800">
                <a:solidFill>
                  <a:srgbClr val="945200"/>
                </a:solidFill>
                <a:latin typeface="Verdana"/>
                <a:ea typeface="Verdana"/>
                <a:cs typeface="Verdana"/>
                <a:sym typeface="Verdana"/>
              </a:rPr>
              <a:t>yes</a:t>
            </a:r>
            <a:r>
              <a:rPr lang="en-US" sz="1800">
                <a:latin typeface="Verdana"/>
                <a:ea typeface="Verdana"/>
                <a:cs typeface="Verdana"/>
                <a:sym typeface="Verdana"/>
              </a:rPr>
              <a:t>) </a:t>
            </a:r>
            <a:r>
              <a:rPr lang="en-US" sz="1800">
                <a:solidFill>
                  <a:srgbClr val="945200"/>
                </a:solidFill>
                <a:latin typeface="Cambria Math"/>
                <a:ea typeface="Cambria Math"/>
                <a:cs typeface="Cambria Math"/>
                <a:sym typeface="Cambria Math"/>
              </a:rPr>
              <a:t>1</a:t>
            </a:r>
            <a:endParaRPr sz="1800">
              <a:latin typeface="Cambria Math"/>
              <a:ea typeface="Cambria Math"/>
              <a:cs typeface="Cambria Math"/>
              <a:sym typeface="Cambria Math"/>
            </a:endParaRPr>
          </a:p>
          <a:p>
            <a:pPr indent="0" lvl="0" marL="12700" rtl="0" algn="l">
              <a:lnSpc>
                <a:spcPct val="103225"/>
              </a:lnSpc>
              <a:spcBef>
                <a:spcPts val="985"/>
              </a:spcBef>
              <a:spcAft>
                <a:spcPts val="0"/>
              </a:spcAft>
              <a:buNone/>
            </a:pPr>
            <a:r>
              <a:rPr lang="en-US" sz="1550">
                <a:solidFill>
                  <a:srgbClr val="7030A0"/>
                </a:solidFill>
                <a:latin typeface="Verdana"/>
                <a:ea typeface="Verdana"/>
                <a:cs typeface="Verdana"/>
                <a:sym typeface="Verdana"/>
              </a:rPr>
              <a:t>threshold</a:t>
            </a:r>
            <a:endParaRPr sz="1550">
              <a:latin typeface="Verdana"/>
              <a:ea typeface="Verdana"/>
              <a:cs typeface="Verdana"/>
              <a:sym typeface="Verdana"/>
            </a:endParaRPr>
          </a:p>
          <a:p>
            <a:pPr indent="0" lvl="0" marL="45720" rtl="0" algn="l">
              <a:lnSpc>
                <a:spcPct val="105555"/>
              </a:lnSpc>
              <a:spcBef>
                <a:spcPts val="0"/>
              </a:spcBef>
              <a:spcAft>
                <a:spcPts val="0"/>
              </a:spcAft>
              <a:buNone/>
            </a:pPr>
            <a:r>
              <a:rPr lang="en-US" sz="1800">
                <a:solidFill>
                  <a:srgbClr val="C00000"/>
                </a:solidFill>
                <a:latin typeface="Verdana"/>
                <a:ea typeface="Verdana"/>
                <a:cs typeface="Verdana"/>
                <a:sym typeface="Verdana"/>
              </a:rPr>
              <a:t>malignant?</a:t>
            </a:r>
            <a:endParaRPr sz="1800">
              <a:latin typeface="Verdana"/>
              <a:ea typeface="Verdana"/>
              <a:cs typeface="Verdana"/>
              <a:sym typeface="Verdana"/>
            </a:endParaRPr>
          </a:p>
        </p:txBody>
      </p:sp>
      <p:grpSp>
        <p:nvGrpSpPr>
          <p:cNvPr id="202" name="Google Shape;202;p7"/>
          <p:cNvGrpSpPr/>
          <p:nvPr/>
        </p:nvGrpSpPr>
        <p:grpSpPr>
          <a:xfrm>
            <a:off x="1063707" y="1428750"/>
            <a:ext cx="3927393" cy="1805431"/>
            <a:chOff x="1063707" y="1428750"/>
            <a:chExt cx="3927393" cy="1805431"/>
          </a:xfrm>
        </p:grpSpPr>
        <p:sp>
          <p:nvSpPr>
            <p:cNvPr id="203" name="Google Shape;203;p7"/>
            <p:cNvSpPr/>
            <p:nvPr/>
          </p:nvSpPr>
          <p:spPr>
            <a:xfrm>
              <a:off x="1447800" y="1428750"/>
              <a:ext cx="3543300" cy="1257300"/>
            </a:xfrm>
            <a:custGeom>
              <a:rect b="b" l="l" r="r" t="t"/>
              <a:pathLst>
                <a:path extrusionOk="0" h="1257300" w="3543300">
                  <a:moveTo>
                    <a:pt x="0" y="1257300"/>
                  </a:moveTo>
                  <a:lnTo>
                    <a:pt x="874013" y="1236091"/>
                  </a:lnTo>
                  <a:lnTo>
                    <a:pt x="929759" y="1225971"/>
                  </a:lnTo>
                  <a:lnTo>
                    <a:pt x="983867" y="1214515"/>
                  </a:lnTo>
                  <a:lnTo>
                    <a:pt x="1036338" y="1201766"/>
                  </a:lnTo>
                  <a:lnTo>
                    <a:pt x="1087171" y="1187767"/>
                  </a:lnTo>
                  <a:lnTo>
                    <a:pt x="1136366" y="1172562"/>
                  </a:lnTo>
                  <a:lnTo>
                    <a:pt x="1183923" y="1156194"/>
                  </a:lnTo>
                  <a:lnTo>
                    <a:pt x="1229841" y="1138706"/>
                  </a:lnTo>
                  <a:lnTo>
                    <a:pt x="1274120" y="1120143"/>
                  </a:lnTo>
                  <a:lnTo>
                    <a:pt x="1316759" y="1100546"/>
                  </a:lnTo>
                  <a:lnTo>
                    <a:pt x="1357758" y="1079960"/>
                  </a:lnTo>
                  <a:lnTo>
                    <a:pt x="1397117" y="1058427"/>
                  </a:lnTo>
                  <a:lnTo>
                    <a:pt x="1434836" y="1035992"/>
                  </a:lnTo>
                  <a:lnTo>
                    <a:pt x="1470914" y="1012698"/>
                  </a:lnTo>
                  <a:lnTo>
                    <a:pt x="1514740" y="980606"/>
                  </a:lnTo>
                  <a:lnTo>
                    <a:pt x="1554829" y="946224"/>
                  </a:lnTo>
                  <a:lnTo>
                    <a:pt x="1591594" y="909803"/>
                  </a:lnTo>
                  <a:lnTo>
                    <a:pt x="1625449" y="871599"/>
                  </a:lnTo>
                  <a:lnTo>
                    <a:pt x="1656810" y="831865"/>
                  </a:lnTo>
                  <a:lnTo>
                    <a:pt x="1686090" y="790855"/>
                  </a:lnTo>
                  <a:lnTo>
                    <a:pt x="1713705" y="748822"/>
                  </a:lnTo>
                  <a:lnTo>
                    <a:pt x="1740068" y="706020"/>
                  </a:lnTo>
                  <a:lnTo>
                    <a:pt x="1765595" y="662703"/>
                  </a:lnTo>
                  <a:lnTo>
                    <a:pt x="1790700" y="619125"/>
                  </a:lnTo>
                </a:path>
                <a:path extrusionOk="0" h="1257300" w="3543300">
                  <a:moveTo>
                    <a:pt x="3543300" y="0"/>
                  </a:moveTo>
                  <a:lnTo>
                    <a:pt x="2673858" y="21844"/>
                  </a:lnTo>
                  <a:lnTo>
                    <a:pt x="2618403" y="32249"/>
                  </a:lnTo>
                  <a:lnTo>
                    <a:pt x="2564580" y="44035"/>
                  </a:lnTo>
                  <a:lnTo>
                    <a:pt x="2512389" y="57156"/>
                  </a:lnTo>
                  <a:lnTo>
                    <a:pt x="2461828" y="71568"/>
                  </a:lnTo>
                  <a:lnTo>
                    <a:pt x="2412899" y="87226"/>
                  </a:lnTo>
                  <a:lnTo>
                    <a:pt x="2365600" y="104084"/>
                  </a:lnTo>
                  <a:lnTo>
                    <a:pt x="2319932" y="122099"/>
                  </a:lnTo>
                  <a:lnTo>
                    <a:pt x="2275893" y="141226"/>
                  </a:lnTo>
                  <a:lnTo>
                    <a:pt x="2233483" y="161420"/>
                  </a:lnTo>
                  <a:lnTo>
                    <a:pt x="2192703" y="182635"/>
                  </a:lnTo>
                  <a:lnTo>
                    <a:pt x="2153551" y="204828"/>
                  </a:lnTo>
                  <a:lnTo>
                    <a:pt x="2116028" y="227954"/>
                  </a:lnTo>
                  <a:lnTo>
                    <a:pt x="2080133" y="251967"/>
                  </a:lnTo>
                  <a:lnTo>
                    <a:pt x="2036561" y="284979"/>
                  </a:lnTo>
                  <a:lnTo>
                    <a:pt x="1996707" y="320364"/>
                  </a:lnTo>
                  <a:lnTo>
                    <a:pt x="1960156" y="357857"/>
                  </a:lnTo>
                  <a:lnTo>
                    <a:pt x="1926497" y="397197"/>
                  </a:lnTo>
                  <a:lnTo>
                    <a:pt x="1895316" y="438118"/>
                  </a:lnTo>
                  <a:lnTo>
                    <a:pt x="1866199" y="480357"/>
                  </a:lnTo>
                  <a:lnTo>
                    <a:pt x="1838735" y="523651"/>
                  </a:lnTo>
                  <a:lnTo>
                    <a:pt x="1812510" y="567736"/>
                  </a:lnTo>
                  <a:lnTo>
                    <a:pt x="1787111" y="612349"/>
                  </a:lnTo>
                  <a:lnTo>
                    <a:pt x="1762125" y="657225"/>
                  </a:lnTo>
                </a:path>
              </a:pathLst>
            </a:custGeom>
            <a:noFill/>
            <a:ln cap="flat" cmpd="sng" w="381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4" name="Google Shape;204;p7"/>
            <p:cNvPicPr preferRelativeResize="0"/>
            <p:nvPr/>
          </p:nvPicPr>
          <p:blipFill rotWithShape="1">
            <a:blip r:embed="rId9">
              <a:alphaModFix/>
            </a:blip>
            <a:srcRect b="0" l="0" r="0" t="0"/>
            <a:stretch/>
          </p:blipFill>
          <p:spPr>
            <a:xfrm>
              <a:off x="1470152" y="1716913"/>
              <a:ext cx="2021713" cy="1045718"/>
            </a:xfrm>
            <a:prstGeom prst="rect">
              <a:avLst/>
            </a:prstGeom>
            <a:noFill/>
            <a:ln>
              <a:noFill/>
            </a:ln>
          </p:spPr>
        </p:pic>
        <p:pic>
          <p:nvPicPr>
            <p:cNvPr id="205" name="Google Shape;205;p7"/>
            <p:cNvPicPr preferRelativeResize="0"/>
            <p:nvPr/>
          </p:nvPicPr>
          <p:blipFill rotWithShape="1">
            <a:blip r:embed="rId10">
              <a:alphaModFix/>
            </a:blip>
            <a:srcRect b="0" l="0" r="0" t="0"/>
            <a:stretch/>
          </p:blipFill>
          <p:spPr>
            <a:xfrm>
              <a:off x="1063707" y="1498853"/>
              <a:ext cx="300018" cy="370078"/>
            </a:xfrm>
            <a:prstGeom prst="rect">
              <a:avLst/>
            </a:prstGeom>
            <a:noFill/>
            <a:ln>
              <a:noFill/>
            </a:ln>
          </p:spPr>
        </p:pic>
        <p:pic>
          <p:nvPicPr>
            <p:cNvPr id="206" name="Google Shape;206;p7"/>
            <p:cNvPicPr preferRelativeResize="0"/>
            <p:nvPr/>
          </p:nvPicPr>
          <p:blipFill rotWithShape="1">
            <a:blip r:embed="rId11">
              <a:alphaModFix/>
            </a:blip>
            <a:srcRect b="0" l="0" r="0" t="0"/>
            <a:stretch/>
          </p:blipFill>
          <p:spPr>
            <a:xfrm>
              <a:off x="1499743" y="2945002"/>
              <a:ext cx="542036" cy="289179"/>
            </a:xfrm>
            <a:prstGeom prst="rect">
              <a:avLst/>
            </a:prstGeom>
            <a:noFill/>
            <a:ln>
              <a:noFill/>
            </a:ln>
          </p:spPr>
        </p:pic>
      </p:grpSp>
      <p:sp>
        <p:nvSpPr>
          <p:cNvPr id="207" name="Google Shape;207;p7"/>
          <p:cNvSpPr txBox="1"/>
          <p:nvPr/>
        </p:nvSpPr>
        <p:spPr>
          <a:xfrm>
            <a:off x="5385815" y="481330"/>
            <a:ext cx="3556635"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Want outputs between </a:t>
            </a:r>
            <a:r>
              <a:rPr lang="en-US" sz="1800">
                <a:solidFill>
                  <a:srgbClr val="7A81FF"/>
                </a:solidFill>
                <a:latin typeface="Cambria Math"/>
                <a:ea typeface="Cambria Math"/>
                <a:cs typeface="Cambria Math"/>
                <a:sym typeface="Cambria Math"/>
              </a:rPr>
              <a:t>0 </a:t>
            </a:r>
            <a:r>
              <a:rPr lang="en-US" sz="1800">
                <a:latin typeface="Verdana"/>
                <a:ea typeface="Verdana"/>
                <a:cs typeface="Verdana"/>
                <a:sym typeface="Verdana"/>
              </a:rPr>
              <a:t>and </a:t>
            </a:r>
            <a:r>
              <a:rPr lang="en-US" sz="1800">
                <a:solidFill>
                  <a:srgbClr val="945200"/>
                </a:solidFill>
                <a:latin typeface="Cambria Math"/>
                <a:ea typeface="Cambria Math"/>
                <a:cs typeface="Cambria Math"/>
                <a:sym typeface="Cambria Math"/>
              </a:rPr>
              <a:t>1</a:t>
            </a:r>
            <a:endParaRPr sz="1800">
              <a:latin typeface="Cambria Math"/>
              <a:ea typeface="Cambria Math"/>
              <a:cs typeface="Cambria Math"/>
              <a:sym typeface="Cambria Math"/>
            </a:endParaRPr>
          </a:p>
        </p:txBody>
      </p:sp>
      <p:grpSp>
        <p:nvGrpSpPr>
          <p:cNvPr id="208" name="Google Shape;208;p7"/>
          <p:cNvGrpSpPr/>
          <p:nvPr/>
        </p:nvGrpSpPr>
        <p:grpSpPr>
          <a:xfrm>
            <a:off x="5267325" y="866775"/>
            <a:ext cx="3784600" cy="1962229"/>
            <a:chOff x="5267325" y="866775"/>
            <a:chExt cx="3784600" cy="1962229"/>
          </a:xfrm>
        </p:grpSpPr>
        <p:pic>
          <p:nvPicPr>
            <p:cNvPr id="209" name="Google Shape;209;p7"/>
            <p:cNvPicPr preferRelativeResize="0"/>
            <p:nvPr/>
          </p:nvPicPr>
          <p:blipFill rotWithShape="1">
            <a:blip r:embed="rId12">
              <a:alphaModFix/>
            </a:blip>
            <a:srcRect b="0" l="0" r="0" t="0"/>
            <a:stretch/>
          </p:blipFill>
          <p:spPr>
            <a:xfrm>
              <a:off x="5336667" y="2470277"/>
              <a:ext cx="620013" cy="79501"/>
            </a:xfrm>
            <a:prstGeom prst="rect">
              <a:avLst/>
            </a:prstGeom>
            <a:noFill/>
            <a:ln>
              <a:noFill/>
            </a:ln>
          </p:spPr>
        </p:pic>
        <p:pic>
          <p:nvPicPr>
            <p:cNvPr id="210" name="Google Shape;210;p7"/>
            <p:cNvPicPr preferRelativeResize="0"/>
            <p:nvPr/>
          </p:nvPicPr>
          <p:blipFill rotWithShape="1">
            <a:blip r:embed="rId13">
              <a:alphaModFix/>
            </a:blip>
            <a:srcRect b="0" l="0" r="0" t="0"/>
            <a:stretch/>
          </p:blipFill>
          <p:spPr>
            <a:xfrm>
              <a:off x="6962854" y="866775"/>
              <a:ext cx="1914191" cy="1843913"/>
            </a:xfrm>
            <a:prstGeom prst="rect">
              <a:avLst/>
            </a:prstGeom>
            <a:noFill/>
            <a:ln>
              <a:noFill/>
            </a:ln>
          </p:spPr>
        </p:pic>
        <p:sp>
          <p:nvSpPr>
            <p:cNvPr id="211" name="Google Shape;211;p7"/>
            <p:cNvSpPr/>
            <p:nvPr/>
          </p:nvSpPr>
          <p:spPr>
            <a:xfrm>
              <a:off x="5267325" y="2600404"/>
              <a:ext cx="3784600" cy="228600"/>
            </a:xfrm>
            <a:custGeom>
              <a:rect b="b" l="l" r="r" t="t"/>
              <a:pathLst>
                <a:path extrusionOk="0" h="228600" w="3784600">
                  <a:moveTo>
                    <a:pt x="3725037" y="114220"/>
                  </a:moveTo>
                  <a:lnTo>
                    <a:pt x="3628263" y="194865"/>
                  </a:lnTo>
                  <a:lnTo>
                    <a:pt x="3623490" y="200749"/>
                  </a:lnTo>
                  <a:lnTo>
                    <a:pt x="3621420" y="207740"/>
                  </a:lnTo>
                  <a:lnTo>
                    <a:pt x="3622137" y="214993"/>
                  </a:lnTo>
                  <a:lnTo>
                    <a:pt x="3625723" y="221662"/>
                  </a:lnTo>
                  <a:lnTo>
                    <a:pt x="3631626" y="226415"/>
                  </a:lnTo>
                  <a:lnTo>
                    <a:pt x="3638661" y="228441"/>
                  </a:lnTo>
                  <a:lnTo>
                    <a:pt x="3645957" y="227681"/>
                  </a:lnTo>
                  <a:lnTo>
                    <a:pt x="3652647" y="224075"/>
                  </a:lnTo>
                  <a:lnTo>
                    <a:pt x="3761613" y="133270"/>
                  </a:lnTo>
                  <a:lnTo>
                    <a:pt x="3754754" y="133270"/>
                  </a:lnTo>
                  <a:lnTo>
                    <a:pt x="3754754" y="128825"/>
                  </a:lnTo>
                  <a:lnTo>
                    <a:pt x="3742563" y="128825"/>
                  </a:lnTo>
                  <a:lnTo>
                    <a:pt x="3725037" y="114220"/>
                  </a:lnTo>
                  <a:close/>
                </a:path>
                <a:path extrusionOk="0" h="228600" w="3784600">
                  <a:moveTo>
                    <a:pt x="3702177" y="95170"/>
                  </a:moveTo>
                  <a:lnTo>
                    <a:pt x="0" y="95170"/>
                  </a:lnTo>
                  <a:lnTo>
                    <a:pt x="0" y="133270"/>
                  </a:lnTo>
                  <a:lnTo>
                    <a:pt x="3702177" y="133270"/>
                  </a:lnTo>
                  <a:lnTo>
                    <a:pt x="3725037" y="114220"/>
                  </a:lnTo>
                  <a:lnTo>
                    <a:pt x="3702177" y="95170"/>
                  </a:lnTo>
                  <a:close/>
                </a:path>
                <a:path extrusionOk="0" h="228600" w="3784600">
                  <a:moveTo>
                    <a:pt x="3761613" y="95170"/>
                  </a:moveTo>
                  <a:lnTo>
                    <a:pt x="3754754" y="95170"/>
                  </a:lnTo>
                  <a:lnTo>
                    <a:pt x="3754754" y="133270"/>
                  </a:lnTo>
                  <a:lnTo>
                    <a:pt x="3761613" y="133270"/>
                  </a:lnTo>
                  <a:lnTo>
                    <a:pt x="3784473" y="114220"/>
                  </a:lnTo>
                  <a:lnTo>
                    <a:pt x="3761613" y="95170"/>
                  </a:lnTo>
                  <a:close/>
                </a:path>
                <a:path extrusionOk="0" h="228600" w="3784600">
                  <a:moveTo>
                    <a:pt x="3742563" y="99615"/>
                  </a:moveTo>
                  <a:lnTo>
                    <a:pt x="3725037" y="114220"/>
                  </a:lnTo>
                  <a:lnTo>
                    <a:pt x="3742563" y="128825"/>
                  </a:lnTo>
                  <a:lnTo>
                    <a:pt x="3742563" y="99615"/>
                  </a:lnTo>
                  <a:close/>
                </a:path>
                <a:path extrusionOk="0" h="228600" w="3784600">
                  <a:moveTo>
                    <a:pt x="3754754" y="99615"/>
                  </a:moveTo>
                  <a:lnTo>
                    <a:pt x="3742563" y="99615"/>
                  </a:lnTo>
                  <a:lnTo>
                    <a:pt x="3742563" y="128825"/>
                  </a:lnTo>
                  <a:lnTo>
                    <a:pt x="3754754" y="128825"/>
                  </a:lnTo>
                  <a:lnTo>
                    <a:pt x="3754754" y="99615"/>
                  </a:lnTo>
                  <a:close/>
                </a:path>
                <a:path extrusionOk="0" h="228600" w="3784600">
                  <a:moveTo>
                    <a:pt x="3638661" y="0"/>
                  </a:moveTo>
                  <a:lnTo>
                    <a:pt x="3631626" y="2026"/>
                  </a:lnTo>
                  <a:lnTo>
                    <a:pt x="3625723" y="6778"/>
                  </a:lnTo>
                  <a:lnTo>
                    <a:pt x="3622137" y="13448"/>
                  </a:lnTo>
                  <a:lnTo>
                    <a:pt x="3621420" y="20700"/>
                  </a:lnTo>
                  <a:lnTo>
                    <a:pt x="3623490" y="27691"/>
                  </a:lnTo>
                  <a:lnTo>
                    <a:pt x="3628263" y="33575"/>
                  </a:lnTo>
                  <a:lnTo>
                    <a:pt x="3725037" y="114220"/>
                  </a:lnTo>
                  <a:lnTo>
                    <a:pt x="3742563" y="99615"/>
                  </a:lnTo>
                  <a:lnTo>
                    <a:pt x="3754754" y="99615"/>
                  </a:lnTo>
                  <a:lnTo>
                    <a:pt x="3754754" y="95170"/>
                  </a:lnTo>
                  <a:lnTo>
                    <a:pt x="3761613" y="95170"/>
                  </a:lnTo>
                  <a:lnTo>
                    <a:pt x="3652647" y="4365"/>
                  </a:lnTo>
                  <a:lnTo>
                    <a:pt x="3645957" y="760"/>
                  </a:lnTo>
                  <a:lnTo>
                    <a:pt x="363866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 name="Google Shape;212;p7"/>
            <p:cNvSpPr/>
            <p:nvPr/>
          </p:nvSpPr>
          <p:spPr>
            <a:xfrm>
              <a:off x="6977126" y="1233550"/>
              <a:ext cx="228600" cy="0"/>
            </a:xfrm>
            <a:custGeom>
              <a:rect b="b" l="l" r="r" t="t"/>
              <a:pathLst>
                <a:path extrusionOk="0" h="120000" w="228600">
                  <a:moveTo>
                    <a:pt x="0" y="0"/>
                  </a:moveTo>
                  <a:lnTo>
                    <a:pt x="228600" y="0"/>
                  </a:lnTo>
                </a:path>
              </a:pathLst>
            </a:custGeom>
            <a:noFill/>
            <a:ln cap="flat" cmpd="sng" w="31750">
              <a:solidFill>
                <a:srgbClr val="0D0D0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13" name="Google Shape;213;p7"/>
          <p:cNvSpPr txBox="1"/>
          <p:nvPr/>
        </p:nvSpPr>
        <p:spPr>
          <a:xfrm>
            <a:off x="6778243" y="1062672"/>
            <a:ext cx="126364"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945200"/>
                </a:solidFill>
                <a:latin typeface="Cambria Math"/>
                <a:ea typeface="Cambria Math"/>
                <a:cs typeface="Cambria Math"/>
                <a:sym typeface="Cambria Math"/>
              </a:rPr>
              <a:t>1</a:t>
            </a:r>
            <a:endParaRPr sz="1400">
              <a:latin typeface="Cambria Math"/>
              <a:ea typeface="Cambria Math"/>
              <a:cs typeface="Cambria Math"/>
              <a:sym typeface="Cambria Math"/>
            </a:endParaRPr>
          </a:p>
        </p:txBody>
      </p:sp>
      <p:pic>
        <p:nvPicPr>
          <p:cNvPr id="214" name="Google Shape;214;p7"/>
          <p:cNvPicPr preferRelativeResize="0"/>
          <p:nvPr/>
        </p:nvPicPr>
        <p:blipFill rotWithShape="1">
          <a:blip r:embed="rId14">
            <a:alphaModFix/>
          </a:blip>
          <a:srcRect b="0" l="0" r="0" t="0"/>
          <a:stretch/>
        </p:blipFill>
        <p:spPr>
          <a:xfrm>
            <a:off x="5268595" y="1276350"/>
            <a:ext cx="3627754" cy="1559179"/>
          </a:xfrm>
          <a:prstGeom prst="rect">
            <a:avLst/>
          </a:prstGeom>
          <a:noFill/>
          <a:ln>
            <a:noFill/>
          </a:ln>
        </p:spPr>
      </p:pic>
      <p:sp>
        <p:nvSpPr>
          <p:cNvPr id="215" name="Google Shape;215;p7"/>
          <p:cNvSpPr txBox="1"/>
          <p:nvPr/>
        </p:nvSpPr>
        <p:spPr>
          <a:xfrm>
            <a:off x="6625590" y="1838007"/>
            <a:ext cx="268605"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0.5</a:t>
            </a:r>
            <a:endParaRPr sz="1400">
              <a:latin typeface="Cambria Math"/>
              <a:ea typeface="Cambria Math"/>
              <a:cs typeface="Cambria Math"/>
              <a:sym typeface="Cambria Math"/>
            </a:endParaRPr>
          </a:p>
        </p:txBody>
      </p:sp>
      <p:sp>
        <p:nvSpPr>
          <p:cNvPr id="216" name="Google Shape;216;p7"/>
          <p:cNvSpPr txBox="1"/>
          <p:nvPr/>
        </p:nvSpPr>
        <p:spPr>
          <a:xfrm>
            <a:off x="8688069" y="2368867"/>
            <a:ext cx="203200" cy="71945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solidFill>
                  <a:srgbClr val="0096FF"/>
                </a:solidFill>
                <a:latin typeface="Cambria Math"/>
                <a:ea typeface="Cambria Math"/>
                <a:cs typeface="Cambria Math"/>
                <a:sym typeface="Cambria Math"/>
              </a:rPr>
              <a:t>𝑧</a:t>
            </a:r>
            <a:endParaRPr sz="2000">
              <a:latin typeface="Cambria Math"/>
              <a:ea typeface="Cambria Math"/>
              <a:cs typeface="Cambria Math"/>
              <a:sym typeface="Cambria Math"/>
            </a:endParaRPr>
          </a:p>
          <a:p>
            <a:pPr indent="0" lvl="0" marL="78740" rtl="0" algn="l">
              <a:lnSpc>
                <a:spcPct val="100000"/>
              </a:lnSpc>
              <a:spcBef>
                <a:spcPts val="1170"/>
              </a:spcBef>
              <a:spcAft>
                <a:spcPts val="0"/>
              </a:spcAft>
              <a:buNone/>
            </a:pPr>
            <a:r>
              <a:rPr lang="en-US" sz="1550">
                <a:latin typeface="Cambria Math"/>
                <a:ea typeface="Cambria Math"/>
                <a:cs typeface="Cambria Math"/>
                <a:sym typeface="Cambria Math"/>
              </a:rPr>
              <a:t>3</a:t>
            </a:r>
            <a:endParaRPr sz="1550">
              <a:latin typeface="Cambria Math"/>
              <a:ea typeface="Cambria Math"/>
              <a:cs typeface="Cambria Math"/>
              <a:sym typeface="Cambria Math"/>
            </a:endParaRPr>
          </a:p>
        </p:txBody>
      </p:sp>
      <p:sp>
        <p:nvSpPr>
          <p:cNvPr id="217" name="Google Shape;217;p7"/>
          <p:cNvSpPr txBox="1"/>
          <p:nvPr/>
        </p:nvSpPr>
        <p:spPr>
          <a:xfrm>
            <a:off x="5344540" y="2814637"/>
            <a:ext cx="203200"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latin typeface="Cambria Math"/>
                <a:ea typeface="Cambria Math"/>
                <a:cs typeface="Cambria Math"/>
                <a:sym typeface="Cambria Math"/>
              </a:rPr>
              <a:t>-3</a:t>
            </a:r>
            <a:endParaRPr sz="1550">
              <a:latin typeface="Cambria Math"/>
              <a:ea typeface="Cambria Math"/>
              <a:cs typeface="Cambria Math"/>
              <a:sym typeface="Cambria Math"/>
            </a:endParaRPr>
          </a:p>
        </p:txBody>
      </p:sp>
      <p:sp>
        <p:nvSpPr>
          <p:cNvPr id="218" name="Google Shape;218;p7"/>
          <p:cNvSpPr/>
          <p:nvPr/>
        </p:nvSpPr>
        <p:spPr>
          <a:xfrm>
            <a:off x="5788533" y="4067721"/>
            <a:ext cx="290195" cy="238760"/>
          </a:xfrm>
          <a:custGeom>
            <a:rect b="b" l="l" r="r" t="t"/>
            <a:pathLst>
              <a:path extrusionOk="0" h="238760" w="290195">
                <a:moveTo>
                  <a:pt x="214121" y="0"/>
                </a:moveTo>
                <a:lnTo>
                  <a:pt x="210692" y="9677"/>
                </a:lnTo>
                <a:lnTo>
                  <a:pt x="224482" y="15658"/>
                </a:lnTo>
                <a:lnTo>
                  <a:pt x="236331" y="23942"/>
                </a:lnTo>
                <a:lnTo>
                  <a:pt x="260421" y="62339"/>
                </a:lnTo>
                <a:lnTo>
                  <a:pt x="268350" y="117919"/>
                </a:lnTo>
                <a:lnTo>
                  <a:pt x="267469" y="138929"/>
                </a:lnTo>
                <a:lnTo>
                  <a:pt x="254253" y="190372"/>
                </a:lnTo>
                <a:lnTo>
                  <a:pt x="224643" y="222534"/>
                </a:lnTo>
                <a:lnTo>
                  <a:pt x="211074" y="228549"/>
                </a:lnTo>
                <a:lnTo>
                  <a:pt x="214121" y="238213"/>
                </a:lnTo>
                <a:lnTo>
                  <a:pt x="259627" y="211173"/>
                </a:lnTo>
                <a:lnTo>
                  <a:pt x="285194" y="161256"/>
                </a:lnTo>
                <a:lnTo>
                  <a:pt x="290067" y="119176"/>
                </a:lnTo>
                <a:lnTo>
                  <a:pt x="288849" y="97335"/>
                </a:lnTo>
                <a:lnTo>
                  <a:pt x="279030" y="58626"/>
                </a:lnTo>
                <a:lnTo>
                  <a:pt x="246491" y="15278"/>
                </a:lnTo>
                <a:lnTo>
                  <a:pt x="231360" y="6238"/>
                </a:lnTo>
                <a:lnTo>
                  <a:pt x="214121" y="0"/>
                </a:lnTo>
                <a:close/>
              </a:path>
              <a:path extrusionOk="0" h="238760" w="290195">
                <a:moveTo>
                  <a:pt x="75945" y="0"/>
                </a:moveTo>
                <a:lnTo>
                  <a:pt x="30440" y="27117"/>
                </a:lnTo>
                <a:lnTo>
                  <a:pt x="4873" y="77152"/>
                </a:lnTo>
                <a:lnTo>
                  <a:pt x="0" y="119176"/>
                </a:lnTo>
                <a:lnTo>
                  <a:pt x="1216" y="141060"/>
                </a:lnTo>
                <a:lnTo>
                  <a:pt x="10983" y="179764"/>
                </a:lnTo>
                <a:lnTo>
                  <a:pt x="43465" y="222975"/>
                </a:lnTo>
                <a:lnTo>
                  <a:pt x="75945" y="238213"/>
                </a:lnTo>
                <a:lnTo>
                  <a:pt x="78993" y="228549"/>
                </a:lnTo>
                <a:lnTo>
                  <a:pt x="65371" y="222534"/>
                </a:lnTo>
                <a:lnTo>
                  <a:pt x="53641" y="214166"/>
                </a:lnTo>
                <a:lnTo>
                  <a:pt x="29646" y="175157"/>
                </a:lnTo>
                <a:lnTo>
                  <a:pt x="21716" y="117919"/>
                </a:lnTo>
                <a:lnTo>
                  <a:pt x="22598" y="97595"/>
                </a:lnTo>
                <a:lnTo>
                  <a:pt x="35813" y="47409"/>
                </a:lnTo>
                <a:lnTo>
                  <a:pt x="65531" y="15658"/>
                </a:lnTo>
                <a:lnTo>
                  <a:pt x="79247" y="9677"/>
                </a:lnTo>
                <a:lnTo>
                  <a:pt x="759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 name="Google Shape;219;p7"/>
          <p:cNvSpPr txBox="1"/>
          <p:nvPr/>
        </p:nvSpPr>
        <p:spPr>
          <a:xfrm>
            <a:off x="5597271" y="3996054"/>
            <a:ext cx="417195" cy="3352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000">
                <a:solidFill>
                  <a:srgbClr val="C00000"/>
                </a:solidFill>
                <a:latin typeface="Cambria Math"/>
                <a:ea typeface="Cambria Math"/>
                <a:cs typeface="Cambria Math"/>
                <a:sym typeface="Cambria Math"/>
              </a:rPr>
              <a:t>𝑔 </a:t>
            </a:r>
            <a:r>
              <a:rPr lang="en-US" sz="2000">
                <a:solidFill>
                  <a:srgbClr val="0096FF"/>
                </a:solidFill>
                <a:latin typeface="Cambria Math"/>
                <a:ea typeface="Cambria Math"/>
                <a:cs typeface="Cambria Math"/>
                <a:sym typeface="Cambria Math"/>
              </a:rPr>
              <a:t>𝑧</a:t>
            </a:r>
            <a:endParaRPr sz="2000">
              <a:latin typeface="Cambria Math"/>
              <a:ea typeface="Cambria Math"/>
              <a:cs typeface="Cambria Math"/>
              <a:sym typeface="Cambria Math"/>
            </a:endParaRPr>
          </a:p>
        </p:txBody>
      </p:sp>
      <p:sp>
        <p:nvSpPr>
          <p:cNvPr id="220" name="Google Shape;220;p7"/>
          <p:cNvSpPr txBox="1"/>
          <p:nvPr/>
        </p:nvSpPr>
        <p:spPr>
          <a:xfrm>
            <a:off x="6143625" y="3843337"/>
            <a:ext cx="88963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25000" lang="en-US" sz="3000">
                <a:latin typeface="Cambria Math"/>
                <a:ea typeface="Cambria Math"/>
                <a:cs typeface="Cambria Math"/>
                <a:sym typeface="Cambria Math"/>
              </a:rPr>
              <a:t>= </a:t>
            </a:r>
            <a:r>
              <a:rPr lang="en-US" sz="1500" u="sng">
                <a:latin typeface="Times New Roman"/>
                <a:ea typeface="Times New Roman"/>
                <a:cs typeface="Times New Roman"/>
                <a:sym typeface="Times New Roman"/>
              </a:rPr>
              <a:t>	</a:t>
            </a:r>
            <a:r>
              <a:rPr lang="en-US" sz="1500" u="sng">
                <a:latin typeface="Cambria Math"/>
                <a:ea typeface="Cambria Math"/>
                <a:cs typeface="Cambria Math"/>
                <a:sym typeface="Cambria Math"/>
              </a:rPr>
              <a:t>1	</a:t>
            </a:r>
            <a:endParaRPr sz="1500">
              <a:latin typeface="Cambria Math"/>
              <a:ea typeface="Cambria Math"/>
              <a:cs typeface="Cambria Math"/>
              <a:sym typeface="Cambria Math"/>
            </a:endParaRPr>
          </a:p>
        </p:txBody>
      </p:sp>
      <p:sp>
        <p:nvSpPr>
          <p:cNvPr id="221" name="Google Shape;221;p7"/>
          <p:cNvSpPr txBox="1"/>
          <p:nvPr/>
        </p:nvSpPr>
        <p:spPr>
          <a:xfrm>
            <a:off x="5641721" y="2392504"/>
            <a:ext cx="2888615" cy="1512570"/>
          </a:xfrm>
          <a:prstGeom prst="rect">
            <a:avLst/>
          </a:prstGeom>
          <a:noFill/>
          <a:ln>
            <a:noFill/>
          </a:ln>
        </p:spPr>
        <p:txBody>
          <a:bodyPr anchorCtr="0" anchor="t" bIns="0" lIns="0" spcFirstLastPara="1" rIns="0" wrap="square" tIns="120000">
            <a:spAutoFit/>
          </a:bodyPr>
          <a:lstStyle/>
          <a:p>
            <a:pPr indent="0" lvl="0" marL="0" marR="575945" rtl="0" algn="ctr">
              <a:lnSpc>
                <a:spcPct val="100000"/>
              </a:lnSpc>
              <a:spcBef>
                <a:spcPts val="0"/>
              </a:spcBef>
              <a:spcAft>
                <a:spcPts val="0"/>
              </a:spcAft>
              <a:buNone/>
            </a:pPr>
            <a:r>
              <a:rPr lang="en-US" sz="1400">
                <a:solidFill>
                  <a:srgbClr val="7A81FF"/>
                </a:solidFill>
                <a:latin typeface="Cambria Math"/>
                <a:ea typeface="Cambria Math"/>
                <a:cs typeface="Cambria Math"/>
                <a:sym typeface="Cambria Math"/>
              </a:rPr>
              <a:t>0</a:t>
            </a:r>
            <a:endParaRPr sz="1400">
              <a:latin typeface="Cambria Math"/>
              <a:ea typeface="Cambria Math"/>
              <a:cs typeface="Cambria Math"/>
              <a:sym typeface="Cambria Math"/>
            </a:endParaRPr>
          </a:p>
          <a:p>
            <a:pPr indent="0" lvl="0" marL="12700" rtl="0" algn="l">
              <a:lnSpc>
                <a:spcPct val="100000"/>
              </a:lnSpc>
              <a:spcBef>
                <a:spcPts val="1040"/>
              </a:spcBef>
              <a:spcAft>
                <a:spcPts val="0"/>
              </a:spcAft>
              <a:buNone/>
            </a:pPr>
            <a:r>
              <a:rPr lang="en-US" sz="1800">
                <a:latin typeface="Verdana"/>
                <a:ea typeface="Verdana"/>
                <a:cs typeface="Verdana"/>
                <a:sym typeface="Verdana"/>
              </a:rPr>
              <a:t>sigmoid function</a:t>
            </a:r>
            <a:endParaRPr sz="1800">
              <a:latin typeface="Verdana"/>
              <a:ea typeface="Verdana"/>
              <a:cs typeface="Verdana"/>
              <a:sym typeface="Verdana"/>
            </a:endParaRPr>
          </a:p>
          <a:p>
            <a:pPr indent="0" lvl="0" marL="12700" rtl="0" algn="l">
              <a:lnSpc>
                <a:spcPct val="100000"/>
              </a:lnSpc>
              <a:spcBef>
                <a:spcPts val="770"/>
              </a:spcBef>
              <a:spcAft>
                <a:spcPts val="0"/>
              </a:spcAft>
              <a:buNone/>
            </a:pPr>
            <a:r>
              <a:rPr lang="en-US" sz="1800">
                <a:solidFill>
                  <a:srgbClr val="C00000"/>
                </a:solidFill>
                <a:latin typeface="Verdana"/>
                <a:ea typeface="Verdana"/>
                <a:cs typeface="Verdana"/>
                <a:sym typeface="Verdana"/>
              </a:rPr>
              <a:t>logistic </a:t>
            </a:r>
            <a:r>
              <a:rPr lang="en-US" sz="1800">
                <a:latin typeface="Verdana"/>
                <a:ea typeface="Verdana"/>
                <a:cs typeface="Verdana"/>
                <a:sym typeface="Verdana"/>
              </a:rPr>
              <a:t>function</a:t>
            </a:r>
            <a:endParaRPr sz="1800">
              <a:latin typeface="Verdana"/>
              <a:ea typeface="Verdana"/>
              <a:cs typeface="Verdana"/>
              <a:sym typeface="Verdana"/>
            </a:endParaRPr>
          </a:p>
          <a:p>
            <a:pPr indent="0" lvl="0" marL="12700" rtl="0" algn="l">
              <a:lnSpc>
                <a:spcPct val="100000"/>
              </a:lnSpc>
              <a:spcBef>
                <a:spcPts val="890"/>
              </a:spcBef>
              <a:spcAft>
                <a:spcPts val="0"/>
              </a:spcAft>
              <a:buNone/>
            </a:pPr>
            <a:r>
              <a:rPr lang="en-US" sz="1800">
                <a:latin typeface="Verdana"/>
                <a:ea typeface="Verdana"/>
                <a:cs typeface="Verdana"/>
                <a:sym typeface="Verdana"/>
              </a:rPr>
              <a:t>outputs between </a:t>
            </a:r>
            <a:r>
              <a:rPr lang="en-US" sz="1800">
                <a:solidFill>
                  <a:srgbClr val="7A81FF"/>
                </a:solidFill>
                <a:latin typeface="Cambria Math"/>
                <a:ea typeface="Cambria Math"/>
                <a:cs typeface="Cambria Math"/>
                <a:sym typeface="Cambria Math"/>
              </a:rPr>
              <a:t>0 </a:t>
            </a:r>
            <a:r>
              <a:rPr lang="en-US" sz="1800">
                <a:latin typeface="Verdana"/>
                <a:ea typeface="Verdana"/>
                <a:cs typeface="Verdana"/>
                <a:sym typeface="Verdana"/>
              </a:rPr>
              <a:t>and </a:t>
            </a:r>
            <a:r>
              <a:rPr lang="en-US" sz="1800">
                <a:solidFill>
                  <a:srgbClr val="945200"/>
                </a:solidFill>
                <a:latin typeface="Verdana"/>
                <a:ea typeface="Verdana"/>
                <a:cs typeface="Verdana"/>
                <a:sym typeface="Verdana"/>
              </a:rPr>
              <a:t>1</a:t>
            </a:r>
            <a:endParaRPr sz="1800">
              <a:latin typeface="Verdana"/>
              <a:ea typeface="Verdana"/>
              <a:cs typeface="Verdana"/>
              <a:sym typeface="Verdana"/>
            </a:endParaRPr>
          </a:p>
        </p:txBody>
      </p:sp>
      <p:sp>
        <p:nvSpPr>
          <p:cNvPr id="222" name="Google Shape;222;p7"/>
          <p:cNvSpPr txBox="1"/>
          <p:nvPr/>
        </p:nvSpPr>
        <p:spPr>
          <a:xfrm>
            <a:off x="6401180" y="4196715"/>
            <a:ext cx="638810" cy="25463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500">
                <a:latin typeface="Cambria Math"/>
                <a:ea typeface="Cambria Math"/>
                <a:cs typeface="Cambria Math"/>
                <a:sym typeface="Cambria Math"/>
              </a:rPr>
              <a:t>1+𝑒</a:t>
            </a:r>
            <a:r>
              <a:rPr baseline="30000" lang="en-US" sz="1800">
                <a:solidFill>
                  <a:srgbClr val="0096FF"/>
                </a:solidFill>
                <a:latin typeface="Cambria Math"/>
                <a:ea typeface="Cambria Math"/>
                <a:cs typeface="Cambria Math"/>
                <a:sym typeface="Cambria Math"/>
              </a:rPr>
              <a:t>−𝑧</a:t>
            </a:r>
            <a:endParaRPr baseline="30000" sz="1800">
              <a:latin typeface="Cambria Math"/>
              <a:ea typeface="Cambria Math"/>
              <a:cs typeface="Cambria Math"/>
              <a:sym typeface="Cambria Math"/>
            </a:endParaRPr>
          </a:p>
        </p:txBody>
      </p:sp>
      <p:sp>
        <p:nvSpPr>
          <p:cNvPr id="223" name="Google Shape;223;p7"/>
          <p:cNvSpPr/>
          <p:nvPr/>
        </p:nvSpPr>
        <p:spPr>
          <a:xfrm>
            <a:off x="7964805" y="4100410"/>
            <a:ext cx="290195" cy="238760"/>
          </a:xfrm>
          <a:custGeom>
            <a:rect b="b" l="l" r="r" t="t"/>
            <a:pathLst>
              <a:path extrusionOk="0" h="238760" w="290195">
                <a:moveTo>
                  <a:pt x="214122" y="0"/>
                </a:moveTo>
                <a:lnTo>
                  <a:pt x="210693" y="9664"/>
                </a:lnTo>
                <a:lnTo>
                  <a:pt x="224500" y="15651"/>
                </a:lnTo>
                <a:lnTo>
                  <a:pt x="236378" y="23936"/>
                </a:lnTo>
                <a:lnTo>
                  <a:pt x="260421" y="62339"/>
                </a:lnTo>
                <a:lnTo>
                  <a:pt x="268350" y="117919"/>
                </a:lnTo>
                <a:lnTo>
                  <a:pt x="267469" y="138927"/>
                </a:lnTo>
                <a:lnTo>
                  <a:pt x="254253" y="190372"/>
                </a:lnTo>
                <a:lnTo>
                  <a:pt x="224643" y="222534"/>
                </a:lnTo>
                <a:lnTo>
                  <a:pt x="211074" y="228549"/>
                </a:lnTo>
                <a:lnTo>
                  <a:pt x="214122" y="238213"/>
                </a:lnTo>
                <a:lnTo>
                  <a:pt x="259627" y="211171"/>
                </a:lnTo>
                <a:lnTo>
                  <a:pt x="285194" y="161255"/>
                </a:lnTo>
                <a:lnTo>
                  <a:pt x="290068" y="119164"/>
                </a:lnTo>
                <a:lnTo>
                  <a:pt x="288849" y="97330"/>
                </a:lnTo>
                <a:lnTo>
                  <a:pt x="279030" y="58626"/>
                </a:lnTo>
                <a:lnTo>
                  <a:pt x="246491" y="15273"/>
                </a:lnTo>
                <a:lnTo>
                  <a:pt x="231360" y="6237"/>
                </a:lnTo>
                <a:lnTo>
                  <a:pt x="214122" y="0"/>
                </a:lnTo>
                <a:close/>
              </a:path>
              <a:path extrusionOk="0" h="238760" w="290195">
                <a:moveTo>
                  <a:pt x="75946" y="0"/>
                </a:moveTo>
                <a:lnTo>
                  <a:pt x="30493" y="27112"/>
                </a:lnTo>
                <a:lnTo>
                  <a:pt x="4873" y="77150"/>
                </a:lnTo>
                <a:lnTo>
                  <a:pt x="0" y="119164"/>
                </a:lnTo>
                <a:lnTo>
                  <a:pt x="1216" y="141054"/>
                </a:lnTo>
                <a:lnTo>
                  <a:pt x="10983" y="179764"/>
                </a:lnTo>
                <a:lnTo>
                  <a:pt x="43465" y="222970"/>
                </a:lnTo>
                <a:lnTo>
                  <a:pt x="75946" y="238213"/>
                </a:lnTo>
                <a:lnTo>
                  <a:pt x="78994" y="228549"/>
                </a:lnTo>
                <a:lnTo>
                  <a:pt x="65371" y="222534"/>
                </a:lnTo>
                <a:lnTo>
                  <a:pt x="53641" y="214166"/>
                </a:lnTo>
                <a:lnTo>
                  <a:pt x="29646" y="175151"/>
                </a:lnTo>
                <a:lnTo>
                  <a:pt x="21717" y="117919"/>
                </a:lnTo>
                <a:lnTo>
                  <a:pt x="22598" y="97595"/>
                </a:lnTo>
                <a:lnTo>
                  <a:pt x="35814" y="47409"/>
                </a:lnTo>
                <a:lnTo>
                  <a:pt x="65585" y="15651"/>
                </a:lnTo>
                <a:lnTo>
                  <a:pt x="79375" y="9664"/>
                </a:lnTo>
                <a:lnTo>
                  <a:pt x="759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4" name="Google Shape;224;p7"/>
          <p:cNvSpPr txBox="1"/>
          <p:nvPr/>
        </p:nvSpPr>
        <p:spPr>
          <a:xfrm>
            <a:off x="7308595" y="4028757"/>
            <a:ext cx="1474470" cy="3352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000">
                <a:solidFill>
                  <a:srgbClr val="7A81FF"/>
                </a:solidFill>
                <a:latin typeface="Cambria Math"/>
                <a:ea typeface="Cambria Math"/>
                <a:cs typeface="Cambria Math"/>
                <a:sym typeface="Cambria Math"/>
              </a:rPr>
              <a:t>0 &lt; </a:t>
            </a:r>
            <a:r>
              <a:rPr lang="en-US" sz="2000">
                <a:solidFill>
                  <a:srgbClr val="C00000"/>
                </a:solidFill>
                <a:latin typeface="Cambria Math"/>
                <a:ea typeface="Cambria Math"/>
                <a:cs typeface="Cambria Math"/>
                <a:sym typeface="Cambria Math"/>
              </a:rPr>
              <a:t>𝑔 </a:t>
            </a:r>
            <a:r>
              <a:rPr lang="en-US" sz="2000">
                <a:solidFill>
                  <a:srgbClr val="0096FF"/>
                </a:solidFill>
                <a:latin typeface="Cambria Math"/>
                <a:ea typeface="Cambria Math"/>
                <a:cs typeface="Cambria Math"/>
                <a:sym typeface="Cambria Math"/>
              </a:rPr>
              <a:t>𝑧	</a:t>
            </a:r>
            <a:r>
              <a:rPr lang="en-US" sz="2000">
                <a:latin typeface="Cambria Math"/>
                <a:ea typeface="Cambria Math"/>
                <a:cs typeface="Cambria Math"/>
                <a:sym typeface="Cambria Math"/>
              </a:rPr>
              <a:t>&lt; </a:t>
            </a:r>
            <a:r>
              <a:rPr lang="en-US" sz="2000">
                <a:solidFill>
                  <a:srgbClr val="945200"/>
                </a:solidFill>
                <a:latin typeface="Cambria Math"/>
                <a:ea typeface="Cambria Math"/>
                <a:cs typeface="Cambria Math"/>
                <a:sym typeface="Cambria Math"/>
              </a:rPr>
              <a:t>1</a:t>
            </a:r>
            <a:endParaRPr sz="2000">
              <a:latin typeface="Cambria Math"/>
              <a:ea typeface="Cambria Math"/>
              <a:cs typeface="Cambria Math"/>
              <a:sym typeface="Cambria Math"/>
            </a:endParaRPr>
          </a:p>
        </p:txBody>
      </p:sp>
      <p:pic>
        <p:nvPicPr>
          <p:cNvPr id="225" name="Google Shape;225;p7"/>
          <p:cNvPicPr preferRelativeResize="0"/>
          <p:nvPr/>
        </p:nvPicPr>
        <p:blipFill rotWithShape="1">
          <a:blip r:embed="rId15">
            <a:alphaModFix/>
          </a:blip>
          <a:srcRect b="0" l="0" r="0" t="0"/>
          <a:stretch/>
        </p:blipFill>
        <p:spPr>
          <a:xfrm>
            <a:off x="5311394" y="2804541"/>
            <a:ext cx="274827" cy="323850"/>
          </a:xfrm>
          <a:prstGeom prst="rect">
            <a:avLst/>
          </a:prstGeom>
          <a:noFill/>
          <a:ln>
            <a:noFill/>
          </a:ln>
        </p:spPr>
      </p:pic>
      <p:pic>
        <p:nvPicPr>
          <p:cNvPr id="226" name="Google Shape;226;p7"/>
          <p:cNvPicPr preferRelativeResize="0"/>
          <p:nvPr/>
        </p:nvPicPr>
        <p:blipFill rotWithShape="1">
          <a:blip r:embed="rId16">
            <a:alphaModFix/>
          </a:blip>
          <a:srcRect b="0" l="0" r="0" t="0"/>
          <a:stretch/>
        </p:blipFill>
        <p:spPr>
          <a:xfrm>
            <a:off x="8671179" y="2811017"/>
            <a:ext cx="256579" cy="283210"/>
          </a:xfrm>
          <a:prstGeom prst="rect">
            <a:avLst/>
          </a:prstGeom>
          <a:noFill/>
          <a:ln>
            <a:noFill/>
          </a:ln>
        </p:spPr>
      </p:pic>
      <p:sp>
        <p:nvSpPr>
          <p:cNvPr id="227" name="Google Shape;227;p7"/>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8"/>
          <p:cNvSpPr/>
          <p:nvPr/>
        </p:nvSpPr>
        <p:spPr>
          <a:xfrm>
            <a:off x="5367654" y="3125597"/>
            <a:ext cx="200025" cy="62230"/>
          </a:xfrm>
          <a:custGeom>
            <a:rect b="b" l="l" r="r" t="t"/>
            <a:pathLst>
              <a:path extrusionOk="0" h="62230" w="200025">
                <a:moveTo>
                  <a:pt x="167894" y="0"/>
                </a:moveTo>
                <a:lnTo>
                  <a:pt x="161290" y="7492"/>
                </a:lnTo>
                <a:lnTo>
                  <a:pt x="181356" y="25018"/>
                </a:lnTo>
                <a:lnTo>
                  <a:pt x="0" y="25018"/>
                </a:lnTo>
                <a:lnTo>
                  <a:pt x="0" y="36829"/>
                </a:lnTo>
                <a:lnTo>
                  <a:pt x="181356" y="36829"/>
                </a:lnTo>
                <a:lnTo>
                  <a:pt x="161290" y="54228"/>
                </a:lnTo>
                <a:lnTo>
                  <a:pt x="167894" y="61721"/>
                </a:lnTo>
                <a:lnTo>
                  <a:pt x="199517" y="34543"/>
                </a:lnTo>
                <a:lnTo>
                  <a:pt x="199517" y="27177"/>
                </a:lnTo>
                <a:lnTo>
                  <a:pt x="167894"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 name="Google Shape;233;p8"/>
          <p:cNvSpPr/>
          <p:nvPr/>
        </p:nvSpPr>
        <p:spPr>
          <a:xfrm>
            <a:off x="5748654" y="3125597"/>
            <a:ext cx="123825" cy="62230"/>
          </a:xfrm>
          <a:custGeom>
            <a:rect b="b" l="l" r="r" t="t"/>
            <a:pathLst>
              <a:path extrusionOk="0" h="62230" w="123825">
                <a:moveTo>
                  <a:pt x="91694" y="0"/>
                </a:moveTo>
                <a:lnTo>
                  <a:pt x="85090" y="7492"/>
                </a:lnTo>
                <a:lnTo>
                  <a:pt x="105156" y="25018"/>
                </a:lnTo>
                <a:lnTo>
                  <a:pt x="0" y="25018"/>
                </a:lnTo>
                <a:lnTo>
                  <a:pt x="0" y="36829"/>
                </a:lnTo>
                <a:lnTo>
                  <a:pt x="105156" y="36829"/>
                </a:lnTo>
                <a:lnTo>
                  <a:pt x="85090" y="54228"/>
                </a:lnTo>
                <a:lnTo>
                  <a:pt x="91694" y="61721"/>
                </a:lnTo>
                <a:lnTo>
                  <a:pt x="123317" y="34543"/>
                </a:lnTo>
                <a:lnTo>
                  <a:pt x="123317" y="27177"/>
                </a:lnTo>
                <a:lnTo>
                  <a:pt x="91694"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34" name="Google Shape;234;p8"/>
          <p:cNvGrpSpPr/>
          <p:nvPr/>
        </p:nvGrpSpPr>
        <p:grpSpPr>
          <a:xfrm>
            <a:off x="6768211" y="3231514"/>
            <a:ext cx="1590675" cy="254000"/>
            <a:chOff x="6768211" y="3231514"/>
            <a:chExt cx="1590675" cy="254000"/>
          </a:xfrm>
        </p:grpSpPr>
        <p:sp>
          <p:nvSpPr>
            <p:cNvPr id="235" name="Google Shape;235;p8"/>
            <p:cNvSpPr/>
            <p:nvPr/>
          </p:nvSpPr>
          <p:spPr>
            <a:xfrm>
              <a:off x="6768211" y="3231514"/>
              <a:ext cx="1590675" cy="254000"/>
            </a:xfrm>
            <a:custGeom>
              <a:rect b="b" l="l" r="r" t="t"/>
              <a:pathLst>
                <a:path extrusionOk="0" h="254000" w="1590675">
                  <a:moveTo>
                    <a:pt x="860425" y="75946"/>
                  </a:moveTo>
                  <a:lnTo>
                    <a:pt x="857758" y="68453"/>
                  </a:lnTo>
                  <a:lnTo>
                    <a:pt x="844296" y="73266"/>
                  </a:lnTo>
                  <a:lnTo>
                    <a:pt x="832510" y="80264"/>
                  </a:lnTo>
                  <a:lnTo>
                    <a:pt x="807275" y="113969"/>
                  </a:lnTo>
                  <a:lnTo>
                    <a:pt x="798703" y="161163"/>
                  </a:lnTo>
                  <a:lnTo>
                    <a:pt x="799630" y="178142"/>
                  </a:lnTo>
                  <a:lnTo>
                    <a:pt x="813816" y="221361"/>
                  </a:lnTo>
                  <a:lnTo>
                    <a:pt x="844283" y="248869"/>
                  </a:lnTo>
                  <a:lnTo>
                    <a:pt x="857758" y="253746"/>
                  </a:lnTo>
                  <a:lnTo>
                    <a:pt x="860044" y="246126"/>
                  </a:lnTo>
                  <a:lnTo>
                    <a:pt x="849515" y="241490"/>
                  </a:lnTo>
                  <a:lnTo>
                    <a:pt x="840422" y="235000"/>
                  </a:lnTo>
                  <a:lnTo>
                    <a:pt x="818286" y="191300"/>
                  </a:lnTo>
                  <a:lnTo>
                    <a:pt x="815594" y="160147"/>
                  </a:lnTo>
                  <a:lnTo>
                    <a:pt x="816254" y="144360"/>
                  </a:lnTo>
                  <a:lnTo>
                    <a:pt x="826516" y="105283"/>
                  </a:lnTo>
                  <a:lnTo>
                    <a:pt x="849731" y="80568"/>
                  </a:lnTo>
                  <a:lnTo>
                    <a:pt x="860425" y="75946"/>
                  </a:lnTo>
                  <a:close/>
                </a:path>
                <a:path extrusionOk="0" h="254000" w="1590675">
                  <a:moveTo>
                    <a:pt x="1560830" y="161163"/>
                  </a:moveTo>
                  <a:lnTo>
                    <a:pt x="1552257" y="113969"/>
                  </a:lnTo>
                  <a:lnTo>
                    <a:pt x="1527009" y="80264"/>
                  </a:lnTo>
                  <a:lnTo>
                    <a:pt x="1501775" y="68453"/>
                  </a:lnTo>
                  <a:lnTo>
                    <a:pt x="1499108" y="75946"/>
                  </a:lnTo>
                  <a:lnTo>
                    <a:pt x="1509864" y="80568"/>
                  </a:lnTo>
                  <a:lnTo>
                    <a:pt x="1519110" y="86995"/>
                  </a:lnTo>
                  <a:lnTo>
                    <a:pt x="1541233" y="129959"/>
                  </a:lnTo>
                  <a:lnTo>
                    <a:pt x="1543939" y="160147"/>
                  </a:lnTo>
                  <a:lnTo>
                    <a:pt x="1543240" y="176466"/>
                  </a:lnTo>
                  <a:lnTo>
                    <a:pt x="1533017" y="216535"/>
                  </a:lnTo>
                  <a:lnTo>
                    <a:pt x="1499489" y="246126"/>
                  </a:lnTo>
                  <a:lnTo>
                    <a:pt x="1501775" y="253746"/>
                  </a:lnTo>
                  <a:lnTo>
                    <a:pt x="1537131" y="232676"/>
                  </a:lnTo>
                  <a:lnTo>
                    <a:pt x="1557020" y="193840"/>
                  </a:lnTo>
                  <a:lnTo>
                    <a:pt x="1559877" y="178142"/>
                  </a:lnTo>
                  <a:lnTo>
                    <a:pt x="1560830" y="161163"/>
                  </a:lnTo>
                  <a:close/>
                </a:path>
                <a:path extrusionOk="0" h="254000" w="1590675">
                  <a:moveTo>
                    <a:pt x="1590675" y="0"/>
                  </a:moveTo>
                  <a:lnTo>
                    <a:pt x="0" y="0"/>
                  </a:lnTo>
                  <a:lnTo>
                    <a:pt x="0" y="19050"/>
                  </a:lnTo>
                  <a:lnTo>
                    <a:pt x="1590675" y="19050"/>
                  </a:lnTo>
                  <a:lnTo>
                    <a:pt x="159067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 name="Google Shape;236;p8"/>
            <p:cNvSpPr/>
            <p:nvPr/>
          </p:nvSpPr>
          <p:spPr>
            <a:xfrm>
              <a:off x="7634985" y="3293109"/>
              <a:ext cx="178435" cy="48260"/>
            </a:xfrm>
            <a:custGeom>
              <a:rect b="b" l="l" r="r" t="t"/>
              <a:pathLst>
                <a:path extrusionOk="0" h="48260" w="178434">
                  <a:moveTo>
                    <a:pt x="153924" y="0"/>
                  </a:moveTo>
                  <a:lnTo>
                    <a:pt x="148717" y="5841"/>
                  </a:lnTo>
                  <a:lnTo>
                    <a:pt x="164338" y="19431"/>
                  </a:lnTo>
                  <a:lnTo>
                    <a:pt x="0" y="19431"/>
                  </a:lnTo>
                  <a:lnTo>
                    <a:pt x="0" y="28701"/>
                  </a:lnTo>
                  <a:lnTo>
                    <a:pt x="164338" y="28701"/>
                  </a:lnTo>
                  <a:lnTo>
                    <a:pt x="148717" y="42290"/>
                  </a:lnTo>
                  <a:lnTo>
                    <a:pt x="153924" y="48132"/>
                  </a:lnTo>
                  <a:lnTo>
                    <a:pt x="178435" y="26923"/>
                  </a:lnTo>
                  <a:lnTo>
                    <a:pt x="178435" y="21208"/>
                  </a:lnTo>
                  <a:lnTo>
                    <a:pt x="153924"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 name="Google Shape;237;p8"/>
            <p:cNvSpPr/>
            <p:nvPr/>
          </p:nvSpPr>
          <p:spPr>
            <a:xfrm>
              <a:off x="7873110" y="3293109"/>
              <a:ext cx="111760" cy="48260"/>
            </a:xfrm>
            <a:custGeom>
              <a:rect b="b" l="l" r="r" t="t"/>
              <a:pathLst>
                <a:path extrusionOk="0" h="48260" w="111759">
                  <a:moveTo>
                    <a:pt x="87249" y="0"/>
                  </a:moveTo>
                  <a:lnTo>
                    <a:pt x="82042" y="5841"/>
                  </a:lnTo>
                  <a:lnTo>
                    <a:pt x="97663" y="19431"/>
                  </a:lnTo>
                  <a:lnTo>
                    <a:pt x="0" y="19431"/>
                  </a:lnTo>
                  <a:lnTo>
                    <a:pt x="0" y="28701"/>
                  </a:lnTo>
                  <a:lnTo>
                    <a:pt x="97663" y="28701"/>
                  </a:lnTo>
                  <a:lnTo>
                    <a:pt x="82042" y="42290"/>
                  </a:lnTo>
                  <a:lnTo>
                    <a:pt x="87249" y="48132"/>
                  </a:lnTo>
                  <a:lnTo>
                    <a:pt x="111760" y="26923"/>
                  </a:lnTo>
                  <a:lnTo>
                    <a:pt x="111760" y="21208"/>
                  </a:lnTo>
                  <a:lnTo>
                    <a:pt x="8724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38" name="Google Shape;238;p8"/>
          <p:cNvSpPr txBox="1"/>
          <p:nvPr/>
        </p:nvSpPr>
        <p:spPr>
          <a:xfrm>
            <a:off x="5429250" y="1057783"/>
            <a:ext cx="393065" cy="257810"/>
          </a:xfrm>
          <a:prstGeom prst="rect">
            <a:avLst/>
          </a:prstGeom>
          <a:noFill/>
          <a:ln>
            <a:noFill/>
          </a:ln>
        </p:spPr>
        <p:txBody>
          <a:bodyPr anchorCtr="0" anchor="t" bIns="0" lIns="0" spcFirstLastPara="1" rIns="0" wrap="square" tIns="0">
            <a:spAutoFit/>
          </a:bodyPr>
          <a:lstStyle/>
          <a:p>
            <a:pPr indent="0" lvl="0" marL="0" rtl="0" algn="l">
              <a:lnSpc>
                <a:spcPct val="99000"/>
              </a:lnSpc>
              <a:spcBef>
                <a:spcPts val="0"/>
              </a:spcBef>
              <a:spcAft>
                <a:spcPts val="0"/>
              </a:spcAft>
              <a:buNone/>
            </a:pPr>
            <a:r>
              <a:rPr lang="en-US" sz="2000">
                <a:solidFill>
                  <a:srgbClr val="0096FF"/>
                </a:solidFill>
                <a:latin typeface="Cambria Math"/>
                <a:ea typeface="Cambria Math"/>
                <a:cs typeface="Cambria Math"/>
                <a:sym typeface="Cambria Math"/>
              </a:rPr>
              <a:t>𝑧 </a:t>
            </a:r>
            <a:r>
              <a:rPr lang="en-US" sz="2000">
                <a:latin typeface="Cambria Math"/>
                <a:ea typeface="Cambria Math"/>
                <a:cs typeface="Cambria Math"/>
                <a:sym typeface="Cambria Math"/>
              </a:rPr>
              <a:t>=</a:t>
            </a:r>
            <a:endParaRPr sz="2000">
              <a:latin typeface="Cambria Math"/>
              <a:ea typeface="Cambria Math"/>
              <a:cs typeface="Cambria Math"/>
              <a:sym typeface="Cambria Math"/>
            </a:endParaRPr>
          </a:p>
        </p:txBody>
      </p:sp>
      <p:grpSp>
        <p:nvGrpSpPr>
          <p:cNvPr id="239" name="Google Shape;239;p8"/>
          <p:cNvGrpSpPr/>
          <p:nvPr/>
        </p:nvGrpSpPr>
        <p:grpSpPr>
          <a:xfrm>
            <a:off x="5880861" y="1053591"/>
            <a:ext cx="504825" cy="62230"/>
            <a:chOff x="5880861" y="1053591"/>
            <a:chExt cx="504825" cy="62230"/>
          </a:xfrm>
        </p:grpSpPr>
        <p:sp>
          <p:nvSpPr>
            <p:cNvPr id="240" name="Google Shape;240;p8"/>
            <p:cNvSpPr/>
            <p:nvPr/>
          </p:nvSpPr>
          <p:spPr>
            <a:xfrm>
              <a:off x="5880861" y="1053591"/>
              <a:ext cx="200025" cy="62230"/>
            </a:xfrm>
            <a:custGeom>
              <a:rect b="b" l="l" r="r" t="t"/>
              <a:pathLst>
                <a:path extrusionOk="0" h="62230" w="200025">
                  <a:moveTo>
                    <a:pt x="167893" y="0"/>
                  </a:moveTo>
                  <a:lnTo>
                    <a:pt x="161289" y="7493"/>
                  </a:lnTo>
                  <a:lnTo>
                    <a:pt x="181355" y="24892"/>
                  </a:lnTo>
                  <a:lnTo>
                    <a:pt x="0" y="24892"/>
                  </a:lnTo>
                  <a:lnTo>
                    <a:pt x="0" y="36703"/>
                  </a:lnTo>
                  <a:lnTo>
                    <a:pt x="181355" y="36703"/>
                  </a:lnTo>
                  <a:lnTo>
                    <a:pt x="161289" y="54229"/>
                  </a:lnTo>
                  <a:lnTo>
                    <a:pt x="167893" y="61722"/>
                  </a:lnTo>
                  <a:lnTo>
                    <a:pt x="199516" y="34544"/>
                  </a:lnTo>
                  <a:lnTo>
                    <a:pt x="199516" y="27178"/>
                  </a:lnTo>
                  <a:lnTo>
                    <a:pt x="167893"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 name="Google Shape;241;p8"/>
            <p:cNvSpPr/>
            <p:nvPr/>
          </p:nvSpPr>
          <p:spPr>
            <a:xfrm>
              <a:off x="6261861" y="1053591"/>
              <a:ext cx="123825" cy="62230"/>
            </a:xfrm>
            <a:custGeom>
              <a:rect b="b" l="l" r="r" t="t"/>
              <a:pathLst>
                <a:path extrusionOk="0" h="62230" w="123825">
                  <a:moveTo>
                    <a:pt x="91693" y="0"/>
                  </a:moveTo>
                  <a:lnTo>
                    <a:pt x="85089" y="7493"/>
                  </a:lnTo>
                  <a:lnTo>
                    <a:pt x="105155" y="24892"/>
                  </a:lnTo>
                  <a:lnTo>
                    <a:pt x="0" y="24892"/>
                  </a:lnTo>
                  <a:lnTo>
                    <a:pt x="0" y="36703"/>
                  </a:lnTo>
                  <a:lnTo>
                    <a:pt x="105155" y="36703"/>
                  </a:lnTo>
                  <a:lnTo>
                    <a:pt x="85089" y="54229"/>
                  </a:lnTo>
                  <a:lnTo>
                    <a:pt x="91693" y="61722"/>
                  </a:lnTo>
                  <a:lnTo>
                    <a:pt x="123316" y="34544"/>
                  </a:lnTo>
                  <a:lnTo>
                    <a:pt x="123316" y="27178"/>
                  </a:lnTo>
                  <a:lnTo>
                    <a:pt x="91693"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42" name="Google Shape;242;p8"/>
          <p:cNvSpPr txBox="1"/>
          <p:nvPr/>
        </p:nvSpPr>
        <p:spPr>
          <a:xfrm>
            <a:off x="5334000" y="962025"/>
            <a:ext cx="1647825" cy="400050"/>
          </a:xfrm>
          <a:prstGeom prst="rect">
            <a:avLst/>
          </a:prstGeom>
          <a:noFill/>
          <a:ln cap="flat" cmpd="sng" w="38100">
            <a:solidFill>
              <a:srgbClr val="0096FF"/>
            </a:solidFill>
            <a:prstDash val="solid"/>
            <a:round/>
            <a:headEnd len="sm" w="sm" type="none"/>
            <a:tailEnd len="sm" w="sm" type="none"/>
          </a:ln>
        </p:spPr>
        <p:txBody>
          <a:bodyPr anchorCtr="0" anchor="t" bIns="0" lIns="0" spcFirstLastPara="1" rIns="0" wrap="square" tIns="41900">
            <a:spAutoFit/>
          </a:bodyPr>
          <a:lstStyle/>
          <a:p>
            <a:pPr indent="0" lvl="0" marL="553085" rtl="0" algn="l">
              <a:lnSpc>
                <a:spcPct val="100000"/>
              </a:lnSpc>
              <a:spcBef>
                <a:spcPts val="0"/>
              </a:spcBef>
              <a:spcAft>
                <a:spcPts val="0"/>
              </a:spcAft>
              <a:buNone/>
            </a:pPr>
            <a:r>
              <a:rPr lang="en-US" sz="2000">
                <a:solidFill>
                  <a:srgbClr val="0096FF"/>
                </a:solidFill>
                <a:latin typeface="Cambria Math"/>
                <a:ea typeface="Cambria Math"/>
                <a:cs typeface="Cambria Math"/>
                <a:sym typeface="Cambria Math"/>
              </a:rPr>
              <a:t>w </a:t>
            </a:r>
            <a:r>
              <a:rPr lang="en-US" sz="2000">
                <a:latin typeface="Cambria Math"/>
                <a:ea typeface="Cambria Math"/>
                <a:cs typeface="Cambria Math"/>
                <a:sym typeface="Cambria Math"/>
              </a:rPr>
              <a:t>∙ </a:t>
            </a:r>
            <a:r>
              <a:rPr lang="en-US" sz="2000">
                <a:solidFill>
                  <a:srgbClr val="FF9300"/>
                </a:solidFill>
                <a:latin typeface="Cambria Math"/>
                <a:ea typeface="Cambria Math"/>
                <a:cs typeface="Cambria Math"/>
                <a:sym typeface="Cambria Math"/>
              </a:rPr>
              <a:t>x </a:t>
            </a:r>
            <a:r>
              <a:rPr lang="en-US" sz="2000">
                <a:latin typeface="Cambria Math"/>
                <a:ea typeface="Cambria Math"/>
                <a:cs typeface="Cambria Math"/>
                <a:sym typeface="Cambria Math"/>
              </a:rPr>
              <a:t>+ </a:t>
            </a:r>
            <a:r>
              <a:rPr lang="en-US" sz="2000">
                <a:solidFill>
                  <a:srgbClr val="0096FF"/>
                </a:solidFill>
                <a:latin typeface="Cambria Math"/>
                <a:ea typeface="Cambria Math"/>
                <a:cs typeface="Cambria Math"/>
                <a:sym typeface="Cambria Math"/>
              </a:rPr>
              <a:t>𝑏</a:t>
            </a:r>
            <a:endParaRPr sz="2000">
              <a:latin typeface="Cambria Math"/>
              <a:ea typeface="Cambria Math"/>
              <a:cs typeface="Cambria Math"/>
              <a:sym typeface="Cambria Math"/>
            </a:endParaRPr>
          </a:p>
        </p:txBody>
      </p:sp>
      <p:grpSp>
        <p:nvGrpSpPr>
          <p:cNvPr id="243" name="Google Shape;243;p8"/>
          <p:cNvGrpSpPr/>
          <p:nvPr/>
        </p:nvGrpSpPr>
        <p:grpSpPr>
          <a:xfrm>
            <a:off x="5267325" y="2219325"/>
            <a:ext cx="1781175" cy="533400"/>
            <a:chOff x="5267325" y="2219325"/>
            <a:chExt cx="1781175" cy="533400"/>
          </a:xfrm>
        </p:grpSpPr>
        <p:sp>
          <p:nvSpPr>
            <p:cNvPr id="244" name="Google Shape;244;p8"/>
            <p:cNvSpPr/>
            <p:nvPr/>
          </p:nvSpPr>
          <p:spPr>
            <a:xfrm>
              <a:off x="5267325" y="2219325"/>
              <a:ext cx="1781175" cy="533400"/>
            </a:xfrm>
            <a:custGeom>
              <a:rect b="b" l="l" r="r" t="t"/>
              <a:pathLst>
                <a:path extrusionOk="0" h="533400" w="1781175">
                  <a:moveTo>
                    <a:pt x="0" y="533400"/>
                  </a:moveTo>
                  <a:lnTo>
                    <a:pt x="1781175" y="533400"/>
                  </a:lnTo>
                  <a:lnTo>
                    <a:pt x="1781175" y="0"/>
                  </a:lnTo>
                  <a:lnTo>
                    <a:pt x="0" y="0"/>
                  </a:lnTo>
                  <a:lnTo>
                    <a:pt x="0" y="533400"/>
                  </a:lnTo>
                  <a:close/>
                </a:path>
              </a:pathLst>
            </a:custGeom>
            <a:noFill/>
            <a:ln cap="flat" cmpd="sng" w="381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5" name="Google Shape;245;p8"/>
            <p:cNvSpPr/>
            <p:nvPr/>
          </p:nvSpPr>
          <p:spPr>
            <a:xfrm>
              <a:off x="5544947" y="2383409"/>
              <a:ext cx="290195" cy="238760"/>
            </a:xfrm>
            <a:custGeom>
              <a:rect b="b" l="l" r="r" t="t"/>
              <a:pathLst>
                <a:path extrusionOk="0" h="238760" w="290195">
                  <a:moveTo>
                    <a:pt x="214249" y="0"/>
                  </a:moveTo>
                  <a:lnTo>
                    <a:pt x="210819" y="9652"/>
                  </a:lnTo>
                  <a:lnTo>
                    <a:pt x="224609" y="15652"/>
                  </a:lnTo>
                  <a:lnTo>
                    <a:pt x="236458" y="23939"/>
                  </a:lnTo>
                  <a:lnTo>
                    <a:pt x="260548" y="62277"/>
                  </a:lnTo>
                  <a:lnTo>
                    <a:pt x="268477" y="117856"/>
                  </a:lnTo>
                  <a:lnTo>
                    <a:pt x="267594" y="138884"/>
                  </a:lnTo>
                  <a:lnTo>
                    <a:pt x="254253" y="190373"/>
                  </a:lnTo>
                  <a:lnTo>
                    <a:pt x="224750" y="222502"/>
                  </a:lnTo>
                  <a:lnTo>
                    <a:pt x="211200" y="228473"/>
                  </a:lnTo>
                  <a:lnTo>
                    <a:pt x="214249" y="238252"/>
                  </a:lnTo>
                  <a:lnTo>
                    <a:pt x="259701" y="211141"/>
                  </a:lnTo>
                  <a:lnTo>
                    <a:pt x="285257" y="161242"/>
                  </a:lnTo>
                  <a:lnTo>
                    <a:pt x="290194" y="119126"/>
                  </a:lnTo>
                  <a:lnTo>
                    <a:pt x="288958" y="97289"/>
                  </a:lnTo>
                  <a:lnTo>
                    <a:pt x="279104" y="58618"/>
                  </a:lnTo>
                  <a:lnTo>
                    <a:pt x="246618" y="15271"/>
                  </a:lnTo>
                  <a:lnTo>
                    <a:pt x="231487" y="6242"/>
                  </a:lnTo>
                  <a:lnTo>
                    <a:pt x="214249" y="0"/>
                  </a:lnTo>
                  <a:close/>
                </a:path>
                <a:path extrusionOk="0" h="238760" w="290195">
                  <a:moveTo>
                    <a:pt x="75945" y="0"/>
                  </a:moveTo>
                  <a:lnTo>
                    <a:pt x="30565" y="27110"/>
                  </a:lnTo>
                  <a:lnTo>
                    <a:pt x="4937" y="77120"/>
                  </a:lnTo>
                  <a:lnTo>
                    <a:pt x="0" y="119126"/>
                  </a:lnTo>
                  <a:lnTo>
                    <a:pt x="1234" y="141035"/>
                  </a:lnTo>
                  <a:lnTo>
                    <a:pt x="11037" y="179758"/>
                  </a:lnTo>
                  <a:lnTo>
                    <a:pt x="43465" y="222948"/>
                  </a:lnTo>
                  <a:lnTo>
                    <a:pt x="75945" y="238252"/>
                  </a:lnTo>
                  <a:lnTo>
                    <a:pt x="78993" y="228473"/>
                  </a:lnTo>
                  <a:lnTo>
                    <a:pt x="65444" y="222502"/>
                  </a:lnTo>
                  <a:lnTo>
                    <a:pt x="53752" y="214137"/>
                  </a:lnTo>
                  <a:lnTo>
                    <a:pt x="29700" y="175131"/>
                  </a:lnTo>
                  <a:lnTo>
                    <a:pt x="21716" y="117856"/>
                  </a:lnTo>
                  <a:lnTo>
                    <a:pt x="22600" y="97520"/>
                  </a:lnTo>
                  <a:lnTo>
                    <a:pt x="35940" y="47371"/>
                  </a:lnTo>
                  <a:lnTo>
                    <a:pt x="65659" y="15652"/>
                  </a:lnTo>
                  <a:lnTo>
                    <a:pt x="79375" y="9652"/>
                  </a:lnTo>
                  <a:lnTo>
                    <a:pt x="759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46" name="Google Shape;246;p8"/>
          <p:cNvSpPr txBox="1"/>
          <p:nvPr/>
        </p:nvSpPr>
        <p:spPr>
          <a:xfrm>
            <a:off x="5366130" y="2308479"/>
            <a:ext cx="404495" cy="335280"/>
          </a:xfrm>
          <a:prstGeom prst="rect">
            <a:avLst/>
          </a:prstGeom>
          <a:noFill/>
          <a:ln>
            <a:noFill/>
          </a:ln>
        </p:spPr>
        <p:txBody>
          <a:bodyPr anchorCtr="0" anchor="t" bIns="0" lIns="0" spcFirstLastPara="1" rIns="0" wrap="square" tIns="16500">
            <a:spAutoFit/>
          </a:bodyPr>
          <a:lstStyle/>
          <a:p>
            <a:pPr indent="0" lvl="0" marL="0" rtl="0" algn="l">
              <a:lnSpc>
                <a:spcPct val="100000"/>
              </a:lnSpc>
              <a:spcBef>
                <a:spcPts val="0"/>
              </a:spcBef>
              <a:spcAft>
                <a:spcPts val="0"/>
              </a:spcAft>
              <a:buNone/>
            </a:pPr>
            <a:r>
              <a:rPr lang="en-US" sz="2000">
                <a:solidFill>
                  <a:srgbClr val="C00000"/>
                </a:solidFill>
                <a:latin typeface="Cambria Math"/>
                <a:ea typeface="Cambria Math"/>
                <a:cs typeface="Cambria Math"/>
                <a:sym typeface="Cambria Math"/>
              </a:rPr>
              <a:t>𝑔 </a:t>
            </a:r>
            <a:r>
              <a:rPr lang="en-US" sz="2000">
                <a:solidFill>
                  <a:srgbClr val="0096FF"/>
                </a:solidFill>
                <a:latin typeface="Cambria Math"/>
                <a:ea typeface="Cambria Math"/>
                <a:cs typeface="Cambria Math"/>
                <a:sym typeface="Cambria Math"/>
              </a:rPr>
              <a:t>𝑧</a:t>
            </a:r>
            <a:endParaRPr sz="2000">
              <a:latin typeface="Cambria Math"/>
              <a:ea typeface="Cambria Math"/>
              <a:cs typeface="Cambria Math"/>
              <a:sym typeface="Cambria Math"/>
            </a:endParaRPr>
          </a:p>
        </p:txBody>
      </p:sp>
      <p:sp>
        <p:nvSpPr>
          <p:cNvPr id="247" name="Google Shape;247;p8"/>
          <p:cNvSpPr txBox="1"/>
          <p:nvPr/>
        </p:nvSpPr>
        <p:spPr>
          <a:xfrm>
            <a:off x="5912865" y="2155825"/>
            <a:ext cx="876300" cy="335280"/>
          </a:xfrm>
          <a:prstGeom prst="rect">
            <a:avLst/>
          </a:prstGeom>
          <a:noFill/>
          <a:ln>
            <a:noFill/>
          </a:ln>
        </p:spPr>
        <p:txBody>
          <a:bodyPr anchorCtr="0" anchor="t" bIns="0" lIns="0" spcFirstLastPara="1" rIns="0" wrap="square" tIns="16500">
            <a:spAutoFit/>
          </a:bodyPr>
          <a:lstStyle/>
          <a:p>
            <a:pPr indent="0" lvl="0" marL="25400" rtl="0" algn="l">
              <a:lnSpc>
                <a:spcPct val="100000"/>
              </a:lnSpc>
              <a:spcBef>
                <a:spcPts val="0"/>
              </a:spcBef>
              <a:spcAft>
                <a:spcPts val="0"/>
              </a:spcAft>
              <a:buNone/>
            </a:pPr>
            <a:r>
              <a:rPr baseline="-25000" lang="en-US" sz="3000">
                <a:latin typeface="Cambria Math"/>
                <a:ea typeface="Cambria Math"/>
                <a:cs typeface="Cambria Math"/>
                <a:sym typeface="Cambria Math"/>
              </a:rPr>
              <a:t>= </a:t>
            </a:r>
            <a:r>
              <a:rPr lang="en-US" sz="1500" u="sng">
                <a:latin typeface="Times New Roman"/>
                <a:ea typeface="Times New Roman"/>
                <a:cs typeface="Times New Roman"/>
                <a:sym typeface="Times New Roman"/>
              </a:rPr>
              <a:t>	</a:t>
            </a:r>
            <a:r>
              <a:rPr lang="en-US" sz="1500" u="sng">
                <a:latin typeface="Cambria Math"/>
                <a:ea typeface="Cambria Math"/>
                <a:cs typeface="Cambria Math"/>
                <a:sym typeface="Cambria Math"/>
              </a:rPr>
              <a:t>1	</a:t>
            </a:r>
            <a:endParaRPr sz="1500">
              <a:latin typeface="Cambria Math"/>
              <a:ea typeface="Cambria Math"/>
              <a:cs typeface="Cambria Math"/>
              <a:sym typeface="Cambria Math"/>
            </a:endParaRPr>
          </a:p>
        </p:txBody>
      </p:sp>
      <p:sp>
        <p:nvSpPr>
          <p:cNvPr id="248" name="Google Shape;248;p8"/>
          <p:cNvSpPr txBox="1"/>
          <p:nvPr/>
        </p:nvSpPr>
        <p:spPr>
          <a:xfrm>
            <a:off x="6170040" y="2509202"/>
            <a:ext cx="626745" cy="254635"/>
          </a:xfrm>
          <a:prstGeom prst="rect">
            <a:avLst/>
          </a:prstGeom>
          <a:noFill/>
          <a:ln>
            <a:noFill/>
          </a:ln>
        </p:spPr>
        <p:txBody>
          <a:bodyPr anchorCtr="0" anchor="t" bIns="0" lIns="0" spcFirstLastPara="1" rIns="0" wrap="square" tIns="12700">
            <a:spAutoFit/>
          </a:bodyPr>
          <a:lstStyle/>
          <a:p>
            <a:pPr indent="0" lvl="0" marL="25400" rtl="0" algn="l">
              <a:lnSpc>
                <a:spcPct val="100000"/>
              </a:lnSpc>
              <a:spcBef>
                <a:spcPts val="0"/>
              </a:spcBef>
              <a:spcAft>
                <a:spcPts val="0"/>
              </a:spcAft>
              <a:buNone/>
            </a:pPr>
            <a:r>
              <a:rPr lang="en-US" sz="1500">
                <a:latin typeface="Cambria Math"/>
                <a:ea typeface="Cambria Math"/>
                <a:cs typeface="Cambria Math"/>
                <a:sym typeface="Cambria Math"/>
              </a:rPr>
              <a:t>1+𝑒</a:t>
            </a:r>
            <a:r>
              <a:rPr baseline="30000" lang="en-US" sz="1800">
                <a:latin typeface="Cambria Math"/>
                <a:ea typeface="Cambria Math"/>
                <a:cs typeface="Cambria Math"/>
                <a:sym typeface="Cambria Math"/>
              </a:rPr>
              <a:t>−</a:t>
            </a:r>
            <a:r>
              <a:rPr baseline="30000" lang="en-US" sz="1800">
                <a:solidFill>
                  <a:srgbClr val="0096FF"/>
                </a:solidFill>
                <a:latin typeface="Cambria Math"/>
                <a:ea typeface="Cambria Math"/>
                <a:cs typeface="Cambria Math"/>
                <a:sym typeface="Cambria Math"/>
              </a:rPr>
              <a:t>𝑧</a:t>
            </a:r>
            <a:endParaRPr baseline="30000" sz="1800">
              <a:latin typeface="Cambria Math"/>
              <a:ea typeface="Cambria Math"/>
              <a:cs typeface="Cambria Math"/>
              <a:sym typeface="Cambria Math"/>
            </a:endParaRPr>
          </a:p>
        </p:txBody>
      </p:sp>
      <p:grpSp>
        <p:nvGrpSpPr>
          <p:cNvPr id="249" name="Google Shape;249;p8"/>
          <p:cNvGrpSpPr/>
          <p:nvPr/>
        </p:nvGrpSpPr>
        <p:grpSpPr>
          <a:xfrm>
            <a:off x="4657725" y="409575"/>
            <a:ext cx="2562225" cy="2466975"/>
            <a:chOff x="4657725" y="409575"/>
            <a:chExt cx="2562225" cy="2466975"/>
          </a:xfrm>
        </p:grpSpPr>
        <p:sp>
          <p:nvSpPr>
            <p:cNvPr id="250" name="Google Shape;250;p8"/>
            <p:cNvSpPr/>
            <p:nvPr/>
          </p:nvSpPr>
          <p:spPr>
            <a:xfrm>
              <a:off x="4657725" y="409575"/>
              <a:ext cx="2562225" cy="2466975"/>
            </a:xfrm>
            <a:custGeom>
              <a:rect b="b" l="l" r="r" t="t"/>
              <a:pathLst>
                <a:path extrusionOk="0" h="2466975" w="2562225">
                  <a:moveTo>
                    <a:pt x="0" y="2466975"/>
                  </a:moveTo>
                  <a:lnTo>
                    <a:pt x="2562225" y="2466975"/>
                  </a:lnTo>
                  <a:lnTo>
                    <a:pt x="2562225" y="0"/>
                  </a:lnTo>
                  <a:lnTo>
                    <a:pt x="0" y="0"/>
                  </a:lnTo>
                  <a:lnTo>
                    <a:pt x="0" y="2466975"/>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1" name="Google Shape;251;p8"/>
            <p:cNvSpPr/>
            <p:nvPr/>
          </p:nvSpPr>
          <p:spPr>
            <a:xfrm>
              <a:off x="4931663" y="661797"/>
              <a:ext cx="165735" cy="46355"/>
            </a:xfrm>
            <a:custGeom>
              <a:rect b="b" l="l" r="r" t="t"/>
              <a:pathLst>
                <a:path extrusionOk="0" h="46354" w="165735">
                  <a:moveTo>
                    <a:pt x="142112" y="0"/>
                  </a:moveTo>
                  <a:lnTo>
                    <a:pt x="137160" y="5587"/>
                  </a:lnTo>
                  <a:lnTo>
                    <a:pt x="152019" y="18541"/>
                  </a:lnTo>
                  <a:lnTo>
                    <a:pt x="0" y="18541"/>
                  </a:lnTo>
                  <a:lnTo>
                    <a:pt x="0" y="27304"/>
                  </a:lnTo>
                  <a:lnTo>
                    <a:pt x="152019" y="27304"/>
                  </a:lnTo>
                  <a:lnTo>
                    <a:pt x="137160" y="40258"/>
                  </a:lnTo>
                  <a:lnTo>
                    <a:pt x="142112" y="45847"/>
                  </a:lnTo>
                  <a:lnTo>
                    <a:pt x="165353" y="25653"/>
                  </a:lnTo>
                  <a:lnTo>
                    <a:pt x="165353" y="20192"/>
                  </a:lnTo>
                  <a:lnTo>
                    <a:pt x="14211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2" name="Google Shape;252;p8"/>
          <p:cNvSpPr txBox="1"/>
          <p:nvPr/>
        </p:nvSpPr>
        <p:spPr>
          <a:xfrm>
            <a:off x="4768469" y="552449"/>
            <a:ext cx="521334" cy="335280"/>
          </a:xfrm>
          <a:prstGeom prst="rect">
            <a:avLst/>
          </a:prstGeom>
          <a:noFill/>
          <a:ln>
            <a:noFill/>
          </a:ln>
        </p:spPr>
        <p:txBody>
          <a:bodyPr anchorCtr="0" anchor="t" bIns="0" lIns="0" spcFirstLastPara="1" rIns="0" wrap="square" tIns="16500">
            <a:spAutoFit/>
          </a:bodyPr>
          <a:lstStyle/>
          <a:p>
            <a:pPr indent="0" lvl="0" marL="25400" rtl="0" algn="l">
              <a:lnSpc>
                <a:spcPct val="100000"/>
              </a:lnSpc>
              <a:spcBef>
                <a:spcPts val="0"/>
              </a:spcBef>
              <a:spcAft>
                <a:spcPts val="0"/>
              </a:spcAft>
              <a:buNone/>
            </a:pPr>
            <a:r>
              <a:rPr baseline="30000" lang="en-US" sz="3000">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253" name="Google Shape;253;p8"/>
          <p:cNvGrpSpPr/>
          <p:nvPr/>
        </p:nvGrpSpPr>
        <p:grpSpPr>
          <a:xfrm>
            <a:off x="5287645" y="561720"/>
            <a:ext cx="290195" cy="250190"/>
            <a:chOff x="5287645" y="561720"/>
            <a:chExt cx="290195" cy="250190"/>
          </a:xfrm>
        </p:grpSpPr>
        <p:sp>
          <p:nvSpPr>
            <p:cNvPr id="254" name="Google Shape;254;p8"/>
            <p:cNvSpPr/>
            <p:nvPr/>
          </p:nvSpPr>
          <p:spPr>
            <a:xfrm>
              <a:off x="5287645" y="573150"/>
              <a:ext cx="290195" cy="238760"/>
            </a:xfrm>
            <a:custGeom>
              <a:rect b="b" l="l" r="r" t="t"/>
              <a:pathLst>
                <a:path extrusionOk="0" h="238759" w="290195">
                  <a:moveTo>
                    <a:pt x="214121" y="0"/>
                  </a:moveTo>
                  <a:lnTo>
                    <a:pt x="210819" y="9651"/>
                  </a:lnTo>
                  <a:lnTo>
                    <a:pt x="224609" y="15652"/>
                  </a:lnTo>
                  <a:lnTo>
                    <a:pt x="236458" y="23939"/>
                  </a:lnTo>
                  <a:lnTo>
                    <a:pt x="260548" y="62351"/>
                  </a:lnTo>
                  <a:lnTo>
                    <a:pt x="268477" y="117983"/>
                  </a:lnTo>
                  <a:lnTo>
                    <a:pt x="267594" y="138938"/>
                  </a:lnTo>
                  <a:lnTo>
                    <a:pt x="254253" y="190373"/>
                  </a:lnTo>
                  <a:lnTo>
                    <a:pt x="224750" y="222573"/>
                  </a:lnTo>
                  <a:lnTo>
                    <a:pt x="211200" y="228600"/>
                  </a:lnTo>
                  <a:lnTo>
                    <a:pt x="214121" y="238251"/>
                  </a:lnTo>
                  <a:lnTo>
                    <a:pt x="259699" y="211195"/>
                  </a:lnTo>
                  <a:lnTo>
                    <a:pt x="285257" y="161242"/>
                  </a:lnTo>
                  <a:lnTo>
                    <a:pt x="290194" y="119125"/>
                  </a:lnTo>
                  <a:lnTo>
                    <a:pt x="288958" y="97289"/>
                  </a:lnTo>
                  <a:lnTo>
                    <a:pt x="279104" y="58618"/>
                  </a:lnTo>
                  <a:lnTo>
                    <a:pt x="246602" y="15271"/>
                  </a:lnTo>
                  <a:lnTo>
                    <a:pt x="231433" y="6242"/>
                  </a:lnTo>
                  <a:lnTo>
                    <a:pt x="214121" y="0"/>
                  </a:lnTo>
                  <a:close/>
                </a:path>
                <a:path extrusionOk="0" h="238759" w="290195">
                  <a:moveTo>
                    <a:pt x="75945" y="0"/>
                  </a:moveTo>
                  <a:lnTo>
                    <a:pt x="30565" y="27110"/>
                  </a:lnTo>
                  <a:lnTo>
                    <a:pt x="4937" y="77120"/>
                  </a:lnTo>
                  <a:lnTo>
                    <a:pt x="0" y="119125"/>
                  </a:lnTo>
                  <a:lnTo>
                    <a:pt x="1234" y="141035"/>
                  </a:lnTo>
                  <a:lnTo>
                    <a:pt x="11037" y="179758"/>
                  </a:lnTo>
                  <a:lnTo>
                    <a:pt x="43465" y="222996"/>
                  </a:lnTo>
                  <a:lnTo>
                    <a:pt x="75945" y="238251"/>
                  </a:lnTo>
                  <a:lnTo>
                    <a:pt x="78993" y="228600"/>
                  </a:lnTo>
                  <a:lnTo>
                    <a:pt x="65442" y="222573"/>
                  </a:lnTo>
                  <a:lnTo>
                    <a:pt x="53736" y="214201"/>
                  </a:lnTo>
                  <a:lnTo>
                    <a:pt x="29646" y="175132"/>
                  </a:lnTo>
                  <a:lnTo>
                    <a:pt x="21716" y="117983"/>
                  </a:lnTo>
                  <a:lnTo>
                    <a:pt x="22598" y="97645"/>
                  </a:lnTo>
                  <a:lnTo>
                    <a:pt x="35813" y="47371"/>
                  </a:lnTo>
                  <a:lnTo>
                    <a:pt x="65657" y="15652"/>
                  </a:lnTo>
                  <a:lnTo>
                    <a:pt x="79375" y="9651"/>
                  </a:lnTo>
                  <a:lnTo>
                    <a:pt x="759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5" name="Google Shape;255;p8"/>
            <p:cNvSpPr/>
            <p:nvPr/>
          </p:nvSpPr>
          <p:spPr>
            <a:xfrm>
              <a:off x="5369814" y="561720"/>
              <a:ext cx="123825" cy="62230"/>
            </a:xfrm>
            <a:custGeom>
              <a:rect b="b" l="l" r="r" t="t"/>
              <a:pathLst>
                <a:path extrusionOk="0" h="62229" w="123825">
                  <a:moveTo>
                    <a:pt x="91821" y="0"/>
                  </a:moveTo>
                  <a:lnTo>
                    <a:pt x="85089" y="7492"/>
                  </a:lnTo>
                  <a:lnTo>
                    <a:pt x="105156" y="25018"/>
                  </a:lnTo>
                  <a:lnTo>
                    <a:pt x="0" y="25018"/>
                  </a:lnTo>
                  <a:lnTo>
                    <a:pt x="0" y="36829"/>
                  </a:lnTo>
                  <a:lnTo>
                    <a:pt x="105156" y="36829"/>
                  </a:lnTo>
                  <a:lnTo>
                    <a:pt x="85089" y="54228"/>
                  </a:lnTo>
                  <a:lnTo>
                    <a:pt x="91821" y="61721"/>
                  </a:lnTo>
                  <a:lnTo>
                    <a:pt x="123316" y="34543"/>
                  </a:lnTo>
                  <a:lnTo>
                    <a:pt x="123316" y="27304"/>
                  </a:lnTo>
                  <a:lnTo>
                    <a:pt x="91821"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6" name="Google Shape;256;p8"/>
          <p:cNvSpPr txBox="1"/>
          <p:nvPr/>
        </p:nvSpPr>
        <p:spPr>
          <a:xfrm>
            <a:off x="5375275" y="494918"/>
            <a:ext cx="137795" cy="335280"/>
          </a:xfrm>
          <a:prstGeom prst="rect">
            <a:avLst/>
          </a:prstGeom>
          <a:noFill/>
          <a:ln>
            <a:noFill/>
          </a:ln>
        </p:spPr>
        <p:txBody>
          <a:bodyPr anchorCtr="0" anchor="t" bIns="0" lIns="0" spcFirstLastPara="1" rIns="0" wrap="square" tIns="16500">
            <a:spAutoFit/>
          </a:bodyPr>
          <a:lstStyle/>
          <a:p>
            <a:pPr indent="0" lvl="0" marL="0" rtl="0" algn="l">
              <a:lnSpc>
                <a:spcPct val="100000"/>
              </a:lnSpc>
              <a:spcBef>
                <a:spcPts val="0"/>
              </a:spcBef>
              <a:spcAft>
                <a:spcPts val="0"/>
              </a:spcAft>
              <a:buNone/>
            </a:pPr>
            <a:r>
              <a:rPr lang="en-US" sz="2000">
                <a:solidFill>
                  <a:srgbClr val="FF9300"/>
                </a:solidFill>
                <a:latin typeface="Cambria Math"/>
                <a:ea typeface="Cambria Math"/>
                <a:cs typeface="Cambria Math"/>
                <a:sym typeface="Cambria Math"/>
              </a:rPr>
              <a:t>x</a:t>
            </a:r>
            <a:endParaRPr sz="2000">
              <a:latin typeface="Cambria Math"/>
              <a:ea typeface="Cambria Math"/>
              <a:cs typeface="Cambria Math"/>
              <a:sym typeface="Cambria Math"/>
            </a:endParaRPr>
          </a:p>
        </p:txBody>
      </p:sp>
      <p:sp>
        <p:nvSpPr>
          <p:cNvPr id="257" name="Google Shape;257;p8"/>
          <p:cNvSpPr txBox="1"/>
          <p:nvPr/>
        </p:nvSpPr>
        <p:spPr>
          <a:xfrm>
            <a:off x="5137530" y="3735704"/>
            <a:ext cx="230314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a:t>
            </a:r>
            <a:r>
              <a:rPr lang="en-US" sz="1800">
                <a:solidFill>
                  <a:srgbClr val="C00000"/>
                </a:solidFill>
                <a:latin typeface="Verdana"/>
                <a:ea typeface="Verdana"/>
                <a:cs typeface="Verdana"/>
                <a:sym typeface="Verdana"/>
              </a:rPr>
              <a:t>logistic </a:t>
            </a:r>
            <a:r>
              <a:rPr lang="en-US" sz="1800">
                <a:latin typeface="Verdana"/>
                <a:ea typeface="Verdana"/>
                <a:cs typeface="Verdana"/>
                <a:sym typeface="Verdana"/>
              </a:rPr>
              <a:t>regression”</a:t>
            </a:r>
            <a:endParaRPr sz="1800">
              <a:latin typeface="Verdana"/>
              <a:ea typeface="Verdana"/>
              <a:cs typeface="Verdana"/>
              <a:sym typeface="Verdana"/>
            </a:endParaRPr>
          </a:p>
        </p:txBody>
      </p:sp>
      <p:pic>
        <p:nvPicPr>
          <p:cNvPr id="258" name="Google Shape;258;p8"/>
          <p:cNvPicPr preferRelativeResize="0"/>
          <p:nvPr/>
        </p:nvPicPr>
        <p:blipFill rotWithShape="1">
          <a:blip r:embed="rId3">
            <a:alphaModFix/>
          </a:blip>
          <a:srcRect b="0" l="0" r="0" t="0"/>
          <a:stretch/>
        </p:blipFill>
        <p:spPr>
          <a:xfrm>
            <a:off x="5389245" y="3360039"/>
            <a:ext cx="884554" cy="244728"/>
          </a:xfrm>
          <a:prstGeom prst="rect">
            <a:avLst/>
          </a:prstGeom>
          <a:noFill/>
          <a:ln>
            <a:noFill/>
          </a:ln>
        </p:spPr>
      </p:pic>
      <p:sp>
        <p:nvSpPr>
          <p:cNvPr id="259" name="Google Shape;259;p8"/>
          <p:cNvSpPr/>
          <p:nvPr/>
        </p:nvSpPr>
        <p:spPr>
          <a:xfrm>
            <a:off x="504825" y="3619500"/>
            <a:ext cx="3371850" cy="819150"/>
          </a:xfrm>
          <a:custGeom>
            <a:rect b="b" l="l" r="r" t="t"/>
            <a:pathLst>
              <a:path extrusionOk="0" h="819150" w="3371850">
                <a:moveTo>
                  <a:pt x="0" y="819150"/>
                </a:moveTo>
                <a:lnTo>
                  <a:pt x="3371850" y="819150"/>
                </a:lnTo>
                <a:lnTo>
                  <a:pt x="3371850" y="0"/>
                </a:lnTo>
                <a:lnTo>
                  <a:pt x="0" y="0"/>
                </a:lnTo>
                <a:lnTo>
                  <a:pt x="0" y="819150"/>
                </a:lnTo>
                <a:close/>
              </a:path>
            </a:pathLst>
          </a:custGeom>
          <a:noFill/>
          <a:ln cap="flat" cmpd="sng" w="381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0" name="Google Shape;260;p8"/>
          <p:cNvSpPr/>
          <p:nvPr/>
        </p:nvSpPr>
        <p:spPr>
          <a:xfrm>
            <a:off x="4113784" y="3231642"/>
            <a:ext cx="165735" cy="45720"/>
          </a:xfrm>
          <a:custGeom>
            <a:rect b="b" l="l" r="r" t="t"/>
            <a:pathLst>
              <a:path extrusionOk="0" h="45720" w="165735">
                <a:moveTo>
                  <a:pt x="142112" y="0"/>
                </a:moveTo>
                <a:lnTo>
                  <a:pt x="137160" y="5587"/>
                </a:lnTo>
                <a:lnTo>
                  <a:pt x="152018" y="18541"/>
                </a:lnTo>
                <a:lnTo>
                  <a:pt x="0" y="18541"/>
                </a:lnTo>
                <a:lnTo>
                  <a:pt x="0" y="27305"/>
                </a:lnTo>
                <a:lnTo>
                  <a:pt x="152018" y="27305"/>
                </a:lnTo>
                <a:lnTo>
                  <a:pt x="137160" y="40258"/>
                </a:lnTo>
                <a:lnTo>
                  <a:pt x="142112" y="45719"/>
                </a:lnTo>
                <a:lnTo>
                  <a:pt x="165480" y="25653"/>
                </a:lnTo>
                <a:lnTo>
                  <a:pt x="165480" y="20193"/>
                </a:lnTo>
                <a:lnTo>
                  <a:pt x="142112"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61" name="Google Shape;261;p8"/>
          <p:cNvGrpSpPr/>
          <p:nvPr/>
        </p:nvGrpSpPr>
        <p:grpSpPr>
          <a:xfrm>
            <a:off x="5038725" y="695325"/>
            <a:ext cx="1071244" cy="1490852"/>
            <a:chOff x="5038725" y="695325"/>
            <a:chExt cx="1071244" cy="1490852"/>
          </a:xfrm>
        </p:grpSpPr>
        <p:pic>
          <p:nvPicPr>
            <p:cNvPr id="262" name="Google Shape;262;p8"/>
            <p:cNvPicPr preferRelativeResize="0"/>
            <p:nvPr/>
          </p:nvPicPr>
          <p:blipFill rotWithShape="1">
            <a:blip r:embed="rId4">
              <a:alphaModFix/>
            </a:blip>
            <a:srcRect b="0" l="0" r="0" t="0"/>
            <a:stretch/>
          </p:blipFill>
          <p:spPr>
            <a:xfrm>
              <a:off x="5939254" y="1414652"/>
              <a:ext cx="170715" cy="423418"/>
            </a:xfrm>
            <a:prstGeom prst="rect">
              <a:avLst/>
            </a:prstGeom>
            <a:noFill/>
            <a:ln>
              <a:noFill/>
            </a:ln>
          </p:spPr>
        </p:pic>
        <p:pic>
          <p:nvPicPr>
            <p:cNvPr id="263" name="Google Shape;263;p8"/>
            <p:cNvPicPr preferRelativeResize="0"/>
            <p:nvPr/>
          </p:nvPicPr>
          <p:blipFill rotWithShape="1">
            <a:blip r:embed="rId5">
              <a:alphaModFix/>
            </a:blip>
            <a:srcRect b="0" l="0" r="0" t="0"/>
            <a:stretch/>
          </p:blipFill>
          <p:spPr>
            <a:xfrm>
              <a:off x="5948299" y="1923288"/>
              <a:ext cx="145796" cy="262889"/>
            </a:xfrm>
            <a:prstGeom prst="rect">
              <a:avLst/>
            </a:prstGeom>
            <a:noFill/>
            <a:ln>
              <a:noFill/>
            </a:ln>
          </p:spPr>
        </p:pic>
        <p:sp>
          <p:nvSpPr>
            <p:cNvPr id="264" name="Google Shape;264;p8"/>
            <p:cNvSpPr/>
            <p:nvPr/>
          </p:nvSpPr>
          <p:spPr>
            <a:xfrm>
              <a:off x="5376925" y="1024000"/>
              <a:ext cx="457200" cy="276225"/>
            </a:xfrm>
            <a:custGeom>
              <a:rect b="b" l="l" r="r" t="t"/>
              <a:pathLst>
                <a:path extrusionOk="0" h="276225" w="457200">
                  <a:moveTo>
                    <a:pt x="457200" y="0"/>
                  </a:moveTo>
                  <a:lnTo>
                    <a:pt x="0" y="0"/>
                  </a:lnTo>
                  <a:lnTo>
                    <a:pt x="0" y="276225"/>
                  </a:lnTo>
                  <a:lnTo>
                    <a:pt x="457200" y="276225"/>
                  </a:lnTo>
                  <a:lnTo>
                    <a:pt x="45720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65" name="Google Shape;265;p8"/>
            <p:cNvPicPr preferRelativeResize="0"/>
            <p:nvPr/>
          </p:nvPicPr>
          <p:blipFill rotWithShape="1">
            <a:blip r:embed="rId6">
              <a:alphaModFix/>
            </a:blip>
            <a:srcRect b="0" l="0" r="0" t="0"/>
            <a:stretch/>
          </p:blipFill>
          <p:spPr>
            <a:xfrm>
              <a:off x="5038725" y="695325"/>
              <a:ext cx="180975" cy="171450"/>
            </a:xfrm>
            <a:prstGeom prst="rect">
              <a:avLst/>
            </a:prstGeom>
            <a:noFill/>
            <a:ln>
              <a:noFill/>
            </a:ln>
          </p:spPr>
        </p:pic>
      </p:grpSp>
      <p:sp>
        <p:nvSpPr>
          <p:cNvPr id="266" name="Google Shape;266;p8"/>
          <p:cNvSpPr txBox="1"/>
          <p:nvPr/>
        </p:nvSpPr>
        <p:spPr>
          <a:xfrm>
            <a:off x="3937000" y="3126994"/>
            <a:ext cx="534035" cy="33528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baseline="30000" lang="en-US" sz="3000">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267" name="Google Shape;267;p8"/>
          <p:cNvGrpSpPr/>
          <p:nvPr/>
        </p:nvGrpSpPr>
        <p:grpSpPr>
          <a:xfrm>
            <a:off x="4469765" y="3131566"/>
            <a:ext cx="290195" cy="250190"/>
            <a:chOff x="4469765" y="3131566"/>
            <a:chExt cx="290195" cy="250190"/>
          </a:xfrm>
        </p:grpSpPr>
        <p:sp>
          <p:nvSpPr>
            <p:cNvPr id="268" name="Google Shape;268;p8"/>
            <p:cNvSpPr/>
            <p:nvPr/>
          </p:nvSpPr>
          <p:spPr>
            <a:xfrm>
              <a:off x="4469765" y="3142996"/>
              <a:ext cx="290195" cy="238760"/>
            </a:xfrm>
            <a:custGeom>
              <a:rect b="b" l="l" r="r" t="t"/>
              <a:pathLst>
                <a:path extrusionOk="0" h="238760" w="290195">
                  <a:moveTo>
                    <a:pt x="214249" y="0"/>
                  </a:moveTo>
                  <a:lnTo>
                    <a:pt x="210820" y="9652"/>
                  </a:lnTo>
                  <a:lnTo>
                    <a:pt x="224609" y="15652"/>
                  </a:lnTo>
                  <a:lnTo>
                    <a:pt x="236458" y="23939"/>
                  </a:lnTo>
                  <a:lnTo>
                    <a:pt x="260548" y="62349"/>
                  </a:lnTo>
                  <a:lnTo>
                    <a:pt x="268477" y="117856"/>
                  </a:lnTo>
                  <a:lnTo>
                    <a:pt x="267596" y="138884"/>
                  </a:lnTo>
                  <a:lnTo>
                    <a:pt x="254381" y="190373"/>
                  </a:lnTo>
                  <a:lnTo>
                    <a:pt x="224752" y="222573"/>
                  </a:lnTo>
                  <a:lnTo>
                    <a:pt x="211200" y="228600"/>
                  </a:lnTo>
                  <a:lnTo>
                    <a:pt x="214249" y="238252"/>
                  </a:lnTo>
                  <a:lnTo>
                    <a:pt x="259754" y="211195"/>
                  </a:lnTo>
                  <a:lnTo>
                    <a:pt x="285273" y="161242"/>
                  </a:lnTo>
                  <a:lnTo>
                    <a:pt x="290195" y="119126"/>
                  </a:lnTo>
                  <a:lnTo>
                    <a:pt x="288958" y="97289"/>
                  </a:lnTo>
                  <a:lnTo>
                    <a:pt x="279104" y="58618"/>
                  </a:lnTo>
                  <a:lnTo>
                    <a:pt x="246618" y="15271"/>
                  </a:lnTo>
                  <a:lnTo>
                    <a:pt x="231487" y="6242"/>
                  </a:lnTo>
                  <a:lnTo>
                    <a:pt x="214249" y="0"/>
                  </a:lnTo>
                  <a:close/>
                </a:path>
                <a:path extrusionOk="0" h="238760" w="290195">
                  <a:moveTo>
                    <a:pt x="76073" y="0"/>
                  </a:moveTo>
                  <a:lnTo>
                    <a:pt x="30567" y="27110"/>
                  </a:lnTo>
                  <a:lnTo>
                    <a:pt x="4937" y="77120"/>
                  </a:lnTo>
                  <a:lnTo>
                    <a:pt x="0" y="119126"/>
                  </a:lnTo>
                  <a:lnTo>
                    <a:pt x="1236" y="141035"/>
                  </a:lnTo>
                  <a:lnTo>
                    <a:pt x="11090" y="179758"/>
                  </a:lnTo>
                  <a:lnTo>
                    <a:pt x="43497" y="222996"/>
                  </a:lnTo>
                  <a:lnTo>
                    <a:pt x="76073" y="238252"/>
                  </a:lnTo>
                  <a:lnTo>
                    <a:pt x="78994" y="228600"/>
                  </a:lnTo>
                  <a:lnTo>
                    <a:pt x="65444" y="222573"/>
                  </a:lnTo>
                  <a:lnTo>
                    <a:pt x="53752" y="214201"/>
                  </a:lnTo>
                  <a:lnTo>
                    <a:pt x="29753" y="175131"/>
                  </a:lnTo>
                  <a:lnTo>
                    <a:pt x="21717" y="117856"/>
                  </a:lnTo>
                  <a:lnTo>
                    <a:pt x="22617" y="97591"/>
                  </a:lnTo>
                  <a:lnTo>
                    <a:pt x="35940" y="47371"/>
                  </a:lnTo>
                  <a:lnTo>
                    <a:pt x="65659" y="15652"/>
                  </a:lnTo>
                  <a:lnTo>
                    <a:pt x="79375" y="9652"/>
                  </a:lnTo>
                  <a:lnTo>
                    <a:pt x="7607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9" name="Google Shape;269;p8"/>
            <p:cNvSpPr/>
            <p:nvPr/>
          </p:nvSpPr>
          <p:spPr>
            <a:xfrm>
              <a:off x="4551934" y="3131566"/>
              <a:ext cx="123825" cy="62230"/>
            </a:xfrm>
            <a:custGeom>
              <a:rect b="b" l="l" r="r" t="t"/>
              <a:pathLst>
                <a:path extrusionOk="0" h="62230" w="123825">
                  <a:moveTo>
                    <a:pt x="91820" y="0"/>
                  </a:moveTo>
                  <a:lnTo>
                    <a:pt x="85089" y="7492"/>
                  </a:lnTo>
                  <a:lnTo>
                    <a:pt x="105282" y="25018"/>
                  </a:lnTo>
                  <a:lnTo>
                    <a:pt x="0" y="25018"/>
                  </a:lnTo>
                  <a:lnTo>
                    <a:pt x="0" y="36829"/>
                  </a:lnTo>
                  <a:lnTo>
                    <a:pt x="105282" y="36829"/>
                  </a:lnTo>
                  <a:lnTo>
                    <a:pt x="85089" y="54228"/>
                  </a:lnTo>
                  <a:lnTo>
                    <a:pt x="91820" y="61721"/>
                  </a:lnTo>
                  <a:lnTo>
                    <a:pt x="123316" y="34543"/>
                  </a:lnTo>
                  <a:lnTo>
                    <a:pt x="123316" y="27177"/>
                  </a:lnTo>
                  <a:lnTo>
                    <a:pt x="91820"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0" name="Google Shape;270;p8"/>
          <p:cNvSpPr txBox="1"/>
          <p:nvPr/>
        </p:nvSpPr>
        <p:spPr>
          <a:xfrm>
            <a:off x="4518659" y="2823844"/>
            <a:ext cx="3778250" cy="701675"/>
          </a:xfrm>
          <a:prstGeom prst="rect">
            <a:avLst/>
          </a:prstGeom>
          <a:noFill/>
          <a:ln>
            <a:noFill/>
          </a:ln>
        </p:spPr>
        <p:txBody>
          <a:bodyPr anchorCtr="0" anchor="t" bIns="0" lIns="0" spcFirstLastPara="1" rIns="0" wrap="square" tIns="16500">
            <a:spAutoFit/>
          </a:bodyPr>
          <a:lstStyle/>
          <a:p>
            <a:pPr indent="0" lvl="0" marL="2971165" rtl="0" algn="l">
              <a:lnSpc>
                <a:spcPct val="101627"/>
              </a:lnSpc>
              <a:spcBef>
                <a:spcPts val="0"/>
              </a:spcBef>
              <a:spcAft>
                <a:spcPts val="0"/>
              </a:spcAft>
              <a:buNone/>
            </a:pPr>
            <a:r>
              <a:rPr lang="en-US" sz="2150">
                <a:latin typeface="Cambria Math"/>
                <a:ea typeface="Cambria Math"/>
                <a:cs typeface="Cambria Math"/>
                <a:sym typeface="Cambria Math"/>
              </a:rPr>
              <a:t>1</a:t>
            </a:r>
            <a:endParaRPr sz="2150">
              <a:latin typeface="Cambria Math"/>
              <a:ea typeface="Cambria Math"/>
              <a:cs typeface="Cambria Math"/>
              <a:sym typeface="Cambria Math"/>
            </a:endParaRPr>
          </a:p>
          <a:p>
            <a:pPr indent="0" lvl="0" marL="38100" rtl="0" algn="l">
              <a:lnSpc>
                <a:spcPct val="42015"/>
              </a:lnSpc>
              <a:spcBef>
                <a:spcPts val="0"/>
              </a:spcBef>
              <a:spcAft>
                <a:spcPts val="0"/>
              </a:spcAft>
              <a:buNone/>
            </a:pPr>
            <a:r>
              <a:rPr lang="en-US" sz="2000">
                <a:solidFill>
                  <a:srgbClr val="FF9300"/>
                </a:solidFill>
                <a:latin typeface="Cambria Math"/>
                <a:ea typeface="Cambria Math"/>
                <a:cs typeface="Cambria Math"/>
                <a:sym typeface="Cambria Math"/>
              </a:rPr>
              <a:t>x	</a:t>
            </a:r>
            <a:r>
              <a:rPr baseline="30000" lang="en-US" sz="3000">
                <a:latin typeface="Cambria Math"/>
                <a:ea typeface="Cambria Math"/>
                <a:cs typeface="Cambria Math"/>
                <a:sym typeface="Cambria Math"/>
              </a:rPr>
              <a:t>= </a:t>
            </a:r>
            <a:r>
              <a:rPr baseline="30000" lang="en-US" sz="3000">
                <a:solidFill>
                  <a:srgbClr val="C00000"/>
                </a:solidFill>
                <a:latin typeface="Cambria Math"/>
                <a:ea typeface="Cambria Math"/>
                <a:cs typeface="Cambria Math"/>
                <a:sym typeface="Cambria Math"/>
              </a:rPr>
              <a:t>𝑔</a:t>
            </a:r>
            <a:r>
              <a:rPr baseline="30000" lang="en-US" sz="3000">
                <a:latin typeface="Cambria Math"/>
                <a:ea typeface="Cambria Math"/>
                <a:cs typeface="Cambria Math"/>
                <a:sym typeface="Cambria Math"/>
              </a:rPr>
              <a:t>(</a:t>
            </a:r>
            <a:r>
              <a:rPr baseline="30000" lang="en-US" sz="3000">
                <a:solidFill>
                  <a:srgbClr val="0096FF"/>
                </a:solidFill>
                <a:latin typeface="Cambria Math"/>
                <a:ea typeface="Cambria Math"/>
                <a:cs typeface="Cambria Math"/>
                <a:sym typeface="Cambria Math"/>
              </a:rPr>
              <a:t>w </a:t>
            </a:r>
            <a:r>
              <a:rPr baseline="30000" lang="en-US" sz="3000">
                <a:latin typeface="Cambria Math"/>
                <a:ea typeface="Cambria Math"/>
                <a:cs typeface="Cambria Math"/>
                <a:sym typeface="Cambria Math"/>
              </a:rPr>
              <a:t>∙ </a:t>
            </a:r>
            <a:r>
              <a:rPr baseline="30000" lang="en-US" sz="3000">
                <a:solidFill>
                  <a:srgbClr val="FF9300"/>
                </a:solidFill>
                <a:latin typeface="Cambria Math"/>
                <a:ea typeface="Cambria Math"/>
                <a:cs typeface="Cambria Math"/>
                <a:sym typeface="Cambria Math"/>
              </a:rPr>
              <a:t>x </a:t>
            </a:r>
            <a:r>
              <a:rPr baseline="30000" lang="en-US" sz="3000">
                <a:latin typeface="Cambria Math"/>
                <a:ea typeface="Cambria Math"/>
                <a:cs typeface="Cambria Math"/>
                <a:sym typeface="Cambria Math"/>
              </a:rPr>
              <a:t>+ </a:t>
            </a:r>
            <a:r>
              <a:rPr baseline="30000" lang="en-US" sz="3000">
                <a:solidFill>
                  <a:srgbClr val="0096FF"/>
                </a:solidFill>
                <a:latin typeface="Cambria Math"/>
                <a:ea typeface="Cambria Math"/>
                <a:cs typeface="Cambria Math"/>
                <a:sym typeface="Cambria Math"/>
              </a:rPr>
              <a:t>𝑏</a:t>
            </a:r>
            <a:r>
              <a:rPr baseline="30000" lang="en-US" sz="3000">
                <a:latin typeface="Cambria Math"/>
                <a:ea typeface="Cambria Math"/>
                <a:cs typeface="Cambria Math"/>
                <a:sym typeface="Cambria Math"/>
              </a:rPr>
              <a:t>) </a:t>
            </a:r>
            <a:r>
              <a:rPr baseline="30000" lang="en-US" sz="3225">
                <a:latin typeface="Cambria Math"/>
                <a:ea typeface="Cambria Math"/>
                <a:cs typeface="Cambria Math"/>
                <a:sym typeface="Cambria Math"/>
              </a:rPr>
              <a:t>=</a:t>
            </a:r>
            <a:endParaRPr baseline="30000" sz="3225">
              <a:latin typeface="Cambria Math"/>
              <a:ea typeface="Cambria Math"/>
              <a:cs typeface="Cambria Math"/>
              <a:sym typeface="Cambria Math"/>
            </a:endParaRPr>
          </a:p>
          <a:p>
            <a:pPr indent="0" lvl="0" marL="2256155" rtl="0" algn="l">
              <a:lnSpc>
                <a:spcPct val="54263"/>
              </a:lnSpc>
              <a:spcBef>
                <a:spcPts val="0"/>
              </a:spcBef>
              <a:spcAft>
                <a:spcPts val="0"/>
              </a:spcAft>
              <a:buNone/>
            </a:pPr>
            <a:r>
              <a:rPr baseline="-25000" lang="en-US" sz="3225">
                <a:latin typeface="Cambria Math"/>
                <a:ea typeface="Cambria Math"/>
                <a:cs typeface="Cambria Math"/>
                <a:sym typeface="Cambria Math"/>
              </a:rPr>
              <a:t>1 + 𝑒</a:t>
            </a:r>
            <a:r>
              <a:rPr lang="en-US" sz="1550">
                <a:latin typeface="Cambria Math"/>
                <a:ea typeface="Cambria Math"/>
                <a:cs typeface="Cambria Math"/>
                <a:sym typeface="Cambria Math"/>
              </a:rPr>
              <a:t>− </a:t>
            </a:r>
            <a:r>
              <a:rPr lang="en-US" sz="1550">
                <a:solidFill>
                  <a:srgbClr val="0096FF"/>
                </a:solidFill>
                <a:latin typeface="Cambria Math"/>
                <a:ea typeface="Cambria Math"/>
                <a:cs typeface="Cambria Math"/>
                <a:sym typeface="Cambria Math"/>
              </a:rPr>
              <a:t>w</a:t>
            </a:r>
            <a:r>
              <a:rPr lang="en-US" sz="1550">
                <a:latin typeface="Cambria Math"/>
                <a:ea typeface="Cambria Math"/>
                <a:cs typeface="Cambria Math"/>
                <a:sym typeface="Cambria Math"/>
              </a:rPr>
              <a:t>∙</a:t>
            </a:r>
            <a:r>
              <a:rPr lang="en-US" sz="1550">
                <a:solidFill>
                  <a:srgbClr val="FF9300"/>
                </a:solidFill>
                <a:latin typeface="Cambria Math"/>
                <a:ea typeface="Cambria Math"/>
                <a:cs typeface="Cambria Math"/>
                <a:sym typeface="Cambria Math"/>
              </a:rPr>
              <a:t>x</a:t>
            </a:r>
            <a:r>
              <a:rPr lang="en-US" sz="1550">
                <a:latin typeface="Cambria Math"/>
                <a:ea typeface="Cambria Math"/>
                <a:cs typeface="Cambria Math"/>
                <a:sym typeface="Cambria Math"/>
              </a:rPr>
              <a:t>+</a:t>
            </a:r>
            <a:r>
              <a:rPr lang="en-US" sz="1550">
                <a:solidFill>
                  <a:srgbClr val="0096FF"/>
                </a:solidFill>
                <a:latin typeface="Cambria Math"/>
                <a:ea typeface="Cambria Math"/>
                <a:cs typeface="Cambria Math"/>
                <a:sym typeface="Cambria Math"/>
              </a:rPr>
              <a:t>𝑏</a:t>
            </a:r>
            <a:endParaRPr sz="1550">
              <a:latin typeface="Cambria Math"/>
              <a:ea typeface="Cambria Math"/>
              <a:cs typeface="Cambria Math"/>
              <a:sym typeface="Cambria Math"/>
            </a:endParaRPr>
          </a:p>
        </p:txBody>
      </p:sp>
      <p:grpSp>
        <p:nvGrpSpPr>
          <p:cNvPr id="271" name="Google Shape;271;p8"/>
          <p:cNvGrpSpPr/>
          <p:nvPr/>
        </p:nvGrpSpPr>
        <p:grpSpPr>
          <a:xfrm>
            <a:off x="295275" y="866774"/>
            <a:ext cx="3784600" cy="1962150"/>
            <a:chOff x="295275" y="866774"/>
            <a:chExt cx="3784600" cy="1962150"/>
          </a:xfrm>
        </p:grpSpPr>
        <p:sp>
          <p:nvSpPr>
            <p:cNvPr id="272" name="Google Shape;272;p8"/>
            <p:cNvSpPr/>
            <p:nvPr/>
          </p:nvSpPr>
          <p:spPr>
            <a:xfrm>
              <a:off x="295275" y="866774"/>
              <a:ext cx="3784600" cy="1962150"/>
            </a:xfrm>
            <a:custGeom>
              <a:rect b="b" l="l" r="r" t="t"/>
              <a:pathLst>
                <a:path extrusionOk="0" h="1962150" w="3784600">
                  <a:moveTo>
                    <a:pt x="3784473" y="1847850"/>
                  </a:moveTo>
                  <a:lnTo>
                    <a:pt x="3761613" y="1828800"/>
                  </a:lnTo>
                  <a:lnTo>
                    <a:pt x="3652647" y="1737995"/>
                  </a:lnTo>
                  <a:lnTo>
                    <a:pt x="3645954" y="1734400"/>
                  </a:lnTo>
                  <a:lnTo>
                    <a:pt x="3621417" y="1754339"/>
                  </a:lnTo>
                  <a:lnTo>
                    <a:pt x="3623487" y="1761324"/>
                  </a:lnTo>
                  <a:lnTo>
                    <a:pt x="3628263" y="1767205"/>
                  </a:lnTo>
                  <a:lnTo>
                    <a:pt x="3702177" y="1828800"/>
                  </a:lnTo>
                  <a:lnTo>
                    <a:pt x="1819275" y="1828800"/>
                  </a:lnTo>
                  <a:lnTo>
                    <a:pt x="1819275" y="82296"/>
                  </a:lnTo>
                  <a:lnTo>
                    <a:pt x="1880870" y="156210"/>
                  </a:lnTo>
                  <a:lnTo>
                    <a:pt x="1886750" y="160972"/>
                  </a:lnTo>
                  <a:lnTo>
                    <a:pt x="1893735" y="162991"/>
                  </a:lnTo>
                  <a:lnTo>
                    <a:pt x="1900986" y="162229"/>
                  </a:lnTo>
                  <a:lnTo>
                    <a:pt x="1907667" y="158623"/>
                  </a:lnTo>
                  <a:lnTo>
                    <a:pt x="1912416" y="152742"/>
                  </a:lnTo>
                  <a:lnTo>
                    <a:pt x="1914436" y="145757"/>
                  </a:lnTo>
                  <a:lnTo>
                    <a:pt x="1913674" y="138506"/>
                  </a:lnTo>
                  <a:lnTo>
                    <a:pt x="1910080" y="131826"/>
                  </a:lnTo>
                  <a:lnTo>
                    <a:pt x="1824990" y="29718"/>
                  </a:lnTo>
                  <a:lnTo>
                    <a:pt x="1800225" y="0"/>
                  </a:lnTo>
                  <a:lnTo>
                    <a:pt x="1690370" y="131826"/>
                  </a:lnTo>
                  <a:lnTo>
                    <a:pt x="1686763" y="138506"/>
                  </a:lnTo>
                  <a:lnTo>
                    <a:pt x="1686001" y="145757"/>
                  </a:lnTo>
                  <a:lnTo>
                    <a:pt x="1688020" y="152742"/>
                  </a:lnTo>
                  <a:lnTo>
                    <a:pt x="1692783" y="158623"/>
                  </a:lnTo>
                  <a:lnTo>
                    <a:pt x="1699450" y="162229"/>
                  </a:lnTo>
                  <a:lnTo>
                    <a:pt x="1706702" y="162991"/>
                  </a:lnTo>
                  <a:lnTo>
                    <a:pt x="1713687" y="160972"/>
                  </a:lnTo>
                  <a:lnTo>
                    <a:pt x="1719580" y="156210"/>
                  </a:lnTo>
                  <a:lnTo>
                    <a:pt x="1781175" y="82296"/>
                  </a:lnTo>
                  <a:lnTo>
                    <a:pt x="1781175" y="1828800"/>
                  </a:lnTo>
                  <a:lnTo>
                    <a:pt x="0" y="1828800"/>
                  </a:lnTo>
                  <a:lnTo>
                    <a:pt x="0" y="1866900"/>
                  </a:lnTo>
                  <a:lnTo>
                    <a:pt x="3702177" y="1866900"/>
                  </a:lnTo>
                  <a:lnTo>
                    <a:pt x="3628263" y="1928495"/>
                  </a:lnTo>
                  <a:lnTo>
                    <a:pt x="3623487" y="1934387"/>
                  </a:lnTo>
                  <a:lnTo>
                    <a:pt x="3621417" y="1941372"/>
                  </a:lnTo>
                  <a:lnTo>
                    <a:pt x="3622129" y="1948624"/>
                  </a:lnTo>
                  <a:lnTo>
                    <a:pt x="3625723" y="1955292"/>
                  </a:lnTo>
                  <a:lnTo>
                    <a:pt x="3631615" y="1960054"/>
                  </a:lnTo>
                  <a:lnTo>
                    <a:pt x="3638651" y="1962073"/>
                  </a:lnTo>
                  <a:lnTo>
                    <a:pt x="3645954" y="1961311"/>
                  </a:lnTo>
                  <a:lnTo>
                    <a:pt x="3652647" y="1957705"/>
                  </a:lnTo>
                  <a:lnTo>
                    <a:pt x="3761613" y="1866900"/>
                  </a:lnTo>
                  <a:lnTo>
                    <a:pt x="3784473" y="184785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 name="Google Shape;273;p8"/>
            <p:cNvSpPr/>
            <p:nvPr/>
          </p:nvSpPr>
          <p:spPr>
            <a:xfrm>
              <a:off x="1995551" y="1233550"/>
              <a:ext cx="228600" cy="771525"/>
            </a:xfrm>
            <a:custGeom>
              <a:rect b="b" l="l" r="r" t="t"/>
              <a:pathLst>
                <a:path extrusionOk="0" h="771525" w="228600">
                  <a:moveTo>
                    <a:pt x="0" y="0"/>
                  </a:moveTo>
                  <a:lnTo>
                    <a:pt x="228600" y="0"/>
                  </a:lnTo>
                </a:path>
                <a:path extrusionOk="0" h="771525" w="228600">
                  <a:moveTo>
                    <a:pt x="0" y="771525"/>
                  </a:moveTo>
                  <a:lnTo>
                    <a:pt x="228600" y="771525"/>
                  </a:lnTo>
                </a:path>
              </a:pathLst>
            </a:custGeom>
            <a:noFill/>
            <a:ln cap="flat" cmpd="sng" w="31750">
              <a:solidFill>
                <a:srgbClr val="0D0D0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4" name="Google Shape;274;p8"/>
          <p:cNvSpPr txBox="1"/>
          <p:nvPr/>
        </p:nvSpPr>
        <p:spPr>
          <a:xfrm>
            <a:off x="1797304" y="1059116"/>
            <a:ext cx="126364"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solidFill>
                  <a:srgbClr val="945200"/>
                </a:solidFill>
                <a:latin typeface="Cambria Math"/>
                <a:ea typeface="Cambria Math"/>
                <a:cs typeface="Cambria Math"/>
                <a:sym typeface="Cambria Math"/>
              </a:rPr>
              <a:t>1</a:t>
            </a:r>
            <a:endParaRPr sz="1400">
              <a:latin typeface="Cambria Math"/>
              <a:ea typeface="Cambria Math"/>
              <a:cs typeface="Cambria Math"/>
              <a:sym typeface="Cambria Math"/>
            </a:endParaRPr>
          </a:p>
        </p:txBody>
      </p:sp>
      <p:sp>
        <p:nvSpPr>
          <p:cNvPr id="275" name="Google Shape;275;p8"/>
          <p:cNvSpPr txBox="1"/>
          <p:nvPr/>
        </p:nvSpPr>
        <p:spPr>
          <a:xfrm>
            <a:off x="1644650" y="1834578"/>
            <a:ext cx="269240" cy="243204"/>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400">
                <a:latin typeface="Cambria Math"/>
                <a:ea typeface="Cambria Math"/>
                <a:cs typeface="Cambria Math"/>
                <a:sym typeface="Cambria Math"/>
              </a:rPr>
              <a:t>0.5</a:t>
            </a:r>
            <a:endParaRPr sz="1400">
              <a:latin typeface="Cambria Math"/>
              <a:ea typeface="Cambria Math"/>
              <a:cs typeface="Cambria Math"/>
              <a:sym typeface="Cambria Math"/>
            </a:endParaRPr>
          </a:p>
        </p:txBody>
      </p:sp>
      <p:grpSp>
        <p:nvGrpSpPr>
          <p:cNvPr id="276" name="Google Shape;276;p8"/>
          <p:cNvGrpSpPr/>
          <p:nvPr/>
        </p:nvGrpSpPr>
        <p:grpSpPr>
          <a:xfrm>
            <a:off x="333375" y="1074038"/>
            <a:ext cx="3562350" cy="1554862"/>
            <a:chOff x="333375" y="1074038"/>
            <a:chExt cx="3562350" cy="1554862"/>
          </a:xfrm>
        </p:grpSpPr>
        <p:sp>
          <p:nvSpPr>
            <p:cNvPr id="277" name="Google Shape;277;p8"/>
            <p:cNvSpPr/>
            <p:nvPr/>
          </p:nvSpPr>
          <p:spPr>
            <a:xfrm>
              <a:off x="333375" y="1285875"/>
              <a:ext cx="3562350" cy="1343025"/>
            </a:xfrm>
            <a:custGeom>
              <a:rect b="b" l="l" r="r" t="t"/>
              <a:pathLst>
                <a:path extrusionOk="0" h="1343025" w="3562350">
                  <a:moveTo>
                    <a:pt x="0" y="1343025"/>
                  </a:moveTo>
                  <a:lnTo>
                    <a:pt x="874026" y="1320545"/>
                  </a:lnTo>
                  <a:lnTo>
                    <a:pt x="929769" y="1309829"/>
                  </a:lnTo>
                  <a:lnTo>
                    <a:pt x="983875" y="1297696"/>
                  </a:lnTo>
                  <a:lnTo>
                    <a:pt x="1036344" y="1284194"/>
                  </a:lnTo>
                  <a:lnTo>
                    <a:pt x="1087176" y="1269367"/>
                  </a:lnTo>
                  <a:lnTo>
                    <a:pt x="1136369" y="1253262"/>
                  </a:lnTo>
                  <a:lnTo>
                    <a:pt x="1183925" y="1235922"/>
                  </a:lnTo>
                  <a:lnTo>
                    <a:pt x="1229842" y="1217394"/>
                  </a:lnTo>
                  <a:lnTo>
                    <a:pt x="1274120" y="1197723"/>
                  </a:lnTo>
                  <a:lnTo>
                    <a:pt x="1316759" y="1176955"/>
                  </a:lnTo>
                  <a:lnTo>
                    <a:pt x="1357758" y="1155135"/>
                  </a:lnTo>
                  <a:lnTo>
                    <a:pt x="1397117" y="1132308"/>
                  </a:lnTo>
                  <a:lnTo>
                    <a:pt x="1434836" y="1108521"/>
                  </a:lnTo>
                  <a:lnTo>
                    <a:pt x="1470914" y="1083818"/>
                  </a:lnTo>
                  <a:lnTo>
                    <a:pt x="1510917" y="1053016"/>
                  </a:lnTo>
                  <a:lnTo>
                    <a:pt x="1547800" y="1020181"/>
                  </a:lnTo>
                  <a:lnTo>
                    <a:pt x="1581873" y="985518"/>
                  </a:lnTo>
                  <a:lnTo>
                    <a:pt x="1613449" y="949228"/>
                  </a:lnTo>
                  <a:lnTo>
                    <a:pt x="1642838" y="911516"/>
                  </a:lnTo>
                  <a:lnTo>
                    <a:pt x="1670352" y="872585"/>
                  </a:lnTo>
                  <a:lnTo>
                    <a:pt x="1696303" y="832637"/>
                  </a:lnTo>
                  <a:lnTo>
                    <a:pt x="1721001" y="791877"/>
                  </a:lnTo>
                  <a:lnTo>
                    <a:pt x="1744759" y="750506"/>
                  </a:lnTo>
                  <a:lnTo>
                    <a:pt x="1767888" y="708730"/>
                  </a:lnTo>
                  <a:lnTo>
                    <a:pt x="1790700" y="666750"/>
                  </a:lnTo>
                </a:path>
                <a:path extrusionOk="0" h="1343025" w="3562350">
                  <a:moveTo>
                    <a:pt x="3562350" y="0"/>
                  </a:moveTo>
                  <a:lnTo>
                    <a:pt x="2692908" y="23495"/>
                  </a:lnTo>
                  <a:lnTo>
                    <a:pt x="2637453" y="34653"/>
                  </a:lnTo>
                  <a:lnTo>
                    <a:pt x="2583630" y="47288"/>
                  </a:lnTo>
                  <a:lnTo>
                    <a:pt x="2531439" y="61351"/>
                  </a:lnTo>
                  <a:lnTo>
                    <a:pt x="2480878" y="76797"/>
                  </a:lnTo>
                  <a:lnTo>
                    <a:pt x="2431949" y="93576"/>
                  </a:lnTo>
                  <a:lnTo>
                    <a:pt x="2384650" y="111641"/>
                  </a:lnTo>
                  <a:lnTo>
                    <a:pt x="2338982" y="130946"/>
                  </a:lnTo>
                  <a:lnTo>
                    <a:pt x="2294943" y="151442"/>
                  </a:lnTo>
                  <a:lnTo>
                    <a:pt x="2252533" y="173081"/>
                  </a:lnTo>
                  <a:lnTo>
                    <a:pt x="2211753" y="195817"/>
                  </a:lnTo>
                  <a:lnTo>
                    <a:pt x="2172601" y="219602"/>
                  </a:lnTo>
                  <a:lnTo>
                    <a:pt x="2135078" y="244388"/>
                  </a:lnTo>
                  <a:lnTo>
                    <a:pt x="2099183" y="270128"/>
                  </a:lnTo>
                  <a:lnTo>
                    <a:pt x="2059412" y="302255"/>
                  </a:lnTo>
                  <a:lnTo>
                    <a:pt x="2022745" y="336493"/>
                  </a:lnTo>
                  <a:lnTo>
                    <a:pt x="1988871" y="372634"/>
                  </a:lnTo>
                  <a:lnTo>
                    <a:pt x="1957478" y="410464"/>
                  </a:lnTo>
                  <a:lnTo>
                    <a:pt x="1928258" y="449772"/>
                  </a:lnTo>
                  <a:lnTo>
                    <a:pt x="1900900" y="490349"/>
                  </a:lnTo>
                  <a:lnTo>
                    <a:pt x="1875093" y="531981"/>
                  </a:lnTo>
                  <a:lnTo>
                    <a:pt x="1850527" y="574459"/>
                  </a:lnTo>
                  <a:lnTo>
                    <a:pt x="1826893" y="617570"/>
                  </a:lnTo>
                  <a:lnTo>
                    <a:pt x="1803878" y="661104"/>
                  </a:lnTo>
                  <a:lnTo>
                    <a:pt x="1781175" y="704850"/>
                  </a:lnTo>
                </a:path>
              </a:pathLst>
            </a:custGeom>
            <a:noFill/>
            <a:ln cap="flat" cmpd="sng" w="381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 name="Google Shape;278;p8"/>
            <p:cNvSpPr/>
            <p:nvPr/>
          </p:nvSpPr>
          <p:spPr>
            <a:xfrm>
              <a:off x="2095500" y="1228725"/>
              <a:ext cx="1800225" cy="0"/>
            </a:xfrm>
            <a:custGeom>
              <a:rect b="b" l="l" r="r" t="t"/>
              <a:pathLst>
                <a:path extrusionOk="0" h="120000" w="1800225">
                  <a:moveTo>
                    <a:pt x="1799971" y="0"/>
                  </a:moveTo>
                  <a:lnTo>
                    <a:pt x="0" y="0"/>
                  </a:lnTo>
                </a:path>
              </a:pathLst>
            </a:custGeom>
            <a:noFill/>
            <a:ln cap="flat" cmpd="sng" w="38100">
              <a:solidFill>
                <a:srgbClr val="000000"/>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9" name="Google Shape;279;p8"/>
            <p:cNvSpPr/>
            <p:nvPr/>
          </p:nvSpPr>
          <p:spPr>
            <a:xfrm>
              <a:off x="360578" y="1074038"/>
              <a:ext cx="3385185" cy="1472565"/>
            </a:xfrm>
            <a:custGeom>
              <a:rect b="b" l="l" r="r" t="t"/>
              <a:pathLst>
                <a:path extrusionOk="0" h="1472564" w="3385185">
                  <a:moveTo>
                    <a:pt x="1384" y="1468869"/>
                  </a:moveTo>
                  <a:lnTo>
                    <a:pt x="342" y="1465173"/>
                  </a:lnTo>
                  <a:lnTo>
                    <a:pt x="165" y="1465834"/>
                  </a:lnTo>
                  <a:lnTo>
                    <a:pt x="977" y="1468513"/>
                  </a:lnTo>
                  <a:lnTo>
                    <a:pt x="1384" y="1468869"/>
                  </a:lnTo>
                  <a:close/>
                </a:path>
                <a:path extrusionOk="0" h="1472564" w="3385185">
                  <a:moveTo>
                    <a:pt x="4800" y="1471790"/>
                  </a:moveTo>
                  <a:lnTo>
                    <a:pt x="1384" y="1468869"/>
                  </a:lnTo>
                  <a:lnTo>
                    <a:pt x="1689" y="1469898"/>
                  </a:lnTo>
                  <a:lnTo>
                    <a:pt x="4419" y="1471803"/>
                  </a:lnTo>
                  <a:lnTo>
                    <a:pt x="4800" y="1471790"/>
                  </a:lnTo>
                  <a:close/>
                </a:path>
                <a:path extrusionOk="0" h="1472564" w="3385185">
                  <a:moveTo>
                    <a:pt x="97840" y="1430274"/>
                  </a:moveTo>
                  <a:lnTo>
                    <a:pt x="97472" y="1430413"/>
                  </a:lnTo>
                  <a:lnTo>
                    <a:pt x="97840" y="1430274"/>
                  </a:lnTo>
                  <a:close/>
                </a:path>
                <a:path extrusionOk="0" h="1472564" w="3385185">
                  <a:moveTo>
                    <a:pt x="230505" y="1422603"/>
                  </a:moveTo>
                  <a:lnTo>
                    <a:pt x="229831" y="1423263"/>
                  </a:lnTo>
                  <a:lnTo>
                    <a:pt x="229984" y="1423289"/>
                  </a:lnTo>
                  <a:lnTo>
                    <a:pt x="230505" y="1422603"/>
                  </a:lnTo>
                  <a:close/>
                </a:path>
                <a:path extrusionOk="0" h="1472564" w="3385185">
                  <a:moveTo>
                    <a:pt x="254000" y="1422273"/>
                  </a:moveTo>
                  <a:lnTo>
                    <a:pt x="253695" y="1422654"/>
                  </a:lnTo>
                  <a:lnTo>
                    <a:pt x="254000" y="1422273"/>
                  </a:lnTo>
                  <a:close/>
                </a:path>
                <a:path extrusionOk="0" h="1472564" w="3385185">
                  <a:moveTo>
                    <a:pt x="620115" y="1425206"/>
                  </a:moveTo>
                  <a:lnTo>
                    <a:pt x="619988" y="1424305"/>
                  </a:lnTo>
                  <a:lnTo>
                    <a:pt x="618705" y="1419352"/>
                  </a:lnTo>
                  <a:lnTo>
                    <a:pt x="618705" y="1424559"/>
                  </a:lnTo>
                  <a:lnTo>
                    <a:pt x="617588" y="1427619"/>
                  </a:lnTo>
                  <a:lnTo>
                    <a:pt x="617474" y="1427861"/>
                  </a:lnTo>
                  <a:lnTo>
                    <a:pt x="617067" y="1426756"/>
                  </a:lnTo>
                  <a:lnTo>
                    <a:pt x="617156" y="1427695"/>
                  </a:lnTo>
                  <a:lnTo>
                    <a:pt x="617093" y="1427276"/>
                  </a:lnTo>
                  <a:lnTo>
                    <a:pt x="617016" y="1426629"/>
                  </a:lnTo>
                  <a:lnTo>
                    <a:pt x="617067" y="1426756"/>
                  </a:lnTo>
                  <a:lnTo>
                    <a:pt x="617004" y="1425321"/>
                  </a:lnTo>
                  <a:lnTo>
                    <a:pt x="617131" y="1426921"/>
                  </a:lnTo>
                  <a:lnTo>
                    <a:pt x="617474" y="1427861"/>
                  </a:lnTo>
                  <a:lnTo>
                    <a:pt x="618705" y="1424559"/>
                  </a:lnTo>
                  <a:lnTo>
                    <a:pt x="618705" y="1419352"/>
                  </a:lnTo>
                  <a:lnTo>
                    <a:pt x="618617" y="1419009"/>
                  </a:lnTo>
                  <a:lnTo>
                    <a:pt x="618617" y="1423035"/>
                  </a:lnTo>
                  <a:lnTo>
                    <a:pt x="618413" y="1421701"/>
                  </a:lnTo>
                  <a:lnTo>
                    <a:pt x="617156" y="1419847"/>
                  </a:lnTo>
                  <a:lnTo>
                    <a:pt x="617156" y="1419479"/>
                  </a:lnTo>
                  <a:lnTo>
                    <a:pt x="617181" y="1419860"/>
                  </a:lnTo>
                  <a:lnTo>
                    <a:pt x="618413" y="1421701"/>
                  </a:lnTo>
                  <a:lnTo>
                    <a:pt x="618617" y="1423035"/>
                  </a:lnTo>
                  <a:lnTo>
                    <a:pt x="618617" y="1419009"/>
                  </a:lnTo>
                  <a:lnTo>
                    <a:pt x="618578" y="1418856"/>
                  </a:lnTo>
                  <a:lnTo>
                    <a:pt x="616953" y="1417866"/>
                  </a:lnTo>
                  <a:lnTo>
                    <a:pt x="616953" y="1422793"/>
                  </a:lnTo>
                  <a:lnTo>
                    <a:pt x="616940" y="1423695"/>
                  </a:lnTo>
                  <a:lnTo>
                    <a:pt x="616839" y="1422603"/>
                  </a:lnTo>
                  <a:lnTo>
                    <a:pt x="616839" y="1421180"/>
                  </a:lnTo>
                  <a:lnTo>
                    <a:pt x="616953" y="1422793"/>
                  </a:lnTo>
                  <a:lnTo>
                    <a:pt x="616953" y="1417866"/>
                  </a:lnTo>
                  <a:lnTo>
                    <a:pt x="616267" y="1417447"/>
                  </a:lnTo>
                  <a:lnTo>
                    <a:pt x="615784" y="1416685"/>
                  </a:lnTo>
                  <a:lnTo>
                    <a:pt x="615784" y="1417193"/>
                  </a:lnTo>
                  <a:lnTo>
                    <a:pt x="615645" y="1417104"/>
                  </a:lnTo>
                  <a:lnTo>
                    <a:pt x="615645" y="1422793"/>
                  </a:lnTo>
                  <a:lnTo>
                    <a:pt x="613905" y="1417967"/>
                  </a:lnTo>
                  <a:lnTo>
                    <a:pt x="615645" y="1422793"/>
                  </a:lnTo>
                  <a:lnTo>
                    <a:pt x="615645" y="1417104"/>
                  </a:lnTo>
                  <a:lnTo>
                    <a:pt x="615429" y="1416951"/>
                  </a:lnTo>
                  <a:lnTo>
                    <a:pt x="615556" y="1417015"/>
                  </a:lnTo>
                  <a:lnTo>
                    <a:pt x="615784" y="1417193"/>
                  </a:lnTo>
                  <a:lnTo>
                    <a:pt x="615784" y="1416685"/>
                  </a:lnTo>
                  <a:lnTo>
                    <a:pt x="614908" y="1415300"/>
                  </a:lnTo>
                  <a:lnTo>
                    <a:pt x="611860" y="1413776"/>
                  </a:lnTo>
                  <a:lnTo>
                    <a:pt x="610628" y="1413129"/>
                  </a:lnTo>
                  <a:lnTo>
                    <a:pt x="609917" y="1412748"/>
                  </a:lnTo>
                  <a:lnTo>
                    <a:pt x="609777" y="1412748"/>
                  </a:lnTo>
                  <a:lnTo>
                    <a:pt x="608596" y="1412125"/>
                  </a:lnTo>
                  <a:lnTo>
                    <a:pt x="606069" y="1411097"/>
                  </a:lnTo>
                  <a:lnTo>
                    <a:pt x="605675" y="1410843"/>
                  </a:lnTo>
                  <a:lnTo>
                    <a:pt x="604558" y="1410538"/>
                  </a:lnTo>
                  <a:lnTo>
                    <a:pt x="604558" y="1434350"/>
                  </a:lnTo>
                  <a:lnTo>
                    <a:pt x="603059" y="1433042"/>
                  </a:lnTo>
                  <a:lnTo>
                    <a:pt x="603059" y="1429004"/>
                  </a:lnTo>
                  <a:lnTo>
                    <a:pt x="603097" y="1433068"/>
                  </a:lnTo>
                  <a:lnTo>
                    <a:pt x="604558" y="1434350"/>
                  </a:lnTo>
                  <a:lnTo>
                    <a:pt x="604558" y="1410538"/>
                  </a:lnTo>
                  <a:lnTo>
                    <a:pt x="603859" y="1410335"/>
                  </a:lnTo>
                  <a:lnTo>
                    <a:pt x="602830" y="1409954"/>
                  </a:lnTo>
                  <a:lnTo>
                    <a:pt x="601014" y="1409446"/>
                  </a:lnTo>
                  <a:lnTo>
                    <a:pt x="601014" y="1432102"/>
                  </a:lnTo>
                  <a:lnTo>
                    <a:pt x="600671" y="1431632"/>
                  </a:lnTo>
                  <a:lnTo>
                    <a:pt x="600671" y="1431925"/>
                  </a:lnTo>
                  <a:lnTo>
                    <a:pt x="600456" y="1431798"/>
                  </a:lnTo>
                  <a:lnTo>
                    <a:pt x="600621" y="1431886"/>
                  </a:lnTo>
                  <a:lnTo>
                    <a:pt x="600214" y="1431175"/>
                  </a:lnTo>
                  <a:lnTo>
                    <a:pt x="600583" y="1431798"/>
                  </a:lnTo>
                  <a:lnTo>
                    <a:pt x="600671" y="1431925"/>
                  </a:lnTo>
                  <a:lnTo>
                    <a:pt x="600671" y="1431632"/>
                  </a:lnTo>
                  <a:lnTo>
                    <a:pt x="599668" y="1430223"/>
                  </a:lnTo>
                  <a:lnTo>
                    <a:pt x="599478" y="1429893"/>
                  </a:lnTo>
                  <a:lnTo>
                    <a:pt x="601014" y="1432102"/>
                  </a:lnTo>
                  <a:lnTo>
                    <a:pt x="601014" y="1409446"/>
                  </a:lnTo>
                  <a:lnTo>
                    <a:pt x="597420" y="1408430"/>
                  </a:lnTo>
                  <a:lnTo>
                    <a:pt x="595820" y="1408188"/>
                  </a:lnTo>
                  <a:lnTo>
                    <a:pt x="592569" y="1407807"/>
                  </a:lnTo>
                  <a:lnTo>
                    <a:pt x="592239" y="1407807"/>
                  </a:lnTo>
                  <a:lnTo>
                    <a:pt x="582168" y="1407160"/>
                  </a:lnTo>
                  <a:lnTo>
                    <a:pt x="573811" y="1407160"/>
                  </a:lnTo>
                  <a:lnTo>
                    <a:pt x="561936" y="1406779"/>
                  </a:lnTo>
                  <a:lnTo>
                    <a:pt x="553986" y="1406779"/>
                  </a:lnTo>
                  <a:lnTo>
                    <a:pt x="542823" y="1406156"/>
                  </a:lnTo>
                  <a:lnTo>
                    <a:pt x="536638" y="1406156"/>
                  </a:lnTo>
                  <a:lnTo>
                    <a:pt x="524040" y="1405509"/>
                  </a:lnTo>
                  <a:lnTo>
                    <a:pt x="515886" y="1405509"/>
                  </a:lnTo>
                  <a:lnTo>
                    <a:pt x="504367" y="1405636"/>
                  </a:lnTo>
                  <a:lnTo>
                    <a:pt x="503758" y="1405636"/>
                  </a:lnTo>
                  <a:lnTo>
                    <a:pt x="496570" y="1406017"/>
                  </a:lnTo>
                  <a:lnTo>
                    <a:pt x="496316" y="1406017"/>
                  </a:lnTo>
                  <a:lnTo>
                    <a:pt x="483362" y="1407160"/>
                  </a:lnTo>
                  <a:lnTo>
                    <a:pt x="482688" y="1407287"/>
                  </a:lnTo>
                  <a:lnTo>
                    <a:pt x="475500" y="1408430"/>
                  </a:lnTo>
                  <a:lnTo>
                    <a:pt x="475830" y="1408303"/>
                  </a:lnTo>
                  <a:lnTo>
                    <a:pt x="457822" y="1410462"/>
                  </a:lnTo>
                  <a:lnTo>
                    <a:pt x="457708" y="1410601"/>
                  </a:lnTo>
                  <a:lnTo>
                    <a:pt x="449427" y="1411605"/>
                  </a:lnTo>
                  <a:lnTo>
                    <a:pt x="449986" y="1411605"/>
                  </a:lnTo>
                  <a:lnTo>
                    <a:pt x="431266" y="1413129"/>
                  </a:lnTo>
                  <a:lnTo>
                    <a:pt x="399364" y="1413129"/>
                  </a:lnTo>
                  <a:lnTo>
                    <a:pt x="383882" y="1412367"/>
                  </a:lnTo>
                  <a:lnTo>
                    <a:pt x="384365" y="1412367"/>
                  </a:lnTo>
                  <a:lnTo>
                    <a:pt x="378053" y="1411744"/>
                  </a:lnTo>
                  <a:lnTo>
                    <a:pt x="376796" y="1411605"/>
                  </a:lnTo>
                  <a:lnTo>
                    <a:pt x="376821" y="1411744"/>
                  </a:lnTo>
                  <a:lnTo>
                    <a:pt x="365658" y="1410601"/>
                  </a:lnTo>
                  <a:lnTo>
                    <a:pt x="365810" y="1410601"/>
                  </a:lnTo>
                  <a:lnTo>
                    <a:pt x="359689" y="1409954"/>
                  </a:lnTo>
                  <a:lnTo>
                    <a:pt x="359029" y="1409954"/>
                  </a:lnTo>
                  <a:lnTo>
                    <a:pt x="351104" y="1409573"/>
                  </a:lnTo>
                  <a:lnTo>
                    <a:pt x="351459" y="1409573"/>
                  </a:lnTo>
                  <a:lnTo>
                    <a:pt x="347141" y="1409192"/>
                  </a:lnTo>
                  <a:lnTo>
                    <a:pt x="337350" y="1408430"/>
                  </a:lnTo>
                  <a:lnTo>
                    <a:pt x="333413" y="1408188"/>
                  </a:lnTo>
                  <a:lnTo>
                    <a:pt x="331457" y="1408049"/>
                  </a:lnTo>
                  <a:lnTo>
                    <a:pt x="331812" y="1408188"/>
                  </a:lnTo>
                  <a:lnTo>
                    <a:pt x="323430" y="1407426"/>
                  </a:lnTo>
                  <a:lnTo>
                    <a:pt x="322033" y="1407287"/>
                  </a:lnTo>
                  <a:lnTo>
                    <a:pt x="320649" y="1407160"/>
                  </a:lnTo>
                  <a:lnTo>
                    <a:pt x="321398" y="1407160"/>
                  </a:lnTo>
                  <a:lnTo>
                    <a:pt x="316801" y="1406398"/>
                  </a:lnTo>
                  <a:lnTo>
                    <a:pt x="315277" y="1406156"/>
                  </a:lnTo>
                  <a:lnTo>
                    <a:pt x="314807" y="1406017"/>
                  </a:lnTo>
                  <a:lnTo>
                    <a:pt x="306171" y="1405013"/>
                  </a:lnTo>
                  <a:lnTo>
                    <a:pt x="306565" y="1405013"/>
                  </a:lnTo>
                  <a:lnTo>
                    <a:pt x="302234" y="1404251"/>
                  </a:lnTo>
                  <a:lnTo>
                    <a:pt x="301523" y="1404251"/>
                  </a:lnTo>
                  <a:lnTo>
                    <a:pt x="293598" y="1403604"/>
                  </a:lnTo>
                  <a:lnTo>
                    <a:pt x="294322" y="1403604"/>
                  </a:lnTo>
                  <a:lnTo>
                    <a:pt x="290004" y="1402842"/>
                  </a:lnTo>
                  <a:lnTo>
                    <a:pt x="287045" y="1402334"/>
                  </a:lnTo>
                  <a:lnTo>
                    <a:pt x="282536" y="1401572"/>
                  </a:lnTo>
                  <a:lnTo>
                    <a:pt x="281787" y="1401457"/>
                  </a:lnTo>
                  <a:lnTo>
                    <a:pt x="282282" y="1401533"/>
                  </a:lnTo>
                  <a:lnTo>
                    <a:pt x="281965" y="1401457"/>
                  </a:lnTo>
                  <a:lnTo>
                    <a:pt x="280035" y="1400937"/>
                  </a:lnTo>
                  <a:lnTo>
                    <a:pt x="279565" y="1400810"/>
                  </a:lnTo>
                  <a:lnTo>
                    <a:pt x="279908" y="1400937"/>
                  </a:lnTo>
                  <a:lnTo>
                    <a:pt x="279400" y="1400810"/>
                  </a:lnTo>
                  <a:lnTo>
                    <a:pt x="276453" y="1400073"/>
                  </a:lnTo>
                  <a:lnTo>
                    <a:pt x="275615" y="1399667"/>
                  </a:lnTo>
                  <a:lnTo>
                    <a:pt x="273723" y="1398778"/>
                  </a:lnTo>
                  <a:lnTo>
                    <a:pt x="273113" y="1398600"/>
                  </a:lnTo>
                  <a:lnTo>
                    <a:pt x="272643" y="1398270"/>
                  </a:lnTo>
                  <a:lnTo>
                    <a:pt x="271056" y="1397254"/>
                  </a:lnTo>
                  <a:lnTo>
                    <a:pt x="269811" y="1396492"/>
                  </a:lnTo>
                  <a:lnTo>
                    <a:pt x="267322" y="1394968"/>
                  </a:lnTo>
                  <a:lnTo>
                    <a:pt x="266877" y="1394587"/>
                  </a:lnTo>
                  <a:lnTo>
                    <a:pt x="266750" y="1394460"/>
                  </a:lnTo>
                  <a:lnTo>
                    <a:pt x="265988" y="1393698"/>
                  </a:lnTo>
                  <a:lnTo>
                    <a:pt x="265074" y="1393317"/>
                  </a:lnTo>
                  <a:lnTo>
                    <a:pt x="264477" y="1393075"/>
                  </a:lnTo>
                  <a:lnTo>
                    <a:pt x="264477" y="1407807"/>
                  </a:lnTo>
                  <a:lnTo>
                    <a:pt x="264210" y="1408099"/>
                  </a:lnTo>
                  <a:lnTo>
                    <a:pt x="264210" y="1408430"/>
                  </a:lnTo>
                  <a:lnTo>
                    <a:pt x="263931" y="1408899"/>
                  </a:lnTo>
                  <a:lnTo>
                    <a:pt x="263740" y="1409166"/>
                  </a:lnTo>
                  <a:lnTo>
                    <a:pt x="263740" y="1409573"/>
                  </a:lnTo>
                  <a:lnTo>
                    <a:pt x="263359" y="1409852"/>
                  </a:lnTo>
                  <a:lnTo>
                    <a:pt x="262636" y="1410982"/>
                  </a:lnTo>
                  <a:lnTo>
                    <a:pt x="263321" y="1409865"/>
                  </a:lnTo>
                  <a:lnTo>
                    <a:pt x="263740" y="1409573"/>
                  </a:lnTo>
                  <a:lnTo>
                    <a:pt x="263740" y="1409166"/>
                  </a:lnTo>
                  <a:lnTo>
                    <a:pt x="263563" y="1409407"/>
                  </a:lnTo>
                  <a:lnTo>
                    <a:pt x="264210" y="1408430"/>
                  </a:lnTo>
                  <a:lnTo>
                    <a:pt x="264210" y="1408099"/>
                  </a:lnTo>
                  <a:lnTo>
                    <a:pt x="263245" y="1409534"/>
                  </a:lnTo>
                  <a:lnTo>
                    <a:pt x="264071" y="1408226"/>
                  </a:lnTo>
                  <a:lnTo>
                    <a:pt x="263080" y="1409192"/>
                  </a:lnTo>
                  <a:lnTo>
                    <a:pt x="264083" y="1408201"/>
                  </a:lnTo>
                  <a:lnTo>
                    <a:pt x="264375" y="1407922"/>
                  </a:lnTo>
                  <a:lnTo>
                    <a:pt x="264477" y="1393075"/>
                  </a:lnTo>
                  <a:lnTo>
                    <a:pt x="263867" y="1392809"/>
                  </a:lnTo>
                  <a:lnTo>
                    <a:pt x="263575" y="1392694"/>
                  </a:lnTo>
                  <a:lnTo>
                    <a:pt x="261378" y="1392694"/>
                  </a:lnTo>
                  <a:lnTo>
                    <a:pt x="261378" y="1412748"/>
                  </a:lnTo>
                  <a:lnTo>
                    <a:pt x="261086" y="1413129"/>
                  </a:lnTo>
                  <a:lnTo>
                    <a:pt x="261010" y="1413395"/>
                  </a:lnTo>
                  <a:lnTo>
                    <a:pt x="261188" y="1413510"/>
                  </a:lnTo>
                  <a:lnTo>
                    <a:pt x="260908" y="1413332"/>
                  </a:lnTo>
                  <a:lnTo>
                    <a:pt x="261378" y="1412748"/>
                  </a:lnTo>
                  <a:lnTo>
                    <a:pt x="261378" y="1392694"/>
                  </a:lnTo>
                  <a:lnTo>
                    <a:pt x="258406" y="1392694"/>
                  </a:lnTo>
                  <a:lnTo>
                    <a:pt x="258140" y="1392745"/>
                  </a:lnTo>
                  <a:lnTo>
                    <a:pt x="258140" y="1411516"/>
                  </a:lnTo>
                  <a:lnTo>
                    <a:pt x="257886" y="1411617"/>
                  </a:lnTo>
                  <a:lnTo>
                    <a:pt x="258140" y="1411516"/>
                  </a:lnTo>
                  <a:lnTo>
                    <a:pt x="258140" y="1392745"/>
                  </a:lnTo>
                  <a:lnTo>
                    <a:pt x="257733" y="1392809"/>
                  </a:lnTo>
                  <a:lnTo>
                    <a:pt x="257098" y="1392923"/>
                  </a:lnTo>
                  <a:lnTo>
                    <a:pt x="257098" y="1411909"/>
                  </a:lnTo>
                  <a:lnTo>
                    <a:pt x="256908" y="1411986"/>
                  </a:lnTo>
                  <a:lnTo>
                    <a:pt x="257073" y="1411909"/>
                  </a:lnTo>
                  <a:lnTo>
                    <a:pt x="255727" y="1411744"/>
                  </a:lnTo>
                  <a:lnTo>
                    <a:pt x="256070" y="1411744"/>
                  </a:lnTo>
                  <a:lnTo>
                    <a:pt x="257073" y="1411909"/>
                  </a:lnTo>
                  <a:lnTo>
                    <a:pt x="257098" y="1392923"/>
                  </a:lnTo>
                  <a:lnTo>
                    <a:pt x="256070" y="1393075"/>
                  </a:lnTo>
                  <a:lnTo>
                    <a:pt x="257619" y="1392809"/>
                  </a:lnTo>
                  <a:lnTo>
                    <a:pt x="256908" y="1392809"/>
                  </a:lnTo>
                  <a:lnTo>
                    <a:pt x="254520" y="1393075"/>
                  </a:lnTo>
                  <a:lnTo>
                    <a:pt x="252272" y="1394079"/>
                  </a:lnTo>
                  <a:lnTo>
                    <a:pt x="251269" y="1395069"/>
                  </a:lnTo>
                  <a:lnTo>
                    <a:pt x="250240" y="1396111"/>
                  </a:lnTo>
                  <a:lnTo>
                    <a:pt x="250596" y="1395730"/>
                  </a:lnTo>
                  <a:lnTo>
                    <a:pt x="251269" y="1395069"/>
                  </a:lnTo>
                  <a:lnTo>
                    <a:pt x="250190" y="1395603"/>
                  </a:lnTo>
                  <a:lnTo>
                    <a:pt x="248742" y="1397012"/>
                  </a:lnTo>
                  <a:lnTo>
                    <a:pt x="247472" y="1399667"/>
                  </a:lnTo>
                  <a:lnTo>
                    <a:pt x="248386" y="1398346"/>
                  </a:lnTo>
                  <a:lnTo>
                    <a:pt x="248183" y="1398676"/>
                  </a:lnTo>
                  <a:lnTo>
                    <a:pt x="247688" y="1399438"/>
                  </a:lnTo>
                  <a:lnTo>
                    <a:pt x="247815" y="1399286"/>
                  </a:lnTo>
                  <a:lnTo>
                    <a:pt x="246811" y="1400810"/>
                  </a:lnTo>
                  <a:lnTo>
                    <a:pt x="247688" y="1399438"/>
                  </a:lnTo>
                  <a:lnTo>
                    <a:pt x="246202" y="1401279"/>
                  </a:lnTo>
                  <a:lnTo>
                    <a:pt x="246011" y="1401457"/>
                  </a:lnTo>
                  <a:lnTo>
                    <a:pt x="245783" y="1401699"/>
                  </a:lnTo>
                  <a:lnTo>
                    <a:pt x="245122" y="1402461"/>
                  </a:lnTo>
                  <a:lnTo>
                    <a:pt x="241884" y="1406779"/>
                  </a:lnTo>
                  <a:lnTo>
                    <a:pt x="242189" y="1406398"/>
                  </a:lnTo>
                  <a:lnTo>
                    <a:pt x="237832" y="1412125"/>
                  </a:lnTo>
                  <a:lnTo>
                    <a:pt x="236029" y="1415034"/>
                  </a:lnTo>
                  <a:lnTo>
                    <a:pt x="236308" y="1414538"/>
                  </a:lnTo>
                  <a:lnTo>
                    <a:pt x="235953" y="1415034"/>
                  </a:lnTo>
                  <a:lnTo>
                    <a:pt x="233959" y="1417955"/>
                  </a:lnTo>
                  <a:lnTo>
                    <a:pt x="233756" y="1418209"/>
                  </a:lnTo>
                  <a:lnTo>
                    <a:pt x="231533" y="1421130"/>
                  </a:lnTo>
                  <a:lnTo>
                    <a:pt x="230632" y="1422425"/>
                  </a:lnTo>
                  <a:lnTo>
                    <a:pt x="230632" y="1423162"/>
                  </a:lnTo>
                  <a:lnTo>
                    <a:pt x="230314" y="1423327"/>
                  </a:lnTo>
                  <a:lnTo>
                    <a:pt x="230517" y="1423263"/>
                  </a:lnTo>
                  <a:lnTo>
                    <a:pt x="230187" y="1423403"/>
                  </a:lnTo>
                  <a:lnTo>
                    <a:pt x="230314" y="1423377"/>
                  </a:lnTo>
                  <a:lnTo>
                    <a:pt x="230441" y="1423327"/>
                  </a:lnTo>
                  <a:lnTo>
                    <a:pt x="229920" y="1423543"/>
                  </a:lnTo>
                  <a:lnTo>
                    <a:pt x="230314" y="1423377"/>
                  </a:lnTo>
                  <a:lnTo>
                    <a:pt x="230149" y="1423416"/>
                  </a:lnTo>
                  <a:lnTo>
                    <a:pt x="230314" y="1423327"/>
                  </a:lnTo>
                  <a:lnTo>
                    <a:pt x="230073" y="1423416"/>
                  </a:lnTo>
                  <a:lnTo>
                    <a:pt x="230632" y="1423162"/>
                  </a:lnTo>
                  <a:lnTo>
                    <a:pt x="230632" y="1422425"/>
                  </a:lnTo>
                  <a:lnTo>
                    <a:pt x="230505" y="1422603"/>
                  </a:lnTo>
                  <a:lnTo>
                    <a:pt x="230035" y="1423301"/>
                  </a:lnTo>
                  <a:lnTo>
                    <a:pt x="229819" y="1423263"/>
                  </a:lnTo>
                  <a:lnTo>
                    <a:pt x="230047" y="1423035"/>
                  </a:lnTo>
                  <a:lnTo>
                    <a:pt x="228587" y="1423035"/>
                  </a:lnTo>
                  <a:lnTo>
                    <a:pt x="226123" y="1422793"/>
                  </a:lnTo>
                  <a:lnTo>
                    <a:pt x="225640" y="1422793"/>
                  </a:lnTo>
                  <a:lnTo>
                    <a:pt x="224904" y="1422654"/>
                  </a:lnTo>
                  <a:lnTo>
                    <a:pt x="223443" y="1422412"/>
                  </a:lnTo>
                  <a:lnTo>
                    <a:pt x="222669" y="1422514"/>
                  </a:lnTo>
                  <a:lnTo>
                    <a:pt x="219214" y="1421892"/>
                  </a:lnTo>
                  <a:lnTo>
                    <a:pt x="217284" y="1421650"/>
                  </a:lnTo>
                  <a:lnTo>
                    <a:pt x="216331" y="1421511"/>
                  </a:lnTo>
                  <a:lnTo>
                    <a:pt x="216738" y="1421650"/>
                  </a:lnTo>
                  <a:lnTo>
                    <a:pt x="213842" y="1421130"/>
                  </a:lnTo>
                  <a:lnTo>
                    <a:pt x="212864" y="1420964"/>
                  </a:lnTo>
                  <a:lnTo>
                    <a:pt x="212572" y="1420888"/>
                  </a:lnTo>
                  <a:lnTo>
                    <a:pt x="209867" y="1420126"/>
                  </a:lnTo>
                  <a:lnTo>
                    <a:pt x="203276" y="1418336"/>
                  </a:lnTo>
                  <a:lnTo>
                    <a:pt x="203479" y="1418336"/>
                  </a:lnTo>
                  <a:lnTo>
                    <a:pt x="198793" y="1416951"/>
                  </a:lnTo>
                  <a:lnTo>
                    <a:pt x="198450" y="1416812"/>
                  </a:lnTo>
                  <a:lnTo>
                    <a:pt x="190639" y="1414780"/>
                  </a:lnTo>
                  <a:lnTo>
                    <a:pt x="190436" y="1414729"/>
                  </a:lnTo>
                  <a:lnTo>
                    <a:pt x="190220" y="1414653"/>
                  </a:lnTo>
                  <a:lnTo>
                    <a:pt x="187769" y="1413891"/>
                  </a:lnTo>
                  <a:lnTo>
                    <a:pt x="187375" y="1413776"/>
                  </a:lnTo>
                  <a:lnTo>
                    <a:pt x="187604" y="1413891"/>
                  </a:lnTo>
                  <a:lnTo>
                    <a:pt x="181483" y="1411744"/>
                  </a:lnTo>
                  <a:lnTo>
                    <a:pt x="181356" y="1411744"/>
                  </a:lnTo>
                  <a:lnTo>
                    <a:pt x="177368" y="1410335"/>
                  </a:lnTo>
                  <a:lnTo>
                    <a:pt x="176555" y="1410335"/>
                  </a:lnTo>
                  <a:lnTo>
                    <a:pt x="170434" y="1408811"/>
                  </a:lnTo>
                  <a:lnTo>
                    <a:pt x="169659" y="1408684"/>
                  </a:lnTo>
                  <a:lnTo>
                    <a:pt x="164960" y="1408049"/>
                  </a:lnTo>
                  <a:lnTo>
                    <a:pt x="164604" y="1407922"/>
                  </a:lnTo>
                  <a:lnTo>
                    <a:pt x="157759" y="1407287"/>
                  </a:lnTo>
                  <a:lnTo>
                    <a:pt x="156743" y="1407287"/>
                  </a:lnTo>
                  <a:lnTo>
                    <a:pt x="153504" y="1407426"/>
                  </a:lnTo>
                  <a:lnTo>
                    <a:pt x="147434" y="1407426"/>
                  </a:lnTo>
                  <a:lnTo>
                    <a:pt x="143484" y="1407541"/>
                  </a:lnTo>
                  <a:lnTo>
                    <a:pt x="137007" y="1407541"/>
                  </a:lnTo>
                  <a:lnTo>
                    <a:pt x="132334" y="1407668"/>
                  </a:lnTo>
                  <a:lnTo>
                    <a:pt x="132080" y="1407668"/>
                  </a:lnTo>
                  <a:lnTo>
                    <a:pt x="123444" y="1408188"/>
                  </a:lnTo>
                  <a:lnTo>
                    <a:pt x="123012" y="1408188"/>
                  </a:lnTo>
                  <a:lnTo>
                    <a:pt x="118706" y="1408684"/>
                  </a:lnTo>
                  <a:lnTo>
                    <a:pt x="118516" y="1408684"/>
                  </a:lnTo>
                  <a:lnTo>
                    <a:pt x="110236" y="1409712"/>
                  </a:lnTo>
                  <a:lnTo>
                    <a:pt x="109054" y="1409954"/>
                  </a:lnTo>
                  <a:lnTo>
                    <a:pt x="105117" y="1411224"/>
                  </a:lnTo>
                  <a:lnTo>
                    <a:pt x="104813" y="1411224"/>
                  </a:lnTo>
                  <a:lnTo>
                    <a:pt x="99428" y="1413129"/>
                  </a:lnTo>
                  <a:lnTo>
                    <a:pt x="98971" y="1413268"/>
                  </a:lnTo>
                  <a:lnTo>
                    <a:pt x="91795" y="1416304"/>
                  </a:lnTo>
                  <a:lnTo>
                    <a:pt x="91440" y="1416443"/>
                  </a:lnTo>
                  <a:lnTo>
                    <a:pt x="86779" y="1418717"/>
                  </a:lnTo>
                  <a:lnTo>
                    <a:pt x="75552" y="1424063"/>
                  </a:lnTo>
                  <a:lnTo>
                    <a:pt x="75361" y="1424178"/>
                  </a:lnTo>
                  <a:lnTo>
                    <a:pt x="70205" y="1426921"/>
                  </a:lnTo>
                  <a:lnTo>
                    <a:pt x="70358" y="1426857"/>
                  </a:lnTo>
                  <a:lnTo>
                    <a:pt x="58153" y="1432687"/>
                  </a:lnTo>
                  <a:lnTo>
                    <a:pt x="58013" y="1432826"/>
                  </a:lnTo>
                  <a:lnTo>
                    <a:pt x="41922" y="1440942"/>
                  </a:lnTo>
                  <a:lnTo>
                    <a:pt x="37553" y="1443228"/>
                  </a:lnTo>
                  <a:lnTo>
                    <a:pt x="37960" y="1442974"/>
                  </a:lnTo>
                  <a:lnTo>
                    <a:pt x="28968" y="1446911"/>
                  </a:lnTo>
                  <a:lnTo>
                    <a:pt x="29146" y="1446911"/>
                  </a:lnTo>
                  <a:lnTo>
                    <a:pt x="25565" y="1448435"/>
                  </a:lnTo>
                  <a:lnTo>
                    <a:pt x="25361" y="1448435"/>
                  </a:lnTo>
                  <a:lnTo>
                    <a:pt x="18884" y="1451368"/>
                  </a:lnTo>
                  <a:lnTo>
                    <a:pt x="18643" y="1451368"/>
                  </a:lnTo>
                  <a:lnTo>
                    <a:pt x="16471" y="1452499"/>
                  </a:lnTo>
                  <a:lnTo>
                    <a:pt x="16675" y="1452372"/>
                  </a:lnTo>
                  <a:lnTo>
                    <a:pt x="16383" y="1452499"/>
                  </a:lnTo>
                  <a:lnTo>
                    <a:pt x="13830" y="1453667"/>
                  </a:lnTo>
                  <a:lnTo>
                    <a:pt x="13830" y="1465961"/>
                  </a:lnTo>
                  <a:lnTo>
                    <a:pt x="13347" y="1467015"/>
                  </a:lnTo>
                  <a:lnTo>
                    <a:pt x="13347" y="1468615"/>
                  </a:lnTo>
                  <a:lnTo>
                    <a:pt x="12407" y="1469136"/>
                  </a:lnTo>
                  <a:lnTo>
                    <a:pt x="13119" y="1468755"/>
                  </a:lnTo>
                  <a:lnTo>
                    <a:pt x="13284" y="1468678"/>
                  </a:lnTo>
                  <a:lnTo>
                    <a:pt x="13347" y="1467015"/>
                  </a:lnTo>
                  <a:lnTo>
                    <a:pt x="12801" y="1468208"/>
                  </a:lnTo>
                  <a:lnTo>
                    <a:pt x="12801" y="1468894"/>
                  </a:lnTo>
                  <a:lnTo>
                    <a:pt x="12801" y="1468208"/>
                  </a:lnTo>
                  <a:lnTo>
                    <a:pt x="12725" y="1468335"/>
                  </a:lnTo>
                  <a:lnTo>
                    <a:pt x="13830" y="1465961"/>
                  </a:lnTo>
                  <a:lnTo>
                    <a:pt x="13830" y="1453667"/>
                  </a:lnTo>
                  <a:lnTo>
                    <a:pt x="12712" y="1454162"/>
                  </a:lnTo>
                  <a:lnTo>
                    <a:pt x="10579" y="1455293"/>
                  </a:lnTo>
                  <a:lnTo>
                    <a:pt x="9728" y="1455775"/>
                  </a:lnTo>
                  <a:lnTo>
                    <a:pt x="9131" y="1455928"/>
                  </a:lnTo>
                  <a:lnTo>
                    <a:pt x="6680" y="1457502"/>
                  </a:lnTo>
                  <a:lnTo>
                    <a:pt x="6680" y="1457960"/>
                  </a:lnTo>
                  <a:lnTo>
                    <a:pt x="5308" y="1458607"/>
                  </a:lnTo>
                  <a:lnTo>
                    <a:pt x="5575" y="1458468"/>
                  </a:lnTo>
                  <a:lnTo>
                    <a:pt x="6680" y="1457960"/>
                  </a:lnTo>
                  <a:lnTo>
                    <a:pt x="6680" y="1457502"/>
                  </a:lnTo>
                  <a:lnTo>
                    <a:pt x="5956" y="1457960"/>
                  </a:lnTo>
                  <a:lnTo>
                    <a:pt x="5410" y="1458468"/>
                  </a:lnTo>
                  <a:lnTo>
                    <a:pt x="5854" y="1458048"/>
                  </a:lnTo>
                  <a:lnTo>
                    <a:pt x="4813" y="1458798"/>
                  </a:lnTo>
                  <a:lnTo>
                    <a:pt x="4584" y="1458861"/>
                  </a:lnTo>
                  <a:lnTo>
                    <a:pt x="3390" y="1459103"/>
                  </a:lnTo>
                  <a:lnTo>
                    <a:pt x="2070" y="1460296"/>
                  </a:lnTo>
                  <a:lnTo>
                    <a:pt x="1270" y="1460754"/>
                  </a:lnTo>
                  <a:lnTo>
                    <a:pt x="0" y="1463929"/>
                  </a:lnTo>
                  <a:lnTo>
                    <a:pt x="7518" y="1472184"/>
                  </a:lnTo>
                  <a:lnTo>
                    <a:pt x="8801" y="1471625"/>
                  </a:lnTo>
                  <a:lnTo>
                    <a:pt x="10528" y="1471549"/>
                  </a:lnTo>
                  <a:lnTo>
                    <a:pt x="12623" y="1469898"/>
                  </a:lnTo>
                  <a:lnTo>
                    <a:pt x="13106" y="1469517"/>
                  </a:lnTo>
                  <a:lnTo>
                    <a:pt x="13233" y="1468920"/>
                  </a:lnTo>
                  <a:lnTo>
                    <a:pt x="13119" y="1469517"/>
                  </a:lnTo>
                  <a:lnTo>
                    <a:pt x="14274" y="1468589"/>
                  </a:lnTo>
                  <a:lnTo>
                    <a:pt x="15252" y="1467726"/>
                  </a:lnTo>
                  <a:lnTo>
                    <a:pt x="15748" y="1467485"/>
                  </a:lnTo>
                  <a:lnTo>
                    <a:pt x="17335" y="1466723"/>
                  </a:lnTo>
                  <a:lnTo>
                    <a:pt x="15240" y="1467751"/>
                  </a:lnTo>
                  <a:lnTo>
                    <a:pt x="14274" y="1468589"/>
                  </a:lnTo>
                  <a:lnTo>
                    <a:pt x="15760" y="1467993"/>
                  </a:lnTo>
                  <a:lnTo>
                    <a:pt x="17145" y="1467104"/>
                  </a:lnTo>
                  <a:lnTo>
                    <a:pt x="17678" y="1466862"/>
                  </a:lnTo>
                  <a:lnTo>
                    <a:pt x="18542" y="1466481"/>
                  </a:lnTo>
                  <a:lnTo>
                    <a:pt x="18326" y="1466723"/>
                  </a:lnTo>
                  <a:lnTo>
                    <a:pt x="18821" y="1466481"/>
                  </a:lnTo>
                  <a:lnTo>
                    <a:pt x="22542" y="1464576"/>
                  </a:lnTo>
                  <a:lnTo>
                    <a:pt x="24422" y="1463687"/>
                  </a:lnTo>
                  <a:lnTo>
                    <a:pt x="24701" y="1463548"/>
                  </a:lnTo>
                  <a:lnTo>
                    <a:pt x="30861" y="1460754"/>
                  </a:lnTo>
                  <a:lnTo>
                    <a:pt x="30581" y="1460893"/>
                  </a:lnTo>
                  <a:lnTo>
                    <a:pt x="30899" y="1460754"/>
                  </a:lnTo>
                  <a:lnTo>
                    <a:pt x="34188" y="1459484"/>
                  </a:lnTo>
                  <a:lnTo>
                    <a:pt x="34429" y="1459369"/>
                  </a:lnTo>
                  <a:lnTo>
                    <a:pt x="39370" y="1457198"/>
                  </a:lnTo>
                  <a:lnTo>
                    <a:pt x="41402" y="1456309"/>
                  </a:lnTo>
                  <a:lnTo>
                    <a:pt x="43154" y="1455547"/>
                  </a:lnTo>
                  <a:lnTo>
                    <a:pt x="43446" y="1455432"/>
                  </a:lnTo>
                  <a:lnTo>
                    <a:pt x="43637" y="1455293"/>
                  </a:lnTo>
                  <a:lnTo>
                    <a:pt x="47993" y="1453261"/>
                  </a:lnTo>
                  <a:lnTo>
                    <a:pt x="58915" y="1448054"/>
                  </a:lnTo>
                  <a:lnTo>
                    <a:pt x="58572" y="1448054"/>
                  </a:lnTo>
                  <a:lnTo>
                    <a:pt x="64046" y="1445641"/>
                  </a:lnTo>
                  <a:lnTo>
                    <a:pt x="64223" y="1445641"/>
                  </a:lnTo>
                  <a:lnTo>
                    <a:pt x="69405" y="1443228"/>
                  </a:lnTo>
                  <a:lnTo>
                    <a:pt x="76225" y="1440053"/>
                  </a:lnTo>
                  <a:lnTo>
                    <a:pt x="81711" y="1437767"/>
                  </a:lnTo>
                  <a:lnTo>
                    <a:pt x="82105" y="1437767"/>
                  </a:lnTo>
                  <a:lnTo>
                    <a:pt x="93294" y="1432318"/>
                  </a:lnTo>
                  <a:lnTo>
                    <a:pt x="93141" y="1432560"/>
                  </a:lnTo>
                  <a:lnTo>
                    <a:pt x="93662" y="1432318"/>
                  </a:lnTo>
                  <a:lnTo>
                    <a:pt x="97345" y="1430515"/>
                  </a:lnTo>
                  <a:lnTo>
                    <a:pt x="97472" y="1430401"/>
                  </a:lnTo>
                  <a:lnTo>
                    <a:pt x="104368" y="1427734"/>
                  </a:lnTo>
                  <a:lnTo>
                    <a:pt x="104698" y="1427619"/>
                  </a:lnTo>
                  <a:lnTo>
                    <a:pt x="104305" y="1427734"/>
                  </a:lnTo>
                  <a:lnTo>
                    <a:pt x="107010" y="1426857"/>
                  </a:lnTo>
                  <a:lnTo>
                    <a:pt x="109715" y="1425968"/>
                  </a:lnTo>
                  <a:lnTo>
                    <a:pt x="109194" y="1426210"/>
                  </a:lnTo>
                  <a:lnTo>
                    <a:pt x="110185" y="1425968"/>
                  </a:lnTo>
                  <a:lnTo>
                    <a:pt x="112268" y="1425448"/>
                  </a:lnTo>
                  <a:lnTo>
                    <a:pt x="114096" y="1425206"/>
                  </a:lnTo>
                  <a:lnTo>
                    <a:pt x="120548" y="1424305"/>
                  </a:lnTo>
                  <a:lnTo>
                    <a:pt x="120015" y="1424305"/>
                  </a:lnTo>
                  <a:lnTo>
                    <a:pt x="124333" y="1424063"/>
                  </a:lnTo>
                  <a:lnTo>
                    <a:pt x="132549" y="1423809"/>
                  </a:lnTo>
                  <a:lnTo>
                    <a:pt x="132334" y="1423797"/>
                  </a:lnTo>
                  <a:lnTo>
                    <a:pt x="229273" y="1423797"/>
                  </a:lnTo>
                  <a:lnTo>
                    <a:pt x="132549" y="1423809"/>
                  </a:lnTo>
                  <a:lnTo>
                    <a:pt x="137007" y="1423924"/>
                  </a:lnTo>
                  <a:lnTo>
                    <a:pt x="143484" y="1423924"/>
                  </a:lnTo>
                  <a:lnTo>
                    <a:pt x="147434" y="1424063"/>
                  </a:lnTo>
                  <a:lnTo>
                    <a:pt x="153504" y="1424063"/>
                  </a:lnTo>
                  <a:lnTo>
                    <a:pt x="156743" y="1424178"/>
                  </a:lnTo>
                  <a:lnTo>
                    <a:pt x="162826" y="1425067"/>
                  </a:lnTo>
                  <a:lnTo>
                    <a:pt x="162369" y="1424825"/>
                  </a:lnTo>
                  <a:lnTo>
                    <a:pt x="167030" y="1425829"/>
                  </a:lnTo>
                  <a:lnTo>
                    <a:pt x="166471" y="1425587"/>
                  </a:lnTo>
                  <a:lnTo>
                    <a:pt x="172097" y="1426984"/>
                  </a:lnTo>
                  <a:lnTo>
                    <a:pt x="175361" y="1428242"/>
                  </a:lnTo>
                  <a:lnTo>
                    <a:pt x="175628" y="1428381"/>
                  </a:lnTo>
                  <a:lnTo>
                    <a:pt x="181737" y="1430528"/>
                  </a:lnTo>
                  <a:lnTo>
                    <a:pt x="185026" y="1431798"/>
                  </a:lnTo>
                  <a:lnTo>
                    <a:pt x="185686" y="1431937"/>
                  </a:lnTo>
                  <a:lnTo>
                    <a:pt x="193890" y="1434071"/>
                  </a:lnTo>
                  <a:lnTo>
                    <a:pt x="198234" y="1435354"/>
                  </a:lnTo>
                  <a:lnTo>
                    <a:pt x="198501" y="1435493"/>
                  </a:lnTo>
                  <a:lnTo>
                    <a:pt x="204978" y="1437259"/>
                  </a:lnTo>
                  <a:lnTo>
                    <a:pt x="204736" y="1437259"/>
                  </a:lnTo>
                  <a:lnTo>
                    <a:pt x="208318" y="1438529"/>
                  </a:lnTo>
                  <a:lnTo>
                    <a:pt x="209448" y="1438668"/>
                  </a:lnTo>
                  <a:lnTo>
                    <a:pt x="213766" y="1439418"/>
                  </a:lnTo>
                  <a:lnTo>
                    <a:pt x="214083" y="1439418"/>
                  </a:lnTo>
                  <a:lnTo>
                    <a:pt x="216865" y="1439786"/>
                  </a:lnTo>
                  <a:lnTo>
                    <a:pt x="219913" y="1440434"/>
                  </a:lnTo>
                  <a:lnTo>
                    <a:pt x="221653" y="1440700"/>
                  </a:lnTo>
                  <a:lnTo>
                    <a:pt x="222631" y="1440700"/>
                  </a:lnTo>
                  <a:lnTo>
                    <a:pt x="223532" y="1440942"/>
                  </a:lnTo>
                  <a:lnTo>
                    <a:pt x="224421" y="1441018"/>
                  </a:lnTo>
                  <a:lnTo>
                    <a:pt x="225577" y="1441323"/>
                  </a:lnTo>
                  <a:lnTo>
                    <a:pt x="227266" y="1441462"/>
                  </a:lnTo>
                  <a:lnTo>
                    <a:pt x="228346" y="1441704"/>
                  </a:lnTo>
                  <a:lnTo>
                    <a:pt x="232397" y="1441704"/>
                  </a:lnTo>
                  <a:lnTo>
                    <a:pt x="236054" y="1441323"/>
                  </a:lnTo>
                  <a:lnTo>
                    <a:pt x="237134" y="1441081"/>
                  </a:lnTo>
                  <a:lnTo>
                    <a:pt x="237451" y="1440942"/>
                  </a:lnTo>
                  <a:lnTo>
                    <a:pt x="238074" y="1440700"/>
                  </a:lnTo>
                  <a:lnTo>
                    <a:pt x="238404" y="1440561"/>
                  </a:lnTo>
                  <a:lnTo>
                    <a:pt x="238633" y="1440434"/>
                  </a:lnTo>
                  <a:lnTo>
                    <a:pt x="239128" y="1440180"/>
                  </a:lnTo>
                  <a:lnTo>
                    <a:pt x="239763" y="1439672"/>
                  </a:lnTo>
                  <a:lnTo>
                    <a:pt x="242163" y="1437767"/>
                  </a:lnTo>
                  <a:lnTo>
                    <a:pt x="242646" y="1437386"/>
                  </a:lnTo>
                  <a:lnTo>
                    <a:pt x="242912" y="1437043"/>
                  </a:lnTo>
                  <a:lnTo>
                    <a:pt x="243332" y="1436763"/>
                  </a:lnTo>
                  <a:lnTo>
                    <a:pt x="244043" y="1436001"/>
                  </a:lnTo>
                  <a:lnTo>
                    <a:pt x="245364" y="1434592"/>
                  </a:lnTo>
                  <a:lnTo>
                    <a:pt x="245833" y="1433969"/>
                  </a:lnTo>
                  <a:lnTo>
                    <a:pt x="250812" y="1427099"/>
                  </a:lnTo>
                  <a:lnTo>
                    <a:pt x="251066" y="1426718"/>
                  </a:lnTo>
                  <a:lnTo>
                    <a:pt x="251587" y="1425968"/>
                  </a:lnTo>
                  <a:lnTo>
                    <a:pt x="253504" y="1423035"/>
                  </a:lnTo>
                  <a:lnTo>
                    <a:pt x="253669" y="1422793"/>
                  </a:lnTo>
                  <a:lnTo>
                    <a:pt x="253695" y="1422654"/>
                  </a:lnTo>
                  <a:lnTo>
                    <a:pt x="254584" y="1421384"/>
                  </a:lnTo>
                  <a:lnTo>
                    <a:pt x="255066" y="1420698"/>
                  </a:lnTo>
                  <a:lnTo>
                    <a:pt x="255587" y="1420126"/>
                  </a:lnTo>
                  <a:lnTo>
                    <a:pt x="256832" y="1418717"/>
                  </a:lnTo>
                  <a:lnTo>
                    <a:pt x="257378" y="1417955"/>
                  </a:lnTo>
                  <a:lnTo>
                    <a:pt x="259613" y="1414919"/>
                  </a:lnTo>
                  <a:lnTo>
                    <a:pt x="260096" y="1414272"/>
                  </a:lnTo>
                  <a:lnTo>
                    <a:pt x="259486" y="1414919"/>
                  </a:lnTo>
                  <a:lnTo>
                    <a:pt x="260083" y="1414272"/>
                  </a:lnTo>
                  <a:lnTo>
                    <a:pt x="260375" y="1413891"/>
                  </a:lnTo>
                  <a:lnTo>
                    <a:pt x="260096" y="1414272"/>
                  </a:lnTo>
                  <a:lnTo>
                    <a:pt x="260426" y="1413891"/>
                  </a:lnTo>
                  <a:lnTo>
                    <a:pt x="260616" y="1413675"/>
                  </a:lnTo>
                  <a:lnTo>
                    <a:pt x="260921" y="1413891"/>
                  </a:lnTo>
                  <a:lnTo>
                    <a:pt x="261543" y="1414233"/>
                  </a:lnTo>
                  <a:lnTo>
                    <a:pt x="261048" y="1414018"/>
                  </a:lnTo>
                  <a:lnTo>
                    <a:pt x="262851" y="1415034"/>
                  </a:lnTo>
                  <a:lnTo>
                    <a:pt x="262699" y="1414919"/>
                  </a:lnTo>
                  <a:lnTo>
                    <a:pt x="265849" y="1416812"/>
                  </a:lnTo>
                  <a:lnTo>
                    <a:pt x="267309" y="1417256"/>
                  </a:lnTo>
                  <a:lnTo>
                    <a:pt x="269494" y="1418336"/>
                  </a:lnTo>
                  <a:lnTo>
                    <a:pt x="274535" y="1419860"/>
                  </a:lnTo>
                  <a:lnTo>
                    <a:pt x="274828" y="1419860"/>
                  </a:lnTo>
                  <a:lnTo>
                    <a:pt x="277710" y="1420507"/>
                  </a:lnTo>
                  <a:lnTo>
                    <a:pt x="278434" y="1420749"/>
                  </a:lnTo>
                  <a:lnTo>
                    <a:pt x="286715" y="1422273"/>
                  </a:lnTo>
                  <a:lnTo>
                    <a:pt x="291109" y="1423035"/>
                  </a:lnTo>
                  <a:lnTo>
                    <a:pt x="291820" y="1423035"/>
                  </a:lnTo>
                  <a:lnTo>
                    <a:pt x="299631" y="1423670"/>
                  </a:lnTo>
                  <a:lnTo>
                    <a:pt x="303339" y="1424305"/>
                  </a:lnTo>
                  <a:lnTo>
                    <a:pt x="303733" y="1424305"/>
                  </a:lnTo>
                  <a:lnTo>
                    <a:pt x="312381" y="1425448"/>
                  </a:lnTo>
                  <a:lnTo>
                    <a:pt x="311873" y="1425448"/>
                  </a:lnTo>
                  <a:lnTo>
                    <a:pt x="318757" y="1426591"/>
                  </a:lnTo>
                  <a:lnTo>
                    <a:pt x="329920" y="1427619"/>
                  </a:lnTo>
                  <a:lnTo>
                    <a:pt x="330238" y="1427619"/>
                  </a:lnTo>
                  <a:lnTo>
                    <a:pt x="335902" y="1428000"/>
                  </a:lnTo>
                  <a:lnTo>
                    <a:pt x="345516" y="1428762"/>
                  </a:lnTo>
                  <a:lnTo>
                    <a:pt x="349834" y="1429143"/>
                  </a:lnTo>
                  <a:lnTo>
                    <a:pt x="350215" y="1429143"/>
                  </a:lnTo>
                  <a:lnTo>
                    <a:pt x="358140" y="1429512"/>
                  </a:lnTo>
                  <a:lnTo>
                    <a:pt x="357390" y="1429385"/>
                  </a:lnTo>
                  <a:lnTo>
                    <a:pt x="363512" y="1430147"/>
                  </a:lnTo>
                  <a:lnTo>
                    <a:pt x="363753" y="1430274"/>
                  </a:lnTo>
                  <a:lnTo>
                    <a:pt x="382485" y="1432179"/>
                  </a:lnTo>
                  <a:lnTo>
                    <a:pt x="382968" y="1432179"/>
                  </a:lnTo>
                  <a:lnTo>
                    <a:pt x="398449" y="1432826"/>
                  </a:lnTo>
                  <a:lnTo>
                    <a:pt x="432790" y="1432826"/>
                  </a:lnTo>
                  <a:lnTo>
                    <a:pt x="451510" y="1431417"/>
                  </a:lnTo>
                  <a:lnTo>
                    <a:pt x="451993" y="1431417"/>
                  </a:lnTo>
                  <a:lnTo>
                    <a:pt x="460286" y="1430274"/>
                  </a:lnTo>
                  <a:lnTo>
                    <a:pt x="468083" y="1429385"/>
                  </a:lnTo>
                  <a:lnTo>
                    <a:pt x="478218" y="1428242"/>
                  </a:lnTo>
                  <a:lnTo>
                    <a:pt x="478459" y="1428242"/>
                  </a:lnTo>
                  <a:lnTo>
                    <a:pt x="485660" y="1427099"/>
                  </a:lnTo>
                  <a:lnTo>
                    <a:pt x="485025" y="1427099"/>
                  </a:lnTo>
                  <a:lnTo>
                    <a:pt x="497992" y="1426210"/>
                  </a:lnTo>
                  <a:lnTo>
                    <a:pt x="497573" y="1426210"/>
                  </a:lnTo>
                  <a:lnTo>
                    <a:pt x="504698" y="1425841"/>
                  </a:lnTo>
                  <a:lnTo>
                    <a:pt x="504367" y="1425829"/>
                  </a:lnTo>
                  <a:lnTo>
                    <a:pt x="596023" y="1425829"/>
                  </a:lnTo>
                  <a:lnTo>
                    <a:pt x="504698" y="1425841"/>
                  </a:lnTo>
                  <a:lnTo>
                    <a:pt x="515886" y="1425968"/>
                  </a:lnTo>
                  <a:lnTo>
                    <a:pt x="522871" y="1425968"/>
                  </a:lnTo>
                  <a:lnTo>
                    <a:pt x="535470" y="1426718"/>
                  </a:lnTo>
                  <a:lnTo>
                    <a:pt x="541489" y="1426718"/>
                  </a:lnTo>
                  <a:lnTo>
                    <a:pt x="552653" y="1427480"/>
                  </a:lnTo>
                  <a:lnTo>
                    <a:pt x="561301" y="1427619"/>
                  </a:lnTo>
                  <a:lnTo>
                    <a:pt x="573189" y="1428000"/>
                  </a:lnTo>
                  <a:lnTo>
                    <a:pt x="580669" y="1428000"/>
                  </a:lnTo>
                  <a:lnTo>
                    <a:pt x="590753" y="1428762"/>
                  </a:lnTo>
                  <a:lnTo>
                    <a:pt x="590257" y="1428623"/>
                  </a:lnTo>
                  <a:lnTo>
                    <a:pt x="592582" y="1428902"/>
                  </a:lnTo>
                  <a:lnTo>
                    <a:pt x="596239" y="1429854"/>
                  </a:lnTo>
                  <a:lnTo>
                    <a:pt x="597839" y="1430528"/>
                  </a:lnTo>
                  <a:lnTo>
                    <a:pt x="597992" y="1430515"/>
                  </a:lnTo>
                  <a:lnTo>
                    <a:pt x="597801" y="1430210"/>
                  </a:lnTo>
                  <a:lnTo>
                    <a:pt x="597928" y="1430401"/>
                  </a:lnTo>
                  <a:lnTo>
                    <a:pt x="598030" y="1430528"/>
                  </a:lnTo>
                  <a:lnTo>
                    <a:pt x="599401" y="1431150"/>
                  </a:lnTo>
                  <a:lnTo>
                    <a:pt x="597992" y="1430515"/>
                  </a:lnTo>
                  <a:lnTo>
                    <a:pt x="598246" y="1430909"/>
                  </a:lnTo>
                  <a:lnTo>
                    <a:pt x="599998" y="1431798"/>
                  </a:lnTo>
                  <a:lnTo>
                    <a:pt x="600392" y="1431988"/>
                  </a:lnTo>
                  <a:lnTo>
                    <a:pt x="599998" y="1431798"/>
                  </a:lnTo>
                  <a:lnTo>
                    <a:pt x="601078" y="1432941"/>
                  </a:lnTo>
                  <a:lnTo>
                    <a:pt x="601268" y="1433017"/>
                  </a:lnTo>
                  <a:lnTo>
                    <a:pt x="600786" y="1432191"/>
                  </a:lnTo>
                  <a:lnTo>
                    <a:pt x="601230" y="1432941"/>
                  </a:lnTo>
                  <a:lnTo>
                    <a:pt x="601522" y="1433449"/>
                  </a:lnTo>
                  <a:lnTo>
                    <a:pt x="603059" y="1434287"/>
                  </a:lnTo>
                  <a:lnTo>
                    <a:pt x="603059" y="1433690"/>
                  </a:lnTo>
                  <a:lnTo>
                    <a:pt x="603148" y="1434350"/>
                  </a:lnTo>
                  <a:lnTo>
                    <a:pt x="603072" y="1434592"/>
                  </a:lnTo>
                  <a:lnTo>
                    <a:pt x="606272" y="1437767"/>
                  </a:lnTo>
                  <a:lnTo>
                    <a:pt x="614184" y="1437767"/>
                  </a:lnTo>
                  <a:lnTo>
                    <a:pt x="616623" y="1435354"/>
                  </a:lnTo>
                  <a:lnTo>
                    <a:pt x="617397" y="1434592"/>
                  </a:lnTo>
                  <a:lnTo>
                    <a:pt x="617397" y="1431264"/>
                  </a:lnTo>
                  <a:lnTo>
                    <a:pt x="617397" y="1430147"/>
                  </a:lnTo>
                  <a:lnTo>
                    <a:pt x="617397" y="1429854"/>
                  </a:lnTo>
                  <a:lnTo>
                    <a:pt x="617220" y="1430147"/>
                  </a:lnTo>
                  <a:lnTo>
                    <a:pt x="617359" y="1429893"/>
                  </a:lnTo>
                  <a:lnTo>
                    <a:pt x="617258" y="1428242"/>
                  </a:lnTo>
                  <a:lnTo>
                    <a:pt x="617283" y="1428381"/>
                  </a:lnTo>
                  <a:lnTo>
                    <a:pt x="617397" y="1429854"/>
                  </a:lnTo>
                  <a:lnTo>
                    <a:pt x="617397" y="1431264"/>
                  </a:lnTo>
                  <a:lnTo>
                    <a:pt x="617804" y="1430794"/>
                  </a:lnTo>
                  <a:lnTo>
                    <a:pt x="618629" y="1427734"/>
                  </a:lnTo>
                  <a:lnTo>
                    <a:pt x="618553" y="1427861"/>
                  </a:lnTo>
                  <a:lnTo>
                    <a:pt x="618642" y="1427657"/>
                  </a:lnTo>
                  <a:lnTo>
                    <a:pt x="620115" y="1425206"/>
                  </a:lnTo>
                  <a:close/>
                </a:path>
                <a:path extrusionOk="0" h="1472564" w="3385185">
                  <a:moveTo>
                    <a:pt x="2999206" y="27686"/>
                  </a:moveTo>
                  <a:lnTo>
                    <a:pt x="2995142" y="27178"/>
                  </a:lnTo>
                  <a:lnTo>
                    <a:pt x="2985744" y="27178"/>
                  </a:lnTo>
                  <a:lnTo>
                    <a:pt x="2983954" y="27571"/>
                  </a:lnTo>
                  <a:lnTo>
                    <a:pt x="2983230" y="27686"/>
                  </a:lnTo>
                  <a:lnTo>
                    <a:pt x="2999206" y="27686"/>
                  </a:lnTo>
                  <a:close/>
                </a:path>
                <a:path extrusionOk="0" h="1472564" w="3385185">
                  <a:moveTo>
                    <a:pt x="3066389" y="46431"/>
                  </a:moveTo>
                  <a:lnTo>
                    <a:pt x="3066364" y="47498"/>
                  </a:lnTo>
                  <a:lnTo>
                    <a:pt x="3066389" y="46431"/>
                  </a:lnTo>
                  <a:close/>
                </a:path>
                <a:path extrusionOk="0" h="1472564" w="3385185">
                  <a:moveTo>
                    <a:pt x="3102610" y="29692"/>
                  </a:moveTo>
                  <a:lnTo>
                    <a:pt x="3102445" y="29921"/>
                  </a:lnTo>
                  <a:lnTo>
                    <a:pt x="3102559" y="29768"/>
                  </a:lnTo>
                  <a:close/>
                </a:path>
                <a:path extrusionOk="0" h="1472564" w="3385185">
                  <a:moveTo>
                    <a:pt x="3119653" y="15862"/>
                  </a:moveTo>
                  <a:lnTo>
                    <a:pt x="3119450" y="15163"/>
                  </a:lnTo>
                  <a:lnTo>
                    <a:pt x="3119551" y="15671"/>
                  </a:lnTo>
                  <a:lnTo>
                    <a:pt x="3119653" y="15862"/>
                  </a:lnTo>
                  <a:close/>
                </a:path>
                <a:path extrusionOk="0" h="1472564" w="3385185">
                  <a:moveTo>
                    <a:pt x="3123730" y="31623"/>
                  </a:moveTo>
                  <a:lnTo>
                    <a:pt x="3123666" y="31470"/>
                  </a:lnTo>
                  <a:lnTo>
                    <a:pt x="3123666" y="31623"/>
                  </a:lnTo>
                  <a:close/>
                </a:path>
                <a:path extrusionOk="0" h="1472564" w="3385185">
                  <a:moveTo>
                    <a:pt x="3268700" y="45085"/>
                  </a:moveTo>
                  <a:lnTo>
                    <a:pt x="3268281" y="45021"/>
                  </a:lnTo>
                  <a:lnTo>
                    <a:pt x="3268599" y="45085"/>
                  </a:lnTo>
                  <a:close/>
                </a:path>
                <a:path extrusionOk="0" h="1472564" w="3385185">
                  <a:moveTo>
                    <a:pt x="3361791" y="65151"/>
                  </a:moveTo>
                  <a:lnTo>
                    <a:pt x="3361105" y="64604"/>
                  </a:lnTo>
                  <a:lnTo>
                    <a:pt x="3360686" y="64427"/>
                  </a:lnTo>
                  <a:lnTo>
                    <a:pt x="3361791" y="65151"/>
                  </a:lnTo>
                  <a:close/>
                </a:path>
                <a:path extrusionOk="0" h="1472564" w="3385185">
                  <a:moveTo>
                    <a:pt x="3385032" y="57658"/>
                  </a:moveTo>
                  <a:lnTo>
                    <a:pt x="3384499" y="57137"/>
                  </a:lnTo>
                  <a:lnTo>
                    <a:pt x="3384258" y="55753"/>
                  </a:lnTo>
                  <a:lnTo>
                    <a:pt x="3384042" y="55486"/>
                  </a:lnTo>
                  <a:lnTo>
                    <a:pt x="3384042" y="62115"/>
                  </a:lnTo>
                  <a:lnTo>
                    <a:pt x="3383953" y="63131"/>
                  </a:lnTo>
                  <a:lnTo>
                    <a:pt x="3384016" y="62217"/>
                  </a:lnTo>
                  <a:lnTo>
                    <a:pt x="3384042" y="55486"/>
                  </a:lnTo>
                  <a:lnTo>
                    <a:pt x="3383546" y="54864"/>
                  </a:lnTo>
                  <a:lnTo>
                    <a:pt x="3382670" y="53784"/>
                  </a:lnTo>
                  <a:lnTo>
                    <a:pt x="3382251" y="52832"/>
                  </a:lnTo>
                  <a:lnTo>
                    <a:pt x="3381349" y="50800"/>
                  </a:lnTo>
                  <a:lnTo>
                    <a:pt x="3380422" y="50177"/>
                  </a:lnTo>
                  <a:lnTo>
                    <a:pt x="3378047" y="48514"/>
                  </a:lnTo>
                  <a:lnTo>
                    <a:pt x="3377527" y="48488"/>
                  </a:lnTo>
                  <a:lnTo>
                    <a:pt x="3377527" y="50292"/>
                  </a:lnTo>
                  <a:lnTo>
                    <a:pt x="3377133" y="50253"/>
                  </a:lnTo>
                  <a:lnTo>
                    <a:pt x="3377527" y="50292"/>
                  </a:lnTo>
                  <a:lnTo>
                    <a:pt x="3377527" y="48488"/>
                  </a:lnTo>
                  <a:lnTo>
                    <a:pt x="3375456" y="48336"/>
                  </a:lnTo>
                  <a:lnTo>
                    <a:pt x="3375202" y="48196"/>
                  </a:lnTo>
                  <a:lnTo>
                    <a:pt x="3375202" y="48488"/>
                  </a:lnTo>
                  <a:lnTo>
                    <a:pt x="3374936" y="48310"/>
                  </a:lnTo>
                  <a:lnTo>
                    <a:pt x="3375202" y="48488"/>
                  </a:lnTo>
                  <a:lnTo>
                    <a:pt x="3375202" y="48196"/>
                  </a:lnTo>
                  <a:lnTo>
                    <a:pt x="3374326" y="47853"/>
                  </a:lnTo>
                  <a:lnTo>
                    <a:pt x="3374694" y="48133"/>
                  </a:lnTo>
                  <a:lnTo>
                    <a:pt x="3374326" y="47891"/>
                  </a:lnTo>
                  <a:lnTo>
                    <a:pt x="3372459" y="47129"/>
                  </a:lnTo>
                  <a:lnTo>
                    <a:pt x="3371570" y="47218"/>
                  </a:lnTo>
                  <a:lnTo>
                    <a:pt x="3371570" y="48133"/>
                  </a:lnTo>
                  <a:lnTo>
                    <a:pt x="3371291" y="47993"/>
                  </a:lnTo>
                  <a:lnTo>
                    <a:pt x="3371481" y="48082"/>
                  </a:lnTo>
                  <a:lnTo>
                    <a:pt x="3371570" y="47218"/>
                  </a:lnTo>
                  <a:lnTo>
                    <a:pt x="3370376" y="47320"/>
                  </a:lnTo>
                  <a:lnTo>
                    <a:pt x="3370376" y="69634"/>
                  </a:lnTo>
                  <a:lnTo>
                    <a:pt x="3370376" y="47320"/>
                  </a:lnTo>
                  <a:lnTo>
                    <a:pt x="3369526" y="47383"/>
                  </a:lnTo>
                  <a:lnTo>
                    <a:pt x="3372459" y="47129"/>
                  </a:lnTo>
                  <a:lnTo>
                    <a:pt x="3374072" y="47752"/>
                  </a:lnTo>
                  <a:lnTo>
                    <a:pt x="3374237" y="47828"/>
                  </a:lnTo>
                  <a:lnTo>
                    <a:pt x="3372967" y="46863"/>
                  </a:lnTo>
                  <a:lnTo>
                    <a:pt x="3373602" y="47383"/>
                  </a:lnTo>
                  <a:lnTo>
                    <a:pt x="3374110" y="47752"/>
                  </a:lnTo>
                  <a:lnTo>
                    <a:pt x="3373221" y="47129"/>
                  </a:lnTo>
                  <a:lnTo>
                    <a:pt x="3372726" y="46736"/>
                  </a:lnTo>
                  <a:lnTo>
                    <a:pt x="3371024" y="45466"/>
                  </a:lnTo>
                  <a:lnTo>
                    <a:pt x="3370694" y="45351"/>
                  </a:lnTo>
                  <a:lnTo>
                    <a:pt x="3370694" y="45707"/>
                  </a:lnTo>
                  <a:lnTo>
                    <a:pt x="3370364" y="45466"/>
                  </a:lnTo>
                  <a:lnTo>
                    <a:pt x="3370694" y="45707"/>
                  </a:lnTo>
                  <a:lnTo>
                    <a:pt x="3370694" y="45351"/>
                  </a:lnTo>
                  <a:lnTo>
                    <a:pt x="3370034" y="45097"/>
                  </a:lnTo>
                  <a:lnTo>
                    <a:pt x="3369843" y="44996"/>
                  </a:lnTo>
                  <a:lnTo>
                    <a:pt x="3369716" y="44919"/>
                  </a:lnTo>
                  <a:lnTo>
                    <a:pt x="3369030" y="44437"/>
                  </a:lnTo>
                  <a:lnTo>
                    <a:pt x="3369030" y="69011"/>
                  </a:lnTo>
                  <a:lnTo>
                    <a:pt x="3369030" y="44437"/>
                  </a:lnTo>
                  <a:lnTo>
                    <a:pt x="3367811" y="43561"/>
                  </a:lnTo>
                  <a:lnTo>
                    <a:pt x="3367633" y="43434"/>
                  </a:lnTo>
                  <a:lnTo>
                    <a:pt x="3366693" y="42837"/>
                  </a:lnTo>
                  <a:lnTo>
                    <a:pt x="3367379" y="43434"/>
                  </a:lnTo>
                  <a:lnTo>
                    <a:pt x="3366668" y="42824"/>
                  </a:lnTo>
                  <a:lnTo>
                    <a:pt x="3366097" y="42316"/>
                  </a:lnTo>
                  <a:lnTo>
                    <a:pt x="3366097" y="65024"/>
                  </a:lnTo>
                  <a:lnTo>
                    <a:pt x="3363950" y="63893"/>
                  </a:lnTo>
                  <a:lnTo>
                    <a:pt x="3363950" y="66548"/>
                  </a:lnTo>
                  <a:lnTo>
                    <a:pt x="3363303" y="66179"/>
                  </a:lnTo>
                  <a:lnTo>
                    <a:pt x="3363950" y="66548"/>
                  </a:lnTo>
                  <a:lnTo>
                    <a:pt x="3363950" y="63893"/>
                  </a:lnTo>
                  <a:lnTo>
                    <a:pt x="3363950" y="63766"/>
                  </a:lnTo>
                  <a:lnTo>
                    <a:pt x="3363950" y="62103"/>
                  </a:lnTo>
                  <a:lnTo>
                    <a:pt x="3363950" y="61595"/>
                  </a:lnTo>
                  <a:lnTo>
                    <a:pt x="3363950" y="61353"/>
                  </a:lnTo>
                  <a:lnTo>
                    <a:pt x="3363938" y="60325"/>
                  </a:lnTo>
                  <a:lnTo>
                    <a:pt x="3363950" y="59436"/>
                  </a:lnTo>
                  <a:lnTo>
                    <a:pt x="3363950" y="59575"/>
                  </a:lnTo>
                  <a:lnTo>
                    <a:pt x="3364090" y="58978"/>
                  </a:lnTo>
                  <a:lnTo>
                    <a:pt x="3363988" y="60439"/>
                  </a:lnTo>
                  <a:lnTo>
                    <a:pt x="3364052" y="63944"/>
                  </a:lnTo>
                  <a:lnTo>
                    <a:pt x="3366097" y="65024"/>
                  </a:lnTo>
                  <a:lnTo>
                    <a:pt x="3366097" y="42316"/>
                  </a:lnTo>
                  <a:lnTo>
                    <a:pt x="3365652" y="41910"/>
                  </a:lnTo>
                  <a:lnTo>
                    <a:pt x="3365220" y="41541"/>
                  </a:lnTo>
                  <a:lnTo>
                    <a:pt x="3364547" y="41122"/>
                  </a:lnTo>
                  <a:lnTo>
                    <a:pt x="3364547" y="57137"/>
                  </a:lnTo>
                  <a:lnTo>
                    <a:pt x="3364496" y="57365"/>
                  </a:lnTo>
                  <a:lnTo>
                    <a:pt x="3364547" y="57137"/>
                  </a:lnTo>
                  <a:lnTo>
                    <a:pt x="3364547" y="41122"/>
                  </a:lnTo>
                  <a:lnTo>
                    <a:pt x="3362553" y="39878"/>
                  </a:lnTo>
                  <a:lnTo>
                    <a:pt x="3361994" y="39662"/>
                  </a:lnTo>
                  <a:lnTo>
                    <a:pt x="3361994" y="65151"/>
                  </a:lnTo>
                  <a:lnTo>
                    <a:pt x="3361715" y="64960"/>
                  </a:lnTo>
                  <a:lnTo>
                    <a:pt x="3361410" y="64744"/>
                  </a:lnTo>
                  <a:lnTo>
                    <a:pt x="3361194" y="64566"/>
                  </a:lnTo>
                  <a:lnTo>
                    <a:pt x="3361334" y="64630"/>
                  </a:lnTo>
                  <a:lnTo>
                    <a:pt x="3361461" y="64744"/>
                  </a:lnTo>
                  <a:lnTo>
                    <a:pt x="3361994" y="65151"/>
                  </a:lnTo>
                  <a:lnTo>
                    <a:pt x="3361994" y="39662"/>
                  </a:lnTo>
                  <a:lnTo>
                    <a:pt x="3361029" y="39281"/>
                  </a:lnTo>
                  <a:lnTo>
                    <a:pt x="3361029" y="64135"/>
                  </a:lnTo>
                  <a:lnTo>
                    <a:pt x="3360483" y="63830"/>
                  </a:lnTo>
                  <a:lnTo>
                    <a:pt x="3360940" y="64096"/>
                  </a:lnTo>
                  <a:lnTo>
                    <a:pt x="3361029" y="39281"/>
                  </a:lnTo>
                  <a:lnTo>
                    <a:pt x="3360369" y="39027"/>
                  </a:lnTo>
                  <a:lnTo>
                    <a:pt x="3360369" y="63766"/>
                  </a:lnTo>
                  <a:lnTo>
                    <a:pt x="3359759" y="62611"/>
                  </a:lnTo>
                  <a:lnTo>
                    <a:pt x="3360267" y="63627"/>
                  </a:lnTo>
                  <a:lnTo>
                    <a:pt x="3360369" y="63766"/>
                  </a:lnTo>
                  <a:lnTo>
                    <a:pt x="3360369" y="39027"/>
                  </a:lnTo>
                  <a:lnTo>
                    <a:pt x="3359962" y="38862"/>
                  </a:lnTo>
                  <a:lnTo>
                    <a:pt x="3359505" y="38735"/>
                  </a:lnTo>
                  <a:lnTo>
                    <a:pt x="3358515" y="38366"/>
                  </a:lnTo>
                  <a:lnTo>
                    <a:pt x="3357499" y="37985"/>
                  </a:lnTo>
                  <a:lnTo>
                    <a:pt x="3357499" y="62064"/>
                  </a:lnTo>
                  <a:lnTo>
                    <a:pt x="3356711" y="61595"/>
                  </a:lnTo>
                  <a:lnTo>
                    <a:pt x="3357092" y="61722"/>
                  </a:lnTo>
                  <a:lnTo>
                    <a:pt x="3357499" y="62064"/>
                  </a:lnTo>
                  <a:lnTo>
                    <a:pt x="3357499" y="37985"/>
                  </a:lnTo>
                  <a:lnTo>
                    <a:pt x="3356546" y="37604"/>
                  </a:lnTo>
                  <a:lnTo>
                    <a:pt x="3356216" y="37465"/>
                  </a:lnTo>
                  <a:lnTo>
                    <a:pt x="3355886" y="37338"/>
                  </a:lnTo>
                  <a:lnTo>
                    <a:pt x="3355568" y="37211"/>
                  </a:lnTo>
                  <a:lnTo>
                    <a:pt x="3355822" y="37338"/>
                  </a:lnTo>
                  <a:lnTo>
                    <a:pt x="3355822" y="61087"/>
                  </a:lnTo>
                  <a:lnTo>
                    <a:pt x="3355594" y="60985"/>
                  </a:lnTo>
                  <a:lnTo>
                    <a:pt x="3355822" y="61087"/>
                  </a:lnTo>
                  <a:lnTo>
                    <a:pt x="3355670" y="60960"/>
                  </a:lnTo>
                  <a:lnTo>
                    <a:pt x="3355822" y="61087"/>
                  </a:lnTo>
                  <a:lnTo>
                    <a:pt x="3355822" y="37338"/>
                  </a:lnTo>
                  <a:lnTo>
                    <a:pt x="3355492" y="37211"/>
                  </a:lnTo>
                  <a:lnTo>
                    <a:pt x="3352266" y="35953"/>
                  </a:lnTo>
                  <a:lnTo>
                    <a:pt x="3344646" y="34036"/>
                  </a:lnTo>
                  <a:lnTo>
                    <a:pt x="3344519" y="34036"/>
                  </a:lnTo>
                  <a:lnTo>
                    <a:pt x="3341344" y="33274"/>
                  </a:lnTo>
                  <a:lnTo>
                    <a:pt x="3340201" y="33147"/>
                  </a:lnTo>
                  <a:lnTo>
                    <a:pt x="3334105" y="32385"/>
                  </a:lnTo>
                  <a:lnTo>
                    <a:pt x="3333851" y="32385"/>
                  </a:lnTo>
                  <a:lnTo>
                    <a:pt x="3329787" y="32016"/>
                  </a:lnTo>
                  <a:lnTo>
                    <a:pt x="3330676" y="32016"/>
                  </a:lnTo>
                  <a:lnTo>
                    <a:pt x="3324580" y="30988"/>
                  </a:lnTo>
                  <a:lnTo>
                    <a:pt x="3322802" y="30861"/>
                  </a:lnTo>
                  <a:lnTo>
                    <a:pt x="3320135" y="30861"/>
                  </a:lnTo>
                  <a:lnTo>
                    <a:pt x="3317849" y="30607"/>
                  </a:lnTo>
                  <a:lnTo>
                    <a:pt x="3314420" y="30226"/>
                  </a:lnTo>
                  <a:lnTo>
                    <a:pt x="3315944" y="30607"/>
                  </a:lnTo>
                  <a:lnTo>
                    <a:pt x="3313138" y="29921"/>
                  </a:lnTo>
                  <a:lnTo>
                    <a:pt x="3310991" y="29464"/>
                  </a:lnTo>
                  <a:lnTo>
                    <a:pt x="3303879" y="29210"/>
                  </a:lnTo>
                  <a:lnTo>
                    <a:pt x="3304260" y="29210"/>
                  </a:lnTo>
                  <a:lnTo>
                    <a:pt x="3300323" y="28702"/>
                  </a:lnTo>
                  <a:lnTo>
                    <a:pt x="3290417" y="27686"/>
                  </a:lnTo>
                  <a:lnTo>
                    <a:pt x="3290925" y="27686"/>
                  </a:lnTo>
                  <a:lnTo>
                    <a:pt x="3286226" y="27051"/>
                  </a:lnTo>
                  <a:lnTo>
                    <a:pt x="3286480" y="27051"/>
                  </a:lnTo>
                  <a:lnTo>
                    <a:pt x="3277514" y="25400"/>
                  </a:lnTo>
                  <a:lnTo>
                    <a:pt x="3277019" y="25311"/>
                  </a:lnTo>
                  <a:lnTo>
                    <a:pt x="3276841" y="25273"/>
                  </a:lnTo>
                  <a:lnTo>
                    <a:pt x="3265182" y="22860"/>
                  </a:lnTo>
                  <a:lnTo>
                    <a:pt x="3263341" y="22491"/>
                  </a:lnTo>
                  <a:lnTo>
                    <a:pt x="3262731" y="22352"/>
                  </a:lnTo>
                  <a:lnTo>
                    <a:pt x="3261842" y="22225"/>
                  </a:lnTo>
                  <a:lnTo>
                    <a:pt x="3258286" y="22098"/>
                  </a:lnTo>
                  <a:lnTo>
                    <a:pt x="3259429" y="22098"/>
                  </a:lnTo>
                  <a:lnTo>
                    <a:pt x="3250793" y="20447"/>
                  </a:lnTo>
                  <a:lnTo>
                    <a:pt x="3249650" y="20078"/>
                  </a:lnTo>
                  <a:lnTo>
                    <a:pt x="3247860" y="19939"/>
                  </a:lnTo>
                  <a:lnTo>
                    <a:pt x="3246856" y="19875"/>
                  </a:lnTo>
                  <a:lnTo>
                    <a:pt x="3246158" y="19824"/>
                  </a:lnTo>
                  <a:lnTo>
                    <a:pt x="3246856" y="19939"/>
                  </a:lnTo>
                  <a:lnTo>
                    <a:pt x="3246259" y="19824"/>
                  </a:lnTo>
                  <a:lnTo>
                    <a:pt x="3239630" y="18554"/>
                  </a:lnTo>
                  <a:lnTo>
                    <a:pt x="3238982" y="18415"/>
                  </a:lnTo>
                  <a:lnTo>
                    <a:pt x="3239363" y="18554"/>
                  </a:lnTo>
                  <a:lnTo>
                    <a:pt x="3235553" y="17653"/>
                  </a:lnTo>
                  <a:lnTo>
                    <a:pt x="3229076" y="16637"/>
                  </a:lnTo>
                  <a:lnTo>
                    <a:pt x="3227425" y="16510"/>
                  </a:lnTo>
                  <a:lnTo>
                    <a:pt x="3223615" y="16510"/>
                  </a:lnTo>
                  <a:lnTo>
                    <a:pt x="3217519" y="16141"/>
                  </a:lnTo>
                  <a:lnTo>
                    <a:pt x="3210280" y="16141"/>
                  </a:lnTo>
                  <a:lnTo>
                    <a:pt x="3203676" y="16510"/>
                  </a:lnTo>
                  <a:lnTo>
                    <a:pt x="3184245" y="16510"/>
                  </a:lnTo>
                  <a:lnTo>
                    <a:pt x="3178403" y="16903"/>
                  </a:lnTo>
                  <a:lnTo>
                    <a:pt x="3172307" y="16903"/>
                  </a:lnTo>
                  <a:lnTo>
                    <a:pt x="3165068" y="17653"/>
                  </a:lnTo>
                  <a:lnTo>
                    <a:pt x="3165449" y="17653"/>
                  </a:lnTo>
                  <a:lnTo>
                    <a:pt x="3160369" y="18161"/>
                  </a:lnTo>
                  <a:lnTo>
                    <a:pt x="3151352" y="18796"/>
                  </a:lnTo>
                  <a:lnTo>
                    <a:pt x="3150082" y="18923"/>
                  </a:lnTo>
                  <a:lnTo>
                    <a:pt x="3146526" y="19685"/>
                  </a:lnTo>
                  <a:lnTo>
                    <a:pt x="3146780" y="19685"/>
                  </a:lnTo>
                  <a:lnTo>
                    <a:pt x="3140303" y="20574"/>
                  </a:lnTo>
                  <a:lnTo>
                    <a:pt x="3140176" y="20574"/>
                  </a:lnTo>
                  <a:lnTo>
                    <a:pt x="3138017" y="21082"/>
                  </a:lnTo>
                  <a:lnTo>
                    <a:pt x="3136493" y="21336"/>
                  </a:lnTo>
                  <a:lnTo>
                    <a:pt x="3132759" y="22656"/>
                  </a:lnTo>
                  <a:lnTo>
                    <a:pt x="3131794" y="22860"/>
                  </a:lnTo>
                  <a:lnTo>
                    <a:pt x="3130778" y="23114"/>
                  </a:lnTo>
                  <a:lnTo>
                    <a:pt x="3127095" y="24257"/>
                  </a:lnTo>
                  <a:lnTo>
                    <a:pt x="3126079" y="24663"/>
                  </a:lnTo>
                  <a:lnTo>
                    <a:pt x="3126079" y="36195"/>
                  </a:lnTo>
                  <a:lnTo>
                    <a:pt x="3125800" y="35052"/>
                  </a:lnTo>
                  <a:lnTo>
                    <a:pt x="3125266" y="32677"/>
                  </a:lnTo>
                  <a:lnTo>
                    <a:pt x="3125838" y="35128"/>
                  </a:lnTo>
                  <a:lnTo>
                    <a:pt x="3126079" y="36195"/>
                  </a:lnTo>
                  <a:lnTo>
                    <a:pt x="3126079" y="24663"/>
                  </a:lnTo>
                  <a:lnTo>
                    <a:pt x="3125444" y="24904"/>
                  </a:lnTo>
                  <a:lnTo>
                    <a:pt x="3125114" y="25069"/>
                  </a:lnTo>
                  <a:lnTo>
                    <a:pt x="3125114" y="32016"/>
                  </a:lnTo>
                  <a:lnTo>
                    <a:pt x="3124987" y="31927"/>
                  </a:lnTo>
                  <a:lnTo>
                    <a:pt x="3125114" y="32016"/>
                  </a:lnTo>
                  <a:lnTo>
                    <a:pt x="3125114" y="25069"/>
                  </a:lnTo>
                  <a:lnTo>
                    <a:pt x="3124962" y="25146"/>
                  </a:lnTo>
                  <a:lnTo>
                    <a:pt x="3124962" y="31902"/>
                  </a:lnTo>
                  <a:lnTo>
                    <a:pt x="3124885" y="31775"/>
                  </a:lnTo>
                  <a:lnTo>
                    <a:pt x="3124962" y="31902"/>
                  </a:lnTo>
                  <a:lnTo>
                    <a:pt x="3124962" y="25146"/>
                  </a:lnTo>
                  <a:lnTo>
                    <a:pt x="3124682" y="25285"/>
                  </a:lnTo>
                  <a:lnTo>
                    <a:pt x="3124682" y="31254"/>
                  </a:lnTo>
                  <a:lnTo>
                    <a:pt x="3124682" y="31623"/>
                  </a:lnTo>
                  <a:lnTo>
                    <a:pt x="3124085" y="31115"/>
                  </a:lnTo>
                  <a:lnTo>
                    <a:pt x="3123793" y="30861"/>
                  </a:lnTo>
                  <a:lnTo>
                    <a:pt x="3123628" y="30683"/>
                  </a:lnTo>
                  <a:lnTo>
                    <a:pt x="3123666" y="31356"/>
                  </a:lnTo>
                  <a:lnTo>
                    <a:pt x="3123730" y="31623"/>
                  </a:lnTo>
                  <a:lnTo>
                    <a:pt x="3123781" y="31750"/>
                  </a:lnTo>
                  <a:lnTo>
                    <a:pt x="3123666" y="31623"/>
                  </a:lnTo>
                  <a:lnTo>
                    <a:pt x="3123590" y="31318"/>
                  </a:lnTo>
                  <a:lnTo>
                    <a:pt x="3123412" y="30429"/>
                  </a:lnTo>
                  <a:lnTo>
                    <a:pt x="3123552" y="31115"/>
                  </a:lnTo>
                  <a:lnTo>
                    <a:pt x="3123666" y="31356"/>
                  </a:lnTo>
                  <a:lnTo>
                    <a:pt x="3123565" y="30619"/>
                  </a:lnTo>
                  <a:lnTo>
                    <a:pt x="3123438" y="29464"/>
                  </a:lnTo>
                  <a:lnTo>
                    <a:pt x="3123082" y="28905"/>
                  </a:lnTo>
                  <a:lnTo>
                    <a:pt x="3122968" y="28600"/>
                  </a:lnTo>
                  <a:lnTo>
                    <a:pt x="3122726" y="27178"/>
                  </a:lnTo>
                  <a:lnTo>
                    <a:pt x="3122726" y="28219"/>
                  </a:lnTo>
                  <a:lnTo>
                    <a:pt x="3122472" y="27851"/>
                  </a:lnTo>
                  <a:lnTo>
                    <a:pt x="3122574" y="27978"/>
                  </a:lnTo>
                  <a:lnTo>
                    <a:pt x="3122726" y="28219"/>
                  </a:lnTo>
                  <a:lnTo>
                    <a:pt x="3122726" y="27178"/>
                  </a:lnTo>
                  <a:lnTo>
                    <a:pt x="3122993" y="28448"/>
                  </a:lnTo>
                  <a:lnTo>
                    <a:pt x="3123019" y="28575"/>
                  </a:lnTo>
                  <a:lnTo>
                    <a:pt x="3123120" y="28841"/>
                  </a:lnTo>
                  <a:lnTo>
                    <a:pt x="3123044" y="28702"/>
                  </a:lnTo>
                  <a:lnTo>
                    <a:pt x="3123158" y="29019"/>
                  </a:lnTo>
                  <a:lnTo>
                    <a:pt x="3123438" y="29464"/>
                  </a:lnTo>
                  <a:lnTo>
                    <a:pt x="3123374" y="29235"/>
                  </a:lnTo>
                  <a:lnTo>
                    <a:pt x="3123222" y="27965"/>
                  </a:lnTo>
                  <a:lnTo>
                    <a:pt x="3123450" y="29337"/>
                  </a:lnTo>
                  <a:lnTo>
                    <a:pt x="3123527" y="29464"/>
                  </a:lnTo>
                  <a:lnTo>
                    <a:pt x="3123425" y="29298"/>
                  </a:lnTo>
                  <a:lnTo>
                    <a:pt x="3123438" y="29464"/>
                  </a:lnTo>
                  <a:lnTo>
                    <a:pt x="3123628" y="30683"/>
                  </a:lnTo>
                  <a:lnTo>
                    <a:pt x="3124682" y="31623"/>
                  </a:lnTo>
                  <a:lnTo>
                    <a:pt x="3124682" y="31254"/>
                  </a:lnTo>
                  <a:lnTo>
                    <a:pt x="3124466" y="30911"/>
                  </a:lnTo>
                  <a:lnTo>
                    <a:pt x="3124555" y="31254"/>
                  </a:lnTo>
                  <a:lnTo>
                    <a:pt x="3124441" y="30886"/>
                  </a:lnTo>
                  <a:lnTo>
                    <a:pt x="3124403" y="30721"/>
                  </a:lnTo>
                  <a:lnTo>
                    <a:pt x="3124517" y="30988"/>
                  </a:lnTo>
                  <a:lnTo>
                    <a:pt x="3124682" y="31254"/>
                  </a:lnTo>
                  <a:lnTo>
                    <a:pt x="3124682" y="25285"/>
                  </a:lnTo>
                  <a:lnTo>
                    <a:pt x="3124339" y="25463"/>
                  </a:lnTo>
                  <a:lnTo>
                    <a:pt x="3124339" y="30429"/>
                  </a:lnTo>
                  <a:lnTo>
                    <a:pt x="3124225" y="30086"/>
                  </a:lnTo>
                  <a:lnTo>
                    <a:pt x="3124301" y="30226"/>
                  </a:lnTo>
                  <a:lnTo>
                    <a:pt x="3124339" y="30429"/>
                  </a:lnTo>
                  <a:lnTo>
                    <a:pt x="3124339" y="25463"/>
                  </a:lnTo>
                  <a:lnTo>
                    <a:pt x="3124085" y="25577"/>
                  </a:lnTo>
                  <a:lnTo>
                    <a:pt x="3123806" y="25666"/>
                  </a:lnTo>
                  <a:lnTo>
                    <a:pt x="3123171" y="25857"/>
                  </a:lnTo>
                  <a:lnTo>
                    <a:pt x="3123171" y="27863"/>
                  </a:lnTo>
                  <a:lnTo>
                    <a:pt x="3123031" y="27571"/>
                  </a:lnTo>
                  <a:lnTo>
                    <a:pt x="3123019" y="28333"/>
                  </a:lnTo>
                  <a:lnTo>
                    <a:pt x="3122955" y="27432"/>
                  </a:lnTo>
                  <a:lnTo>
                    <a:pt x="3123031" y="27571"/>
                  </a:lnTo>
                  <a:lnTo>
                    <a:pt x="3122930" y="26974"/>
                  </a:lnTo>
                  <a:lnTo>
                    <a:pt x="3122815" y="26530"/>
                  </a:lnTo>
                  <a:lnTo>
                    <a:pt x="3122879" y="26670"/>
                  </a:lnTo>
                  <a:lnTo>
                    <a:pt x="3123158" y="27432"/>
                  </a:lnTo>
                  <a:lnTo>
                    <a:pt x="3122853" y="26606"/>
                  </a:lnTo>
                  <a:lnTo>
                    <a:pt x="3122930" y="26974"/>
                  </a:lnTo>
                  <a:lnTo>
                    <a:pt x="3123031" y="27432"/>
                  </a:lnTo>
                  <a:lnTo>
                    <a:pt x="3123158" y="27813"/>
                  </a:lnTo>
                  <a:lnTo>
                    <a:pt x="3123171" y="25857"/>
                  </a:lnTo>
                  <a:lnTo>
                    <a:pt x="3122739" y="25984"/>
                  </a:lnTo>
                  <a:lnTo>
                    <a:pt x="3122739" y="26263"/>
                  </a:lnTo>
                  <a:lnTo>
                    <a:pt x="3122650" y="26009"/>
                  </a:lnTo>
                  <a:lnTo>
                    <a:pt x="3122625" y="26441"/>
                  </a:lnTo>
                  <a:lnTo>
                    <a:pt x="3122549" y="26047"/>
                  </a:lnTo>
                  <a:lnTo>
                    <a:pt x="3122434" y="25400"/>
                  </a:lnTo>
                  <a:lnTo>
                    <a:pt x="3122650" y="26009"/>
                  </a:lnTo>
                  <a:lnTo>
                    <a:pt x="3122536" y="25019"/>
                  </a:lnTo>
                  <a:lnTo>
                    <a:pt x="3122396" y="24257"/>
                  </a:lnTo>
                  <a:lnTo>
                    <a:pt x="3122142" y="23418"/>
                  </a:lnTo>
                  <a:lnTo>
                    <a:pt x="3122142" y="26162"/>
                  </a:lnTo>
                  <a:lnTo>
                    <a:pt x="3121876" y="26301"/>
                  </a:lnTo>
                  <a:lnTo>
                    <a:pt x="3120110" y="27051"/>
                  </a:lnTo>
                  <a:lnTo>
                    <a:pt x="3118320" y="27698"/>
                  </a:lnTo>
                  <a:lnTo>
                    <a:pt x="3120110" y="27051"/>
                  </a:lnTo>
                  <a:lnTo>
                    <a:pt x="3122142" y="26162"/>
                  </a:lnTo>
                  <a:lnTo>
                    <a:pt x="3122142" y="23418"/>
                  </a:lnTo>
                  <a:lnTo>
                    <a:pt x="3122015" y="22491"/>
                  </a:lnTo>
                  <a:lnTo>
                    <a:pt x="3121926" y="22098"/>
                  </a:lnTo>
                  <a:lnTo>
                    <a:pt x="3121431" y="19685"/>
                  </a:lnTo>
                  <a:lnTo>
                    <a:pt x="3121253" y="18796"/>
                  </a:lnTo>
                  <a:lnTo>
                    <a:pt x="3121063" y="18415"/>
                  </a:lnTo>
                  <a:lnTo>
                    <a:pt x="3120237" y="16764"/>
                  </a:lnTo>
                  <a:lnTo>
                    <a:pt x="3120110" y="16637"/>
                  </a:lnTo>
                  <a:lnTo>
                    <a:pt x="3119678" y="15925"/>
                  </a:lnTo>
                  <a:lnTo>
                    <a:pt x="3119551" y="15671"/>
                  </a:lnTo>
                  <a:lnTo>
                    <a:pt x="3119678" y="16141"/>
                  </a:lnTo>
                  <a:lnTo>
                    <a:pt x="3119602" y="15925"/>
                  </a:lnTo>
                  <a:lnTo>
                    <a:pt x="3119653" y="16141"/>
                  </a:lnTo>
                  <a:lnTo>
                    <a:pt x="3119755" y="16294"/>
                  </a:lnTo>
                  <a:lnTo>
                    <a:pt x="3119856" y="16510"/>
                  </a:lnTo>
                  <a:lnTo>
                    <a:pt x="3119755" y="16294"/>
                  </a:lnTo>
                  <a:lnTo>
                    <a:pt x="3119729" y="16510"/>
                  </a:lnTo>
                  <a:lnTo>
                    <a:pt x="3119729" y="16903"/>
                  </a:lnTo>
                  <a:lnTo>
                    <a:pt x="3119729" y="17526"/>
                  </a:lnTo>
                  <a:lnTo>
                    <a:pt x="3119640" y="16764"/>
                  </a:lnTo>
                  <a:lnTo>
                    <a:pt x="3119475" y="16014"/>
                  </a:lnTo>
                  <a:lnTo>
                    <a:pt x="3119526" y="16294"/>
                  </a:lnTo>
                  <a:lnTo>
                    <a:pt x="3119640" y="16764"/>
                  </a:lnTo>
                  <a:lnTo>
                    <a:pt x="3119729" y="16903"/>
                  </a:lnTo>
                  <a:lnTo>
                    <a:pt x="3119602" y="16141"/>
                  </a:lnTo>
                  <a:lnTo>
                    <a:pt x="3119577" y="15875"/>
                  </a:lnTo>
                  <a:lnTo>
                    <a:pt x="3119488" y="15570"/>
                  </a:lnTo>
                  <a:lnTo>
                    <a:pt x="3119399" y="14986"/>
                  </a:lnTo>
                  <a:lnTo>
                    <a:pt x="3119450" y="15163"/>
                  </a:lnTo>
                  <a:lnTo>
                    <a:pt x="3119374" y="14782"/>
                  </a:lnTo>
                  <a:lnTo>
                    <a:pt x="3119374" y="15379"/>
                  </a:lnTo>
                  <a:lnTo>
                    <a:pt x="3119297" y="15163"/>
                  </a:lnTo>
                  <a:lnTo>
                    <a:pt x="3119361" y="15290"/>
                  </a:lnTo>
                  <a:lnTo>
                    <a:pt x="3119374" y="14782"/>
                  </a:lnTo>
                  <a:lnTo>
                    <a:pt x="3119094" y="13335"/>
                  </a:lnTo>
                  <a:lnTo>
                    <a:pt x="3118726" y="12090"/>
                  </a:lnTo>
                  <a:lnTo>
                    <a:pt x="3118586" y="11353"/>
                  </a:lnTo>
                  <a:lnTo>
                    <a:pt x="3118650" y="11836"/>
                  </a:lnTo>
                  <a:lnTo>
                    <a:pt x="3118586" y="11607"/>
                  </a:lnTo>
                  <a:lnTo>
                    <a:pt x="3118586" y="11938"/>
                  </a:lnTo>
                  <a:lnTo>
                    <a:pt x="3118967" y="14351"/>
                  </a:lnTo>
                  <a:lnTo>
                    <a:pt x="3118510" y="11607"/>
                  </a:lnTo>
                  <a:lnTo>
                    <a:pt x="3118180" y="10033"/>
                  </a:lnTo>
                  <a:lnTo>
                    <a:pt x="3118421" y="11176"/>
                  </a:lnTo>
                  <a:lnTo>
                    <a:pt x="3118510" y="11607"/>
                  </a:lnTo>
                  <a:lnTo>
                    <a:pt x="3118561" y="11836"/>
                  </a:lnTo>
                  <a:lnTo>
                    <a:pt x="3118459" y="11176"/>
                  </a:lnTo>
                  <a:lnTo>
                    <a:pt x="3118586" y="11607"/>
                  </a:lnTo>
                  <a:lnTo>
                    <a:pt x="3118548" y="11176"/>
                  </a:lnTo>
                  <a:lnTo>
                    <a:pt x="3118586" y="11353"/>
                  </a:lnTo>
                  <a:lnTo>
                    <a:pt x="3118459" y="10287"/>
                  </a:lnTo>
                  <a:lnTo>
                    <a:pt x="3118396" y="8890"/>
                  </a:lnTo>
                  <a:lnTo>
                    <a:pt x="3118332" y="7112"/>
                  </a:lnTo>
                  <a:lnTo>
                    <a:pt x="3117062" y="4572"/>
                  </a:lnTo>
                  <a:lnTo>
                    <a:pt x="3115030" y="2921"/>
                  </a:lnTo>
                  <a:lnTo>
                    <a:pt x="3113887" y="1778"/>
                  </a:lnTo>
                  <a:lnTo>
                    <a:pt x="3113633" y="1524"/>
                  </a:lnTo>
                  <a:lnTo>
                    <a:pt x="3113633" y="18161"/>
                  </a:lnTo>
                  <a:lnTo>
                    <a:pt x="3111855" y="19710"/>
                  </a:lnTo>
                  <a:lnTo>
                    <a:pt x="3108769" y="20027"/>
                  </a:lnTo>
                  <a:lnTo>
                    <a:pt x="3111868" y="19685"/>
                  </a:lnTo>
                  <a:lnTo>
                    <a:pt x="3113633" y="18161"/>
                  </a:lnTo>
                  <a:lnTo>
                    <a:pt x="3113633" y="1524"/>
                  </a:lnTo>
                  <a:lnTo>
                    <a:pt x="3112998" y="889"/>
                  </a:lnTo>
                  <a:lnTo>
                    <a:pt x="3110204" y="0"/>
                  </a:lnTo>
                  <a:lnTo>
                    <a:pt x="3107969" y="228"/>
                  </a:lnTo>
                  <a:lnTo>
                    <a:pt x="3107969" y="20688"/>
                  </a:lnTo>
                  <a:lnTo>
                    <a:pt x="3107537" y="20701"/>
                  </a:lnTo>
                  <a:lnTo>
                    <a:pt x="3107537" y="42303"/>
                  </a:lnTo>
                  <a:lnTo>
                    <a:pt x="3106064" y="39827"/>
                  </a:lnTo>
                  <a:lnTo>
                    <a:pt x="3106140" y="40093"/>
                  </a:lnTo>
                  <a:lnTo>
                    <a:pt x="3107042" y="41541"/>
                  </a:lnTo>
                  <a:lnTo>
                    <a:pt x="3106153" y="40170"/>
                  </a:lnTo>
                  <a:lnTo>
                    <a:pt x="3106191" y="40347"/>
                  </a:lnTo>
                  <a:lnTo>
                    <a:pt x="3106102" y="40093"/>
                  </a:lnTo>
                  <a:lnTo>
                    <a:pt x="3106039" y="39801"/>
                  </a:lnTo>
                  <a:lnTo>
                    <a:pt x="3105975" y="39535"/>
                  </a:lnTo>
                  <a:lnTo>
                    <a:pt x="3106102" y="39878"/>
                  </a:lnTo>
                  <a:lnTo>
                    <a:pt x="3107537" y="42303"/>
                  </a:lnTo>
                  <a:lnTo>
                    <a:pt x="3107537" y="20701"/>
                  </a:lnTo>
                  <a:lnTo>
                    <a:pt x="3107156" y="20701"/>
                  </a:lnTo>
                  <a:lnTo>
                    <a:pt x="3107004" y="20701"/>
                  </a:lnTo>
                  <a:lnTo>
                    <a:pt x="3107334" y="20574"/>
                  </a:lnTo>
                  <a:lnTo>
                    <a:pt x="3107042" y="20688"/>
                  </a:lnTo>
                  <a:lnTo>
                    <a:pt x="3107525" y="20688"/>
                  </a:lnTo>
                  <a:lnTo>
                    <a:pt x="3107969" y="20688"/>
                  </a:lnTo>
                  <a:lnTo>
                    <a:pt x="3107969" y="228"/>
                  </a:lnTo>
                  <a:lnTo>
                    <a:pt x="3107537" y="266"/>
                  </a:lnTo>
                  <a:lnTo>
                    <a:pt x="3107156" y="266"/>
                  </a:lnTo>
                  <a:lnTo>
                    <a:pt x="3106267" y="431"/>
                  </a:lnTo>
                  <a:lnTo>
                    <a:pt x="3106267" y="635"/>
                  </a:lnTo>
                  <a:lnTo>
                    <a:pt x="3106013" y="762"/>
                  </a:lnTo>
                  <a:lnTo>
                    <a:pt x="3105797" y="762"/>
                  </a:lnTo>
                  <a:lnTo>
                    <a:pt x="3106267" y="635"/>
                  </a:lnTo>
                  <a:lnTo>
                    <a:pt x="3106267" y="431"/>
                  </a:lnTo>
                  <a:lnTo>
                    <a:pt x="3105124" y="635"/>
                  </a:lnTo>
                  <a:lnTo>
                    <a:pt x="3104743" y="635"/>
                  </a:lnTo>
                  <a:lnTo>
                    <a:pt x="3104426" y="762"/>
                  </a:lnTo>
                  <a:lnTo>
                    <a:pt x="3103473" y="762"/>
                  </a:lnTo>
                  <a:lnTo>
                    <a:pt x="3102254" y="1409"/>
                  </a:lnTo>
                  <a:lnTo>
                    <a:pt x="3102254" y="27432"/>
                  </a:lnTo>
                  <a:lnTo>
                    <a:pt x="3101517" y="26301"/>
                  </a:lnTo>
                  <a:lnTo>
                    <a:pt x="3101543" y="26479"/>
                  </a:lnTo>
                  <a:lnTo>
                    <a:pt x="3101568" y="26670"/>
                  </a:lnTo>
                  <a:lnTo>
                    <a:pt x="3101606" y="26797"/>
                  </a:lnTo>
                  <a:lnTo>
                    <a:pt x="3101568" y="26670"/>
                  </a:lnTo>
                  <a:lnTo>
                    <a:pt x="3101441" y="26187"/>
                  </a:lnTo>
                  <a:lnTo>
                    <a:pt x="3101276" y="25234"/>
                  </a:lnTo>
                  <a:lnTo>
                    <a:pt x="3101429" y="25984"/>
                  </a:lnTo>
                  <a:lnTo>
                    <a:pt x="3101378" y="25666"/>
                  </a:lnTo>
                  <a:lnTo>
                    <a:pt x="3101517" y="26301"/>
                  </a:lnTo>
                  <a:lnTo>
                    <a:pt x="3101479" y="25996"/>
                  </a:lnTo>
                  <a:lnTo>
                    <a:pt x="3101517" y="26263"/>
                  </a:lnTo>
                  <a:lnTo>
                    <a:pt x="3102254" y="27432"/>
                  </a:lnTo>
                  <a:lnTo>
                    <a:pt x="3102254" y="1409"/>
                  </a:lnTo>
                  <a:lnTo>
                    <a:pt x="3101746" y="1676"/>
                  </a:lnTo>
                  <a:lnTo>
                    <a:pt x="3101746" y="25869"/>
                  </a:lnTo>
                  <a:lnTo>
                    <a:pt x="3101378" y="25158"/>
                  </a:lnTo>
                  <a:lnTo>
                    <a:pt x="3101314" y="25019"/>
                  </a:lnTo>
                  <a:lnTo>
                    <a:pt x="3101314" y="24765"/>
                  </a:lnTo>
                  <a:lnTo>
                    <a:pt x="3101314" y="24511"/>
                  </a:lnTo>
                  <a:lnTo>
                    <a:pt x="3101340" y="24765"/>
                  </a:lnTo>
                  <a:lnTo>
                    <a:pt x="3101441" y="25273"/>
                  </a:lnTo>
                  <a:lnTo>
                    <a:pt x="3101746" y="25869"/>
                  </a:lnTo>
                  <a:lnTo>
                    <a:pt x="3101746" y="1676"/>
                  </a:lnTo>
                  <a:lnTo>
                    <a:pt x="3101060" y="2032"/>
                  </a:lnTo>
                  <a:lnTo>
                    <a:pt x="3099282" y="3810"/>
                  </a:lnTo>
                  <a:lnTo>
                    <a:pt x="3098647" y="4368"/>
                  </a:lnTo>
                  <a:lnTo>
                    <a:pt x="3098647" y="16510"/>
                  </a:lnTo>
                  <a:lnTo>
                    <a:pt x="3098317" y="15532"/>
                  </a:lnTo>
                  <a:lnTo>
                    <a:pt x="3098647" y="17653"/>
                  </a:lnTo>
                  <a:lnTo>
                    <a:pt x="3098215" y="14986"/>
                  </a:lnTo>
                  <a:lnTo>
                    <a:pt x="3097898" y="12090"/>
                  </a:lnTo>
                  <a:lnTo>
                    <a:pt x="3098139" y="14224"/>
                  </a:lnTo>
                  <a:lnTo>
                    <a:pt x="3098139" y="13335"/>
                  </a:lnTo>
                  <a:lnTo>
                    <a:pt x="3098190" y="14693"/>
                  </a:lnTo>
                  <a:lnTo>
                    <a:pt x="3098215" y="14986"/>
                  </a:lnTo>
                  <a:lnTo>
                    <a:pt x="3098317" y="15532"/>
                  </a:lnTo>
                  <a:lnTo>
                    <a:pt x="3098279" y="15316"/>
                  </a:lnTo>
                  <a:lnTo>
                    <a:pt x="3098393" y="15748"/>
                  </a:lnTo>
                  <a:lnTo>
                    <a:pt x="3098647" y="16510"/>
                  </a:lnTo>
                  <a:lnTo>
                    <a:pt x="3098647" y="4368"/>
                  </a:lnTo>
                  <a:lnTo>
                    <a:pt x="3097377" y="5461"/>
                  </a:lnTo>
                  <a:lnTo>
                    <a:pt x="3097504" y="5461"/>
                  </a:lnTo>
                  <a:lnTo>
                    <a:pt x="3096234" y="6858"/>
                  </a:lnTo>
                  <a:lnTo>
                    <a:pt x="3094075" y="9398"/>
                  </a:lnTo>
                  <a:lnTo>
                    <a:pt x="3094583" y="8763"/>
                  </a:lnTo>
                  <a:lnTo>
                    <a:pt x="3092678" y="10553"/>
                  </a:lnTo>
                  <a:lnTo>
                    <a:pt x="3092297" y="10922"/>
                  </a:lnTo>
                  <a:lnTo>
                    <a:pt x="3089503" y="14224"/>
                  </a:lnTo>
                  <a:lnTo>
                    <a:pt x="3089884" y="13728"/>
                  </a:lnTo>
                  <a:lnTo>
                    <a:pt x="3089376" y="14224"/>
                  </a:lnTo>
                  <a:lnTo>
                    <a:pt x="3087738" y="15862"/>
                  </a:lnTo>
                  <a:lnTo>
                    <a:pt x="3086595" y="17360"/>
                  </a:lnTo>
                  <a:lnTo>
                    <a:pt x="3086595" y="49707"/>
                  </a:lnTo>
                  <a:lnTo>
                    <a:pt x="3086582" y="41021"/>
                  </a:lnTo>
                  <a:lnTo>
                    <a:pt x="3086595" y="49707"/>
                  </a:lnTo>
                  <a:lnTo>
                    <a:pt x="3086595" y="17360"/>
                  </a:lnTo>
                  <a:lnTo>
                    <a:pt x="3086481" y="17500"/>
                  </a:lnTo>
                  <a:lnTo>
                    <a:pt x="3086481" y="50215"/>
                  </a:lnTo>
                  <a:lnTo>
                    <a:pt x="3086201" y="50673"/>
                  </a:lnTo>
                  <a:lnTo>
                    <a:pt x="3086455" y="50304"/>
                  </a:lnTo>
                  <a:lnTo>
                    <a:pt x="3086481" y="17500"/>
                  </a:lnTo>
                  <a:lnTo>
                    <a:pt x="3085274" y="19075"/>
                  </a:lnTo>
                  <a:lnTo>
                    <a:pt x="3085274" y="52070"/>
                  </a:lnTo>
                  <a:lnTo>
                    <a:pt x="3085185" y="52197"/>
                  </a:lnTo>
                  <a:lnTo>
                    <a:pt x="3084423" y="53086"/>
                  </a:lnTo>
                  <a:lnTo>
                    <a:pt x="3085274" y="52070"/>
                  </a:lnTo>
                  <a:lnTo>
                    <a:pt x="3085274" y="19075"/>
                  </a:lnTo>
                  <a:lnTo>
                    <a:pt x="3083941" y="20802"/>
                  </a:lnTo>
                  <a:lnTo>
                    <a:pt x="3083407" y="21336"/>
                  </a:lnTo>
                  <a:lnTo>
                    <a:pt x="3083026" y="21729"/>
                  </a:lnTo>
                  <a:lnTo>
                    <a:pt x="3082036" y="22860"/>
                  </a:lnTo>
                  <a:lnTo>
                    <a:pt x="3079724" y="26035"/>
                  </a:lnTo>
                  <a:lnTo>
                    <a:pt x="3080486" y="24904"/>
                  </a:lnTo>
                  <a:lnTo>
                    <a:pt x="3077311" y="28448"/>
                  </a:lnTo>
                  <a:lnTo>
                    <a:pt x="3076676" y="29540"/>
                  </a:lnTo>
                  <a:lnTo>
                    <a:pt x="3076676" y="36322"/>
                  </a:lnTo>
                  <a:lnTo>
                    <a:pt x="3074784" y="37515"/>
                  </a:lnTo>
                  <a:lnTo>
                    <a:pt x="3071088" y="38608"/>
                  </a:lnTo>
                  <a:lnTo>
                    <a:pt x="3073222" y="37973"/>
                  </a:lnTo>
                  <a:lnTo>
                    <a:pt x="3074784" y="37515"/>
                  </a:lnTo>
                  <a:lnTo>
                    <a:pt x="3075051" y="37338"/>
                  </a:lnTo>
                  <a:lnTo>
                    <a:pt x="3076676" y="36322"/>
                  </a:lnTo>
                  <a:lnTo>
                    <a:pt x="3076676" y="29540"/>
                  </a:lnTo>
                  <a:lnTo>
                    <a:pt x="3075711" y="31191"/>
                  </a:lnTo>
                  <a:lnTo>
                    <a:pt x="3075470" y="31496"/>
                  </a:lnTo>
                  <a:lnTo>
                    <a:pt x="3074771" y="32385"/>
                  </a:lnTo>
                  <a:lnTo>
                    <a:pt x="3074517" y="32512"/>
                  </a:lnTo>
                  <a:lnTo>
                    <a:pt x="3072358" y="35433"/>
                  </a:lnTo>
                  <a:lnTo>
                    <a:pt x="3071850" y="36195"/>
                  </a:lnTo>
                  <a:lnTo>
                    <a:pt x="3071850" y="36322"/>
                  </a:lnTo>
                  <a:lnTo>
                    <a:pt x="3071444" y="36804"/>
                  </a:lnTo>
                  <a:lnTo>
                    <a:pt x="3071304" y="36957"/>
                  </a:lnTo>
                  <a:lnTo>
                    <a:pt x="3071507" y="36703"/>
                  </a:lnTo>
                  <a:lnTo>
                    <a:pt x="3071749" y="36436"/>
                  </a:lnTo>
                  <a:lnTo>
                    <a:pt x="3071850" y="36195"/>
                  </a:lnTo>
                  <a:lnTo>
                    <a:pt x="3071761" y="36322"/>
                  </a:lnTo>
                  <a:lnTo>
                    <a:pt x="3071088" y="36322"/>
                  </a:lnTo>
                  <a:lnTo>
                    <a:pt x="3070949" y="36449"/>
                  </a:lnTo>
                  <a:lnTo>
                    <a:pt x="3066504" y="41021"/>
                  </a:lnTo>
                  <a:lnTo>
                    <a:pt x="3066389" y="47498"/>
                  </a:lnTo>
                  <a:lnTo>
                    <a:pt x="3066262" y="52070"/>
                  </a:lnTo>
                  <a:lnTo>
                    <a:pt x="3066313" y="49657"/>
                  </a:lnTo>
                  <a:lnTo>
                    <a:pt x="3066389" y="45720"/>
                  </a:lnTo>
                  <a:lnTo>
                    <a:pt x="3066389" y="42164"/>
                  </a:lnTo>
                  <a:lnTo>
                    <a:pt x="3066504" y="41021"/>
                  </a:lnTo>
                  <a:lnTo>
                    <a:pt x="3069412" y="37947"/>
                  </a:lnTo>
                  <a:lnTo>
                    <a:pt x="3070949" y="36449"/>
                  </a:lnTo>
                  <a:lnTo>
                    <a:pt x="3069869" y="37465"/>
                  </a:lnTo>
                  <a:lnTo>
                    <a:pt x="3065373" y="37211"/>
                  </a:lnTo>
                  <a:lnTo>
                    <a:pt x="3061944" y="36957"/>
                  </a:lnTo>
                  <a:lnTo>
                    <a:pt x="3061563" y="36957"/>
                  </a:lnTo>
                  <a:lnTo>
                    <a:pt x="3055467" y="36449"/>
                  </a:lnTo>
                  <a:lnTo>
                    <a:pt x="3056229" y="36576"/>
                  </a:lnTo>
                  <a:lnTo>
                    <a:pt x="3051149" y="35814"/>
                  </a:lnTo>
                  <a:lnTo>
                    <a:pt x="3051022" y="35814"/>
                  </a:lnTo>
                  <a:lnTo>
                    <a:pt x="3043453" y="34925"/>
                  </a:lnTo>
                  <a:lnTo>
                    <a:pt x="3042386" y="34798"/>
                  </a:lnTo>
                  <a:lnTo>
                    <a:pt x="3042894" y="34925"/>
                  </a:lnTo>
                  <a:lnTo>
                    <a:pt x="3036798" y="33909"/>
                  </a:lnTo>
                  <a:lnTo>
                    <a:pt x="3028353" y="32385"/>
                  </a:lnTo>
                  <a:lnTo>
                    <a:pt x="3026257" y="32016"/>
                  </a:lnTo>
                  <a:lnTo>
                    <a:pt x="3027146" y="32385"/>
                  </a:lnTo>
                  <a:lnTo>
                    <a:pt x="3023082" y="31115"/>
                  </a:lnTo>
                  <a:lnTo>
                    <a:pt x="3013303" y="29464"/>
                  </a:lnTo>
                  <a:lnTo>
                    <a:pt x="3011652" y="29337"/>
                  </a:lnTo>
                  <a:lnTo>
                    <a:pt x="3010001" y="29210"/>
                  </a:lnTo>
                  <a:lnTo>
                    <a:pt x="3010763" y="29337"/>
                  </a:lnTo>
                  <a:lnTo>
                    <a:pt x="3009138" y="29083"/>
                  </a:lnTo>
                  <a:lnTo>
                    <a:pt x="3006712" y="28702"/>
                  </a:lnTo>
                  <a:lnTo>
                    <a:pt x="3004286" y="28321"/>
                  </a:lnTo>
                  <a:lnTo>
                    <a:pt x="3003778" y="28321"/>
                  </a:lnTo>
                  <a:lnTo>
                    <a:pt x="3001238" y="27940"/>
                  </a:lnTo>
                  <a:lnTo>
                    <a:pt x="2999206" y="27686"/>
                  </a:lnTo>
                  <a:lnTo>
                    <a:pt x="2983192" y="27698"/>
                  </a:lnTo>
                  <a:lnTo>
                    <a:pt x="2981553" y="27940"/>
                  </a:lnTo>
                  <a:lnTo>
                    <a:pt x="2983153" y="27698"/>
                  </a:lnTo>
                  <a:lnTo>
                    <a:pt x="2976727" y="27813"/>
                  </a:lnTo>
                  <a:lnTo>
                    <a:pt x="2974187" y="28321"/>
                  </a:lnTo>
                  <a:lnTo>
                    <a:pt x="2972638" y="28752"/>
                  </a:lnTo>
                  <a:lnTo>
                    <a:pt x="2965424" y="29464"/>
                  </a:lnTo>
                  <a:lnTo>
                    <a:pt x="2965170" y="29464"/>
                  </a:lnTo>
                  <a:lnTo>
                    <a:pt x="2960840" y="30099"/>
                  </a:lnTo>
                  <a:lnTo>
                    <a:pt x="2952597" y="31877"/>
                  </a:lnTo>
                  <a:lnTo>
                    <a:pt x="2952216" y="32016"/>
                  </a:lnTo>
                  <a:lnTo>
                    <a:pt x="2947898" y="33147"/>
                  </a:lnTo>
                  <a:lnTo>
                    <a:pt x="2947251" y="33401"/>
                  </a:lnTo>
                  <a:lnTo>
                    <a:pt x="2938246" y="36576"/>
                  </a:lnTo>
                  <a:lnTo>
                    <a:pt x="2938615" y="36576"/>
                  </a:lnTo>
                  <a:lnTo>
                    <a:pt x="2933928" y="37973"/>
                  </a:lnTo>
                  <a:lnTo>
                    <a:pt x="2924022" y="42303"/>
                  </a:lnTo>
                  <a:lnTo>
                    <a:pt x="2924530" y="42164"/>
                  </a:lnTo>
                  <a:lnTo>
                    <a:pt x="2919565" y="44196"/>
                  </a:lnTo>
                  <a:lnTo>
                    <a:pt x="2912084" y="48133"/>
                  </a:lnTo>
                  <a:lnTo>
                    <a:pt x="2912719" y="47752"/>
                  </a:lnTo>
                  <a:lnTo>
                    <a:pt x="2909151" y="49149"/>
                  </a:lnTo>
                  <a:lnTo>
                    <a:pt x="2908147" y="49784"/>
                  </a:lnTo>
                  <a:lnTo>
                    <a:pt x="2900654" y="53975"/>
                  </a:lnTo>
                  <a:lnTo>
                    <a:pt x="2901035" y="53848"/>
                  </a:lnTo>
                  <a:lnTo>
                    <a:pt x="2896971" y="56007"/>
                  </a:lnTo>
                  <a:lnTo>
                    <a:pt x="2889758" y="60185"/>
                  </a:lnTo>
                  <a:lnTo>
                    <a:pt x="2890621" y="59829"/>
                  </a:lnTo>
                  <a:lnTo>
                    <a:pt x="2887319" y="61214"/>
                  </a:lnTo>
                  <a:lnTo>
                    <a:pt x="2885859" y="62103"/>
                  </a:lnTo>
                  <a:lnTo>
                    <a:pt x="2880334" y="65913"/>
                  </a:lnTo>
                  <a:lnTo>
                    <a:pt x="2880715" y="65786"/>
                  </a:lnTo>
                  <a:lnTo>
                    <a:pt x="2878302" y="67183"/>
                  </a:lnTo>
                  <a:lnTo>
                    <a:pt x="2877540" y="67564"/>
                  </a:lnTo>
                  <a:lnTo>
                    <a:pt x="2872714" y="71247"/>
                  </a:lnTo>
                  <a:lnTo>
                    <a:pt x="2870555" y="73152"/>
                  </a:lnTo>
                  <a:lnTo>
                    <a:pt x="2870809" y="72898"/>
                  </a:lnTo>
                  <a:lnTo>
                    <a:pt x="2870504" y="73152"/>
                  </a:lnTo>
                  <a:lnTo>
                    <a:pt x="2867253" y="75946"/>
                  </a:lnTo>
                  <a:lnTo>
                    <a:pt x="2867126" y="76073"/>
                  </a:lnTo>
                  <a:lnTo>
                    <a:pt x="2865348" y="77597"/>
                  </a:lnTo>
                  <a:lnTo>
                    <a:pt x="2864840" y="77851"/>
                  </a:lnTo>
                  <a:lnTo>
                    <a:pt x="2863329" y="79375"/>
                  </a:lnTo>
                  <a:lnTo>
                    <a:pt x="2863329" y="91592"/>
                  </a:lnTo>
                  <a:lnTo>
                    <a:pt x="2863316" y="91821"/>
                  </a:lnTo>
                  <a:lnTo>
                    <a:pt x="2862681" y="91821"/>
                  </a:lnTo>
                  <a:lnTo>
                    <a:pt x="2862453" y="91821"/>
                  </a:lnTo>
                  <a:lnTo>
                    <a:pt x="2862554" y="91592"/>
                  </a:lnTo>
                  <a:lnTo>
                    <a:pt x="2862808" y="91059"/>
                  </a:lnTo>
                  <a:lnTo>
                    <a:pt x="2862719" y="91592"/>
                  </a:lnTo>
                  <a:lnTo>
                    <a:pt x="2863329" y="91592"/>
                  </a:lnTo>
                  <a:lnTo>
                    <a:pt x="2863329" y="79375"/>
                  </a:lnTo>
                  <a:lnTo>
                    <a:pt x="2862300" y="80403"/>
                  </a:lnTo>
                  <a:lnTo>
                    <a:pt x="2862046" y="80772"/>
                  </a:lnTo>
                  <a:lnTo>
                    <a:pt x="2860776" y="82296"/>
                  </a:lnTo>
                  <a:lnTo>
                    <a:pt x="2860903" y="82054"/>
                  </a:lnTo>
                  <a:lnTo>
                    <a:pt x="2860662" y="82296"/>
                  </a:lnTo>
                  <a:lnTo>
                    <a:pt x="2860141" y="82880"/>
                  </a:lnTo>
                  <a:lnTo>
                    <a:pt x="2860141" y="83947"/>
                  </a:lnTo>
                  <a:lnTo>
                    <a:pt x="2860141" y="86753"/>
                  </a:lnTo>
                  <a:lnTo>
                    <a:pt x="2859798" y="86067"/>
                  </a:lnTo>
                  <a:lnTo>
                    <a:pt x="2859951" y="86042"/>
                  </a:lnTo>
                  <a:lnTo>
                    <a:pt x="2859887" y="86233"/>
                  </a:lnTo>
                  <a:lnTo>
                    <a:pt x="2860141" y="86753"/>
                  </a:lnTo>
                  <a:lnTo>
                    <a:pt x="2860141" y="83947"/>
                  </a:lnTo>
                  <a:lnTo>
                    <a:pt x="2859709" y="84162"/>
                  </a:lnTo>
                  <a:lnTo>
                    <a:pt x="2859709" y="85890"/>
                  </a:lnTo>
                  <a:lnTo>
                    <a:pt x="2859633" y="85737"/>
                  </a:lnTo>
                  <a:lnTo>
                    <a:pt x="2859709" y="85890"/>
                  </a:lnTo>
                  <a:lnTo>
                    <a:pt x="2859709" y="84162"/>
                  </a:lnTo>
                  <a:lnTo>
                    <a:pt x="2858465" y="84785"/>
                  </a:lnTo>
                  <a:lnTo>
                    <a:pt x="2858744" y="84582"/>
                  </a:lnTo>
                  <a:lnTo>
                    <a:pt x="2858465" y="84785"/>
                  </a:lnTo>
                  <a:lnTo>
                    <a:pt x="2858859" y="84582"/>
                  </a:lnTo>
                  <a:lnTo>
                    <a:pt x="2860141" y="83947"/>
                  </a:lnTo>
                  <a:lnTo>
                    <a:pt x="2860141" y="82880"/>
                  </a:lnTo>
                  <a:lnTo>
                    <a:pt x="2859506" y="83578"/>
                  </a:lnTo>
                  <a:lnTo>
                    <a:pt x="2858871" y="84201"/>
                  </a:lnTo>
                  <a:lnTo>
                    <a:pt x="2858528" y="84696"/>
                  </a:lnTo>
                  <a:lnTo>
                    <a:pt x="2858236" y="84836"/>
                  </a:lnTo>
                  <a:lnTo>
                    <a:pt x="2856839" y="84836"/>
                  </a:lnTo>
                  <a:lnTo>
                    <a:pt x="2856077" y="84963"/>
                  </a:lnTo>
                  <a:lnTo>
                    <a:pt x="2853918" y="85090"/>
                  </a:lnTo>
                  <a:lnTo>
                    <a:pt x="2852140" y="86360"/>
                  </a:lnTo>
                  <a:lnTo>
                    <a:pt x="2850108" y="90170"/>
                  </a:lnTo>
                  <a:lnTo>
                    <a:pt x="2850108" y="92341"/>
                  </a:lnTo>
                  <a:lnTo>
                    <a:pt x="2851124" y="94234"/>
                  </a:lnTo>
                  <a:lnTo>
                    <a:pt x="2851378" y="94615"/>
                  </a:lnTo>
                  <a:lnTo>
                    <a:pt x="2851251" y="94361"/>
                  </a:lnTo>
                  <a:lnTo>
                    <a:pt x="2851505" y="94754"/>
                  </a:lnTo>
                  <a:lnTo>
                    <a:pt x="2852267" y="96012"/>
                  </a:lnTo>
                  <a:lnTo>
                    <a:pt x="2853029" y="96901"/>
                  </a:lnTo>
                  <a:lnTo>
                    <a:pt x="2854680" y="99060"/>
                  </a:lnTo>
                  <a:lnTo>
                    <a:pt x="2857220" y="99822"/>
                  </a:lnTo>
                  <a:lnTo>
                    <a:pt x="2861665" y="99060"/>
                  </a:lnTo>
                  <a:lnTo>
                    <a:pt x="2862427" y="98691"/>
                  </a:lnTo>
                  <a:lnTo>
                    <a:pt x="2864205" y="98298"/>
                  </a:lnTo>
                  <a:lnTo>
                    <a:pt x="2863824" y="98298"/>
                  </a:lnTo>
                  <a:lnTo>
                    <a:pt x="2865729" y="97790"/>
                  </a:lnTo>
                  <a:lnTo>
                    <a:pt x="2868269" y="96647"/>
                  </a:lnTo>
                  <a:lnTo>
                    <a:pt x="2871012" y="94361"/>
                  </a:lnTo>
                  <a:lnTo>
                    <a:pt x="2871622" y="93853"/>
                  </a:lnTo>
                  <a:lnTo>
                    <a:pt x="2872079" y="93472"/>
                  </a:lnTo>
                  <a:lnTo>
                    <a:pt x="2871952" y="93472"/>
                  </a:lnTo>
                  <a:lnTo>
                    <a:pt x="2873476" y="92075"/>
                  </a:lnTo>
                  <a:lnTo>
                    <a:pt x="2876270" y="89408"/>
                  </a:lnTo>
                  <a:lnTo>
                    <a:pt x="2875508" y="90170"/>
                  </a:lnTo>
                  <a:lnTo>
                    <a:pt x="2876473" y="89408"/>
                  </a:lnTo>
                  <a:lnTo>
                    <a:pt x="2877286" y="88773"/>
                  </a:lnTo>
                  <a:lnTo>
                    <a:pt x="2877413" y="88646"/>
                  </a:lnTo>
                  <a:lnTo>
                    <a:pt x="2881096" y="85598"/>
                  </a:lnTo>
                  <a:lnTo>
                    <a:pt x="2881096" y="85725"/>
                  </a:lnTo>
                  <a:lnTo>
                    <a:pt x="2881249" y="85598"/>
                  </a:lnTo>
                  <a:lnTo>
                    <a:pt x="2882163" y="84836"/>
                  </a:lnTo>
                  <a:lnTo>
                    <a:pt x="2883255" y="83947"/>
                  </a:lnTo>
                  <a:lnTo>
                    <a:pt x="2883128" y="84074"/>
                  </a:lnTo>
                  <a:lnTo>
                    <a:pt x="2883293" y="83947"/>
                  </a:lnTo>
                  <a:lnTo>
                    <a:pt x="2886583" y="81534"/>
                  </a:lnTo>
                  <a:lnTo>
                    <a:pt x="2887256" y="81038"/>
                  </a:lnTo>
                  <a:lnTo>
                    <a:pt x="2887484" y="80899"/>
                  </a:lnTo>
                  <a:lnTo>
                    <a:pt x="2888970" y="80010"/>
                  </a:lnTo>
                  <a:lnTo>
                    <a:pt x="2889732" y="79641"/>
                  </a:lnTo>
                  <a:lnTo>
                    <a:pt x="2894330" y="76466"/>
                  </a:lnTo>
                  <a:lnTo>
                    <a:pt x="2894622" y="76263"/>
                  </a:lnTo>
                  <a:lnTo>
                    <a:pt x="2895904" y="75704"/>
                  </a:lnTo>
                  <a:lnTo>
                    <a:pt x="2897340" y="75057"/>
                  </a:lnTo>
                  <a:lnTo>
                    <a:pt x="2905252" y="70485"/>
                  </a:lnTo>
                  <a:lnTo>
                    <a:pt x="2905480" y="70358"/>
                  </a:lnTo>
                  <a:lnTo>
                    <a:pt x="2904972" y="70485"/>
                  </a:lnTo>
                  <a:lnTo>
                    <a:pt x="2908528" y="68834"/>
                  </a:lnTo>
                  <a:lnTo>
                    <a:pt x="2908909" y="68453"/>
                  </a:lnTo>
                  <a:lnTo>
                    <a:pt x="2913608" y="65786"/>
                  </a:lnTo>
                  <a:lnTo>
                    <a:pt x="2916529" y="64135"/>
                  </a:lnTo>
                  <a:lnTo>
                    <a:pt x="2915386" y="64897"/>
                  </a:lnTo>
                  <a:lnTo>
                    <a:pt x="2917164" y="64135"/>
                  </a:lnTo>
                  <a:lnTo>
                    <a:pt x="2919831" y="63004"/>
                  </a:lnTo>
                  <a:lnTo>
                    <a:pt x="2926169" y="59829"/>
                  </a:lnTo>
                  <a:lnTo>
                    <a:pt x="2926677" y="59575"/>
                  </a:lnTo>
                  <a:lnTo>
                    <a:pt x="2927439" y="59182"/>
                  </a:lnTo>
                  <a:lnTo>
                    <a:pt x="2930245" y="58178"/>
                  </a:lnTo>
                  <a:lnTo>
                    <a:pt x="2930880" y="57912"/>
                  </a:lnTo>
                  <a:lnTo>
                    <a:pt x="2939313" y="54241"/>
                  </a:lnTo>
                  <a:lnTo>
                    <a:pt x="2939897" y="53975"/>
                  </a:lnTo>
                  <a:lnTo>
                    <a:pt x="2938881" y="54241"/>
                  </a:lnTo>
                  <a:lnTo>
                    <a:pt x="2940291" y="53848"/>
                  </a:lnTo>
                  <a:lnTo>
                    <a:pt x="2944076" y="52832"/>
                  </a:lnTo>
                  <a:lnTo>
                    <a:pt x="2952381" y="49911"/>
                  </a:lnTo>
                  <a:lnTo>
                    <a:pt x="2952966" y="49707"/>
                  </a:lnTo>
                  <a:lnTo>
                    <a:pt x="2952077" y="49911"/>
                  </a:lnTo>
                  <a:lnTo>
                    <a:pt x="2953105" y="49657"/>
                  </a:lnTo>
                  <a:lnTo>
                    <a:pt x="2952966" y="49707"/>
                  </a:lnTo>
                  <a:lnTo>
                    <a:pt x="2953156" y="49657"/>
                  </a:lnTo>
                  <a:lnTo>
                    <a:pt x="2956407" y="48895"/>
                  </a:lnTo>
                  <a:lnTo>
                    <a:pt x="2956280" y="49022"/>
                  </a:lnTo>
                  <a:lnTo>
                    <a:pt x="2956826" y="48895"/>
                  </a:lnTo>
                  <a:lnTo>
                    <a:pt x="2960128" y="48133"/>
                  </a:lnTo>
                  <a:lnTo>
                    <a:pt x="2963430" y="47383"/>
                  </a:lnTo>
                  <a:lnTo>
                    <a:pt x="2965754" y="47129"/>
                  </a:lnTo>
                  <a:lnTo>
                    <a:pt x="2966948" y="46990"/>
                  </a:lnTo>
                  <a:lnTo>
                    <a:pt x="2967190" y="46990"/>
                  </a:lnTo>
                  <a:lnTo>
                    <a:pt x="2974695" y="46482"/>
                  </a:lnTo>
                  <a:lnTo>
                    <a:pt x="2975711" y="46228"/>
                  </a:lnTo>
                  <a:lnTo>
                    <a:pt x="2977807" y="45847"/>
                  </a:lnTo>
                  <a:lnTo>
                    <a:pt x="2984093" y="45847"/>
                  </a:lnTo>
                  <a:lnTo>
                    <a:pt x="2986633" y="45720"/>
                  </a:lnTo>
                  <a:lnTo>
                    <a:pt x="2991332" y="45720"/>
                  </a:lnTo>
                  <a:lnTo>
                    <a:pt x="2993872" y="45847"/>
                  </a:lnTo>
                  <a:lnTo>
                    <a:pt x="2992983" y="45720"/>
                  </a:lnTo>
                  <a:lnTo>
                    <a:pt x="2999079" y="46482"/>
                  </a:lnTo>
                  <a:lnTo>
                    <a:pt x="2998698" y="46482"/>
                  </a:lnTo>
                  <a:lnTo>
                    <a:pt x="3001111" y="46736"/>
                  </a:lnTo>
                  <a:lnTo>
                    <a:pt x="3007588" y="47891"/>
                  </a:lnTo>
                  <a:lnTo>
                    <a:pt x="3007969" y="47891"/>
                  </a:lnTo>
                  <a:lnTo>
                    <a:pt x="3011144" y="48260"/>
                  </a:lnTo>
                  <a:lnTo>
                    <a:pt x="3010763" y="48260"/>
                  </a:lnTo>
                  <a:lnTo>
                    <a:pt x="3019018" y="49911"/>
                  </a:lnTo>
                  <a:lnTo>
                    <a:pt x="3018129" y="49657"/>
                  </a:lnTo>
                  <a:lnTo>
                    <a:pt x="3022066" y="50673"/>
                  </a:lnTo>
                  <a:lnTo>
                    <a:pt x="3023082" y="50800"/>
                  </a:lnTo>
                  <a:lnTo>
                    <a:pt x="3033496" y="52832"/>
                  </a:lnTo>
                  <a:lnTo>
                    <a:pt x="3033369" y="52832"/>
                  </a:lnTo>
                  <a:lnTo>
                    <a:pt x="3039592" y="53848"/>
                  </a:lnTo>
                  <a:lnTo>
                    <a:pt x="3040100" y="53848"/>
                  </a:lnTo>
                  <a:lnTo>
                    <a:pt x="3048736" y="55003"/>
                  </a:lnTo>
                  <a:lnTo>
                    <a:pt x="3048482" y="54864"/>
                  </a:lnTo>
                  <a:lnTo>
                    <a:pt x="3054324" y="55753"/>
                  </a:lnTo>
                  <a:lnTo>
                    <a:pt x="3060420" y="56261"/>
                  </a:lnTo>
                  <a:lnTo>
                    <a:pt x="3060039" y="56261"/>
                  </a:lnTo>
                  <a:lnTo>
                    <a:pt x="3063595" y="56515"/>
                  </a:lnTo>
                  <a:lnTo>
                    <a:pt x="3063849" y="56515"/>
                  </a:lnTo>
                  <a:lnTo>
                    <a:pt x="3068167" y="57023"/>
                  </a:lnTo>
                  <a:lnTo>
                    <a:pt x="3074009" y="57023"/>
                  </a:lnTo>
                  <a:lnTo>
                    <a:pt x="3074390" y="57150"/>
                  </a:lnTo>
                  <a:lnTo>
                    <a:pt x="3075317" y="57150"/>
                  </a:lnTo>
                  <a:lnTo>
                    <a:pt x="3075787" y="57277"/>
                  </a:lnTo>
                  <a:lnTo>
                    <a:pt x="3076168" y="57277"/>
                  </a:lnTo>
                  <a:lnTo>
                    <a:pt x="3078962" y="57416"/>
                  </a:lnTo>
                  <a:lnTo>
                    <a:pt x="3080855" y="56654"/>
                  </a:lnTo>
                  <a:lnTo>
                    <a:pt x="3081502" y="56388"/>
                  </a:lnTo>
                  <a:lnTo>
                    <a:pt x="3082226" y="55753"/>
                  </a:lnTo>
                  <a:lnTo>
                    <a:pt x="3080613" y="56654"/>
                  </a:lnTo>
                  <a:lnTo>
                    <a:pt x="3082213" y="55753"/>
                  </a:lnTo>
                  <a:lnTo>
                    <a:pt x="3084296" y="54610"/>
                  </a:lnTo>
                  <a:lnTo>
                    <a:pt x="3085058" y="52984"/>
                  </a:lnTo>
                  <a:lnTo>
                    <a:pt x="3085439" y="52578"/>
                  </a:lnTo>
                  <a:lnTo>
                    <a:pt x="3086277" y="50723"/>
                  </a:lnTo>
                  <a:lnTo>
                    <a:pt x="3085858" y="51282"/>
                  </a:lnTo>
                  <a:lnTo>
                    <a:pt x="3086290" y="50673"/>
                  </a:lnTo>
                  <a:lnTo>
                    <a:pt x="3086722" y="50101"/>
                  </a:lnTo>
                  <a:lnTo>
                    <a:pt x="3086379" y="50482"/>
                  </a:lnTo>
                  <a:lnTo>
                    <a:pt x="3086963" y="49784"/>
                  </a:lnTo>
                  <a:lnTo>
                    <a:pt x="3086722" y="50101"/>
                  </a:lnTo>
                  <a:lnTo>
                    <a:pt x="3087725" y="49022"/>
                  </a:lnTo>
                  <a:lnTo>
                    <a:pt x="3088589" y="47625"/>
                  </a:lnTo>
                  <a:lnTo>
                    <a:pt x="3088614" y="47498"/>
                  </a:lnTo>
                  <a:lnTo>
                    <a:pt x="3088944" y="47078"/>
                  </a:lnTo>
                  <a:lnTo>
                    <a:pt x="3090773" y="44716"/>
                  </a:lnTo>
                  <a:lnTo>
                    <a:pt x="3090519" y="45085"/>
                  </a:lnTo>
                  <a:lnTo>
                    <a:pt x="3090837" y="44716"/>
                  </a:lnTo>
                  <a:lnTo>
                    <a:pt x="3092043" y="43307"/>
                  </a:lnTo>
                  <a:lnTo>
                    <a:pt x="3093364" y="41148"/>
                  </a:lnTo>
                  <a:lnTo>
                    <a:pt x="3093910" y="40259"/>
                  </a:lnTo>
                  <a:lnTo>
                    <a:pt x="3094748" y="39370"/>
                  </a:lnTo>
                  <a:lnTo>
                    <a:pt x="3095726" y="38366"/>
                  </a:lnTo>
                  <a:lnTo>
                    <a:pt x="3097288" y="36322"/>
                  </a:lnTo>
                  <a:lnTo>
                    <a:pt x="3097428" y="36131"/>
                  </a:lnTo>
                  <a:lnTo>
                    <a:pt x="3098419" y="35052"/>
                  </a:lnTo>
                  <a:lnTo>
                    <a:pt x="3099790" y="33528"/>
                  </a:lnTo>
                  <a:lnTo>
                    <a:pt x="3101937" y="30607"/>
                  </a:lnTo>
                  <a:lnTo>
                    <a:pt x="3102216" y="30226"/>
                  </a:lnTo>
                  <a:lnTo>
                    <a:pt x="3102305" y="29997"/>
                  </a:lnTo>
                  <a:lnTo>
                    <a:pt x="3102076" y="30226"/>
                  </a:lnTo>
                  <a:lnTo>
                    <a:pt x="3102178" y="30099"/>
                  </a:lnTo>
                  <a:lnTo>
                    <a:pt x="3102064" y="29019"/>
                  </a:lnTo>
                  <a:lnTo>
                    <a:pt x="3102267" y="29768"/>
                  </a:lnTo>
                  <a:lnTo>
                    <a:pt x="3102140" y="28943"/>
                  </a:lnTo>
                  <a:lnTo>
                    <a:pt x="3102318" y="29946"/>
                  </a:lnTo>
                  <a:lnTo>
                    <a:pt x="3102203" y="28321"/>
                  </a:lnTo>
                  <a:lnTo>
                    <a:pt x="3102419" y="29832"/>
                  </a:lnTo>
                  <a:lnTo>
                    <a:pt x="3102965" y="29210"/>
                  </a:lnTo>
                  <a:lnTo>
                    <a:pt x="3102610" y="29692"/>
                  </a:lnTo>
                  <a:lnTo>
                    <a:pt x="3103080" y="29210"/>
                  </a:lnTo>
                  <a:lnTo>
                    <a:pt x="3103207" y="29083"/>
                  </a:lnTo>
                  <a:lnTo>
                    <a:pt x="3103105" y="28752"/>
                  </a:lnTo>
                  <a:lnTo>
                    <a:pt x="3103283" y="29019"/>
                  </a:lnTo>
                  <a:lnTo>
                    <a:pt x="3103181" y="28625"/>
                  </a:lnTo>
                  <a:lnTo>
                    <a:pt x="3103359" y="28943"/>
                  </a:lnTo>
                  <a:lnTo>
                    <a:pt x="3103549" y="28752"/>
                  </a:lnTo>
                  <a:lnTo>
                    <a:pt x="3106737" y="25374"/>
                  </a:lnTo>
                  <a:lnTo>
                    <a:pt x="3106001" y="26174"/>
                  </a:lnTo>
                  <a:lnTo>
                    <a:pt x="3106001" y="37553"/>
                  </a:lnTo>
                  <a:lnTo>
                    <a:pt x="3105975" y="39497"/>
                  </a:lnTo>
                  <a:lnTo>
                    <a:pt x="3105874" y="39103"/>
                  </a:lnTo>
                  <a:lnTo>
                    <a:pt x="3105962" y="39674"/>
                  </a:lnTo>
                  <a:lnTo>
                    <a:pt x="3105848" y="39458"/>
                  </a:lnTo>
                  <a:lnTo>
                    <a:pt x="3105861" y="39738"/>
                  </a:lnTo>
                  <a:lnTo>
                    <a:pt x="3105835" y="40170"/>
                  </a:lnTo>
                  <a:lnTo>
                    <a:pt x="3105797" y="40779"/>
                  </a:lnTo>
                  <a:lnTo>
                    <a:pt x="3105696" y="39878"/>
                  </a:lnTo>
                  <a:lnTo>
                    <a:pt x="3105797" y="40093"/>
                  </a:lnTo>
                  <a:lnTo>
                    <a:pt x="3105696" y="39471"/>
                  </a:lnTo>
                  <a:lnTo>
                    <a:pt x="3105835" y="39674"/>
                  </a:lnTo>
                  <a:lnTo>
                    <a:pt x="3105797" y="39382"/>
                  </a:lnTo>
                  <a:lnTo>
                    <a:pt x="3105747" y="38620"/>
                  </a:lnTo>
                  <a:lnTo>
                    <a:pt x="3105874" y="39103"/>
                  </a:lnTo>
                  <a:lnTo>
                    <a:pt x="3106001" y="37553"/>
                  </a:lnTo>
                  <a:lnTo>
                    <a:pt x="3106001" y="26174"/>
                  </a:lnTo>
                  <a:lnTo>
                    <a:pt x="3104324" y="27978"/>
                  </a:lnTo>
                  <a:lnTo>
                    <a:pt x="3103549" y="28752"/>
                  </a:lnTo>
                  <a:lnTo>
                    <a:pt x="3103448" y="29083"/>
                  </a:lnTo>
                  <a:lnTo>
                    <a:pt x="3103981" y="30099"/>
                  </a:lnTo>
                  <a:lnTo>
                    <a:pt x="3103359" y="28943"/>
                  </a:lnTo>
                  <a:lnTo>
                    <a:pt x="3103384" y="29197"/>
                  </a:lnTo>
                  <a:lnTo>
                    <a:pt x="3103283" y="29019"/>
                  </a:lnTo>
                  <a:lnTo>
                    <a:pt x="3102559" y="29768"/>
                  </a:lnTo>
                  <a:lnTo>
                    <a:pt x="3102457" y="30048"/>
                  </a:lnTo>
                  <a:lnTo>
                    <a:pt x="3102445" y="29921"/>
                  </a:lnTo>
                  <a:lnTo>
                    <a:pt x="3102445" y="30416"/>
                  </a:lnTo>
                  <a:lnTo>
                    <a:pt x="3102356" y="30048"/>
                  </a:lnTo>
                  <a:lnTo>
                    <a:pt x="3102406" y="30607"/>
                  </a:lnTo>
                  <a:lnTo>
                    <a:pt x="3102622" y="31877"/>
                  </a:lnTo>
                  <a:lnTo>
                    <a:pt x="3103346" y="34036"/>
                  </a:lnTo>
                  <a:lnTo>
                    <a:pt x="3102940" y="32105"/>
                  </a:lnTo>
                  <a:lnTo>
                    <a:pt x="3103257" y="33578"/>
                  </a:lnTo>
                  <a:lnTo>
                    <a:pt x="3103829" y="36131"/>
                  </a:lnTo>
                  <a:lnTo>
                    <a:pt x="3104438" y="37185"/>
                  </a:lnTo>
                  <a:lnTo>
                    <a:pt x="3104616" y="37465"/>
                  </a:lnTo>
                  <a:lnTo>
                    <a:pt x="3104997" y="38227"/>
                  </a:lnTo>
                  <a:lnTo>
                    <a:pt x="3104438" y="37185"/>
                  </a:lnTo>
                  <a:lnTo>
                    <a:pt x="3104743" y="37973"/>
                  </a:lnTo>
                  <a:lnTo>
                    <a:pt x="3104896" y="38227"/>
                  </a:lnTo>
                  <a:lnTo>
                    <a:pt x="3105251" y="38760"/>
                  </a:lnTo>
                  <a:lnTo>
                    <a:pt x="3105124" y="38227"/>
                  </a:lnTo>
                  <a:lnTo>
                    <a:pt x="3105251" y="38442"/>
                  </a:lnTo>
                  <a:lnTo>
                    <a:pt x="3105251" y="36957"/>
                  </a:lnTo>
                  <a:lnTo>
                    <a:pt x="3105353" y="38646"/>
                  </a:lnTo>
                  <a:lnTo>
                    <a:pt x="3105251" y="38442"/>
                  </a:lnTo>
                  <a:lnTo>
                    <a:pt x="3105277" y="38735"/>
                  </a:lnTo>
                  <a:lnTo>
                    <a:pt x="3105480" y="39128"/>
                  </a:lnTo>
                  <a:lnTo>
                    <a:pt x="3105620" y="39357"/>
                  </a:lnTo>
                  <a:lnTo>
                    <a:pt x="3105315" y="38912"/>
                  </a:lnTo>
                  <a:lnTo>
                    <a:pt x="3105251" y="38760"/>
                  </a:lnTo>
                  <a:lnTo>
                    <a:pt x="3105302" y="40513"/>
                  </a:lnTo>
                  <a:lnTo>
                    <a:pt x="3106394" y="42799"/>
                  </a:lnTo>
                  <a:lnTo>
                    <a:pt x="3106775" y="43815"/>
                  </a:lnTo>
                  <a:lnTo>
                    <a:pt x="3109061" y="45974"/>
                  </a:lnTo>
                  <a:lnTo>
                    <a:pt x="3111474" y="48387"/>
                  </a:lnTo>
                  <a:lnTo>
                    <a:pt x="3114268" y="49657"/>
                  </a:lnTo>
                  <a:lnTo>
                    <a:pt x="3117062" y="49403"/>
                  </a:lnTo>
                  <a:lnTo>
                    <a:pt x="3118713" y="49403"/>
                  </a:lnTo>
                  <a:lnTo>
                    <a:pt x="3123285" y="48387"/>
                  </a:lnTo>
                  <a:lnTo>
                    <a:pt x="3124047" y="48133"/>
                  </a:lnTo>
                  <a:lnTo>
                    <a:pt x="3121888" y="48895"/>
                  </a:lnTo>
                  <a:lnTo>
                    <a:pt x="3124085" y="48133"/>
                  </a:lnTo>
                  <a:lnTo>
                    <a:pt x="3125444" y="47625"/>
                  </a:lnTo>
                  <a:lnTo>
                    <a:pt x="3126968" y="46863"/>
                  </a:lnTo>
                  <a:lnTo>
                    <a:pt x="3126194" y="47383"/>
                  </a:lnTo>
                  <a:lnTo>
                    <a:pt x="3127387" y="46863"/>
                  </a:lnTo>
                  <a:lnTo>
                    <a:pt x="3129762" y="45847"/>
                  </a:lnTo>
                  <a:lnTo>
                    <a:pt x="3129508" y="45847"/>
                  </a:lnTo>
                  <a:lnTo>
                    <a:pt x="3130753" y="45478"/>
                  </a:lnTo>
                  <a:lnTo>
                    <a:pt x="3132442" y="44958"/>
                  </a:lnTo>
                  <a:lnTo>
                    <a:pt x="3133572" y="44323"/>
                  </a:lnTo>
                  <a:lnTo>
                    <a:pt x="3133941" y="44132"/>
                  </a:lnTo>
                  <a:lnTo>
                    <a:pt x="3135731" y="43688"/>
                  </a:lnTo>
                  <a:lnTo>
                    <a:pt x="3136239" y="43561"/>
                  </a:lnTo>
                  <a:lnTo>
                    <a:pt x="3136747" y="43434"/>
                  </a:lnTo>
                  <a:lnTo>
                    <a:pt x="3135985" y="43561"/>
                  </a:lnTo>
                  <a:lnTo>
                    <a:pt x="3138906" y="42799"/>
                  </a:lnTo>
                  <a:lnTo>
                    <a:pt x="3141649" y="41910"/>
                  </a:lnTo>
                  <a:lnTo>
                    <a:pt x="3144443" y="41402"/>
                  </a:lnTo>
                  <a:lnTo>
                    <a:pt x="3150209" y="40386"/>
                  </a:lnTo>
                  <a:lnTo>
                    <a:pt x="3150590" y="40386"/>
                  </a:lnTo>
                  <a:lnTo>
                    <a:pt x="3153130" y="39751"/>
                  </a:lnTo>
                  <a:lnTo>
                    <a:pt x="3156000" y="39497"/>
                  </a:lnTo>
                  <a:lnTo>
                    <a:pt x="3162020" y="38989"/>
                  </a:lnTo>
                  <a:lnTo>
                    <a:pt x="3166846" y="38735"/>
                  </a:lnTo>
                  <a:lnTo>
                    <a:pt x="3167227" y="38735"/>
                  </a:lnTo>
                  <a:lnTo>
                    <a:pt x="3174466" y="37973"/>
                  </a:lnTo>
                  <a:lnTo>
                    <a:pt x="3179800" y="37973"/>
                  </a:lnTo>
                  <a:lnTo>
                    <a:pt x="3185515" y="37604"/>
                  </a:lnTo>
                  <a:lnTo>
                    <a:pt x="3204946" y="37604"/>
                  </a:lnTo>
                  <a:lnTo>
                    <a:pt x="3207105" y="37465"/>
                  </a:lnTo>
                  <a:lnTo>
                    <a:pt x="3211423" y="37211"/>
                  </a:lnTo>
                  <a:lnTo>
                    <a:pt x="3216249" y="37211"/>
                  </a:lnTo>
                  <a:lnTo>
                    <a:pt x="3222472" y="37604"/>
                  </a:lnTo>
                  <a:lnTo>
                    <a:pt x="3226358" y="37604"/>
                  </a:lnTo>
                  <a:lnTo>
                    <a:pt x="3232124" y="38608"/>
                  </a:lnTo>
                  <a:lnTo>
                    <a:pt x="3231489" y="38366"/>
                  </a:lnTo>
                  <a:lnTo>
                    <a:pt x="3234791" y="39128"/>
                  </a:lnTo>
                  <a:lnTo>
                    <a:pt x="3235172" y="39370"/>
                  </a:lnTo>
                  <a:lnTo>
                    <a:pt x="3243935" y="40779"/>
                  </a:lnTo>
                  <a:lnTo>
                    <a:pt x="3247491" y="41148"/>
                  </a:lnTo>
                  <a:lnTo>
                    <a:pt x="3246475" y="41148"/>
                  </a:lnTo>
                  <a:lnTo>
                    <a:pt x="3255111" y="42799"/>
                  </a:lnTo>
                  <a:lnTo>
                    <a:pt x="3259061" y="43345"/>
                  </a:lnTo>
                  <a:lnTo>
                    <a:pt x="3258921" y="43307"/>
                  </a:lnTo>
                  <a:lnTo>
                    <a:pt x="3259810" y="43434"/>
                  </a:lnTo>
                  <a:lnTo>
                    <a:pt x="3259061" y="43345"/>
                  </a:lnTo>
                  <a:lnTo>
                    <a:pt x="3268281" y="45021"/>
                  </a:lnTo>
                  <a:lnTo>
                    <a:pt x="3268065" y="44958"/>
                  </a:lnTo>
                  <a:lnTo>
                    <a:pt x="3268700" y="45085"/>
                  </a:lnTo>
                  <a:lnTo>
                    <a:pt x="3272383" y="45974"/>
                  </a:lnTo>
                  <a:lnTo>
                    <a:pt x="3282670" y="47891"/>
                  </a:lnTo>
                  <a:lnTo>
                    <a:pt x="3282924" y="48133"/>
                  </a:lnTo>
                  <a:lnTo>
                    <a:pt x="3287623" y="48653"/>
                  </a:lnTo>
                  <a:lnTo>
                    <a:pt x="3288131" y="48895"/>
                  </a:lnTo>
                  <a:lnTo>
                    <a:pt x="3298291" y="49911"/>
                  </a:lnTo>
                  <a:lnTo>
                    <a:pt x="3302355" y="50177"/>
                  </a:lnTo>
                  <a:lnTo>
                    <a:pt x="3302736" y="50177"/>
                  </a:lnTo>
                  <a:lnTo>
                    <a:pt x="3309010" y="50609"/>
                  </a:lnTo>
                  <a:lnTo>
                    <a:pt x="3311753" y="51435"/>
                  </a:lnTo>
                  <a:lnTo>
                    <a:pt x="3318738" y="52197"/>
                  </a:lnTo>
                  <a:lnTo>
                    <a:pt x="3321647" y="52197"/>
                  </a:lnTo>
                  <a:lnTo>
                    <a:pt x="3326993" y="53086"/>
                  </a:lnTo>
                  <a:lnTo>
                    <a:pt x="3327882" y="53086"/>
                  </a:lnTo>
                  <a:lnTo>
                    <a:pt x="3331819" y="53479"/>
                  </a:lnTo>
                  <a:lnTo>
                    <a:pt x="3331565" y="53479"/>
                  </a:lnTo>
                  <a:lnTo>
                    <a:pt x="3336721" y="54000"/>
                  </a:lnTo>
                  <a:lnTo>
                    <a:pt x="3337788" y="54102"/>
                  </a:lnTo>
                  <a:lnTo>
                    <a:pt x="3336721" y="54000"/>
                  </a:lnTo>
                  <a:lnTo>
                    <a:pt x="3339947" y="54737"/>
                  </a:lnTo>
                  <a:lnTo>
                    <a:pt x="3339820" y="54610"/>
                  </a:lnTo>
                  <a:lnTo>
                    <a:pt x="3345916" y="56261"/>
                  </a:lnTo>
                  <a:lnTo>
                    <a:pt x="3344392" y="55626"/>
                  </a:lnTo>
                  <a:lnTo>
                    <a:pt x="3347948" y="57023"/>
                  </a:lnTo>
                  <a:lnTo>
                    <a:pt x="3348329" y="57277"/>
                  </a:lnTo>
                  <a:lnTo>
                    <a:pt x="3352266" y="58674"/>
                  </a:lnTo>
                  <a:lnTo>
                    <a:pt x="3351631" y="58547"/>
                  </a:lnTo>
                  <a:lnTo>
                    <a:pt x="3352749" y="58940"/>
                  </a:lnTo>
                  <a:lnTo>
                    <a:pt x="3353663" y="59690"/>
                  </a:lnTo>
                  <a:lnTo>
                    <a:pt x="3354806" y="60464"/>
                  </a:lnTo>
                  <a:lnTo>
                    <a:pt x="3356330" y="61595"/>
                  </a:lnTo>
                  <a:lnTo>
                    <a:pt x="3356064" y="61353"/>
                  </a:lnTo>
                  <a:lnTo>
                    <a:pt x="3359162" y="63436"/>
                  </a:lnTo>
                  <a:lnTo>
                    <a:pt x="3360013" y="64135"/>
                  </a:lnTo>
                  <a:lnTo>
                    <a:pt x="3360648" y="64414"/>
                  </a:lnTo>
                  <a:lnTo>
                    <a:pt x="3360229" y="64046"/>
                  </a:lnTo>
                  <a:lnTo>
                    <a:pt x="3358997" y="63004"/>
                  </a:lnTo>
                  <a:lnTo>
                    <a:pt x="3358870" y="62865"/>
                  </a:lnTo>
                  <a:lnTo>
                    <a:pt x="3360229" y="64046"/>
                  </a:lnTo>
                  <a:lnTo>
                    <a:pt x="3360648" y="64389"/>
                  </a:lnTo>
                  <a:lnTo>
                    <a:pt x="3360470" y="64071"/>
                  </a:lnTo>
                  <a:lnTo>
                    <a:pt x="3360648" y="64389"/>
                  </a:lnTo>
                  <a:lnTo>
                    <a:pt x="3361105" y="64604"/>
                  </a:lnTo>
                  <a:lnTo>
                    <a:pt x="3361474" y="64897"/>
                  </a:lnTo>
                  <a:lnTo>
                    <a:pt x="3361791" y="65151"/>
                  </a:lnTo>
                  <a:lnTo>
                    <a:pt x="3360648" y="64414"/>
                  </a:lnTo>
                  <a:lnTo>
                    <a:pt x="3361664" y="66421"/>
                  </a:lnTo>
                  <a:lnTo>
                    <a:pt x="3365220" y="68707"/>
                  </a:lnTo>
                  <a:lnTo>
                    <a:pt x="3368141" y="69723"/>
                  </a:lnTo>
                  <a:lnTo>
                    <a:pt x="3368852" y="69697"/>
                  </a:lnTo>
                  <a:lnTo>
                    <a:pt x="3369868" y="69837"/>
                  </a:lnTo>
                  <a:lnTo>
                    <a:pt x="3371316" y="71247"/>
                  </a:lnTo>
                  <a:lnTo>
                    <a:pt x="3377285" y="71247"/>
                  </a:lnTo>
                  <a:lnTo>
                    <a:pt x="3377654" y="70878"/>
                  </a:lnTo>
                  <a:lnTo>
                    <a:pt x="3379571" y="68961"/>
                  </a:lnTo>
                  <a:lnTo>
                    <a:pt x="3380206" y="68326"/>
                  </a:lnTo>
                  <a:lnTo>
                    <a:pt x="3382746" y="65913"/>
                  </a:lnTo>
                  <a:lnTo>
                    <a:pt x="3382810" y="65722"/>
                  </a:lnTo>
                  <a:lnTo>
                    <a:pt x="3381222" y="67310"/>
                  </a:lnTo>
                  <a:lnTo>
                    <a:pt x="3380155" y="68351"/>
                  </a:lnTo>
                  <a:lnTo>
                    <a:pt x="3382746" y="65786"/>
                  </a:lnTo>
                  <a:lnTo>
                    <a:pt x="3382822" y="65659"/>
                  </a:lnTo>
                  <a:lnTo>
                    <a:pt x="3383000" y="65532"/>
                  </a:lnTo>
                  <a:lnTo>
                    <a:pt x="3384905" y="63627"/>
                  </a:lnTo>
                  <a:lnTo>
                    <a:pt x="3385032" y="57658"/>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0" name="Google Shape;280;p8"/>
          <p:cNvSpPr txBox="1"/>
          <p:nvPr/>
        </p:nvSpPr>
        <p:spPr>
          <a:xfrm>
            <a:off x="3707129" y="2364739"/>
            <a:ext cx="203200" cy="72009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000">
                <a:solidFill>
                  <a:srgbClr val="0096FF"/>
                </a:solidFill>
                <a:latin typeface="Cambria Math"/>
                <a:ea typeface="Cambria Math"/>
                <a:cs typeface="Cambria Math"/>
                <a:sym typeface="Cambria Math"/>
              </a:rPr>
              <a:t>𝑧</a:t>
            </a:r>
            <a:endParaRPr sz="2000">
              <a:latin typeface="Cambria Math"/>
              <a:ea typeface="Cambria Math"/>
              <a:cs typeface="Cambria Math"/>
              <a:sym typeface="Cambria Math"/>
            </a:endParaRPr>
          </a:p>
          <a:p>
            <a:pPr indent="0" lvl="0" marL="78740" rtl="0" algn="l">
              <a:lnSpc>
                <a:spcPct val="100000"/>
              </a:lnSpc>
              <a:spcBef>
                <a:spcPts val="1170"/>
              </a:spcBef>
              <a:spcAft>
                <a:spcPts val="0"/>
              </a:spcAft>
              <a:buNone/>
            </a:pPr>
            <a:r>
              <a:rPr lang="en-US" sz="1550">
                <a:latin typeface="Cambria Math"/>
                <a:ea typeface="Cambria Math"/>
                <a:cs typeface="Cambria Math"/>
                <a:sym typeface="Cambria Math"/>
              </a:rPr>
              <a:t>3</a:t>
            </a:r>
            <a:endParaRPr sz="1550">
              <a:latin typeface="Cambria Math"/>
              <a:ea typeface="Cambria Math"/>
              <a:cs typeface="Cambria Math"/>
              <a:sym typeface="Cambria Math"/>
            </a:endParaRPr>
          </a:p>
        </p:txBody>
      </p:sp>
      <p:sp>
        <p:nvSpPr>
          <p:cNvPr id="281" name="Google Shape;281;p8"/>
          <p:cNvSpPr txBox="1"/>
          <p:nvPr/>
        </p:nvSpPr>
        <p:spPr>
          <a:xfrm>
            <a:off x="363537" y="2810827"/>
            <a:ext cx="203200" cy="2660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1550">
                <a:latin typeface="Cambria Math"/>
                <a:ea typeface="Cambria Math"/>
                <a:cs typeface="Cambria Math"/>
                <a:sym typeface="Cambria Math"/>
              </a:rPr>
              <a:t>-3</a:t>
            </a:r>
            <a:endParaRPr sz="1550">
              <a:latin typeface="Cambria Math"/>
              <a:ea typeface="Cambria Math"/>
              <a:cs typeface="Cambria Math"/>
              <a:sym typeface="Cambria Math"/>
            </a:endParaRPr>
          </a:p>
        </p:txBody>
      </p:sp>
      <p:sp>
        <p:nvSpPr>
          <p:cNvPr id="282" name="Google Shape;282;p8"/>
          <p:cNvSpPr/>
          <p:nvPr/>
        </p:nvSpPr>
        <p:spPr>
          <a:xfrm>
            <a:off x="495300" y="2600325"/>
            <a:ext cx="3343275" cy="227329"/>
          </a:xfrm>
          <a:custGeom>
            <a:rect b="b" l="l" r="r" t="t"/>
            <a:pathLst>
              <a:path extrusionOk="0" h="227330" w="3343275">
                <a:moveTo>
                  <a:pt x="3343275" y="9525"/>
                </a:moveTo>
                <a:lnTo>
                  <a:pt x="3343275" y="227202"/>
                </a:lnTo>
              </a:path>
              <a:path extrusionOk="0" h="227330" w="3343275">
                <a:moveTo>
                  <a:pt x="0" y="0"/>
                </a:moveTo>
                <a:lnTo>
                  <a:pt x="0" y="217677"/>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3" name="Google Shape;283;p8"/>
          <p:cNvSpPr txBox="1"/>
          <p:nvPr/>
        </p:nvSpPr>
        <p:spPr>
          <a:xfrm>
            <a:off x="658494" y="2389444"/>
            <a:ext cx="1915160" cy="1124585"/>
          </a:xfrm>
          <a:prstGeom prst="rect">
            <a:avLst/>
          </a:prstGeom>
          <a:noFill/>
          <a:ln>
            <a:noFill/>
          </a:ln>
        </p:spPr>
        <p:txBody>
          <a:bodyPr anchorCtr="0" anchor="t" bIns="0" lIns="0" spcFirstLastPara="1" rIns="0" wrap="square" tIns="119375">
            <a:spAutoFit/>
          </a:bodyPr>
          <a:lstStyle/>
          <a:p>
            <a:pPr indent="0" lvl="0" marL="393700" rtl="0" algn="ctr">
              <a:lnSpc>
                <a:spcPct val="100000"/>
              </a:lnSpc>
              <a:spcBef>
                <a:spcPts val="0"/>
              </a:spcBef>
              <a:spcAft>
                <a:spcPts val="0"/>
              </a:spcAft>
              <a:buNone/>
            </a:pPr>
            <a:r>
              <a:rPr lang="en-US" sz="1400">
                <a:solidFill>
                  <a:srgbClr val="7A81FF"/>
                </a:solidFill>
                <a:latin typeface="Cambria Math"/>
                <a:ea typeface="Cambria Math"/>
                <a:cs typeface="Cambria Math"/>
                <a:sym typeface="Cambria Math"/>
              </a:rPr>
              <a:t>0</a:t>
            </a:r>
            <a:endParaRPr sz="1400">
              <a:latin typeface="Cambria Math"/>
              <a:ea typeface="Cambria Math"/>
              <a:cs typeface="Cambria Math"/>
              <a:sym typeface="Cambria Math"/>
            </a:endParaRPr>
          </a:p>
          <a:p>
            <a:pPr indent="0" lvl="0" marL="12700" rtl="0" algn="l">
              <a:lnSpc>
                <a:spcPct val="100000"/>
              </a:lnSpc>
              <a:spcBef>
                <a:spcPts val="1040"/>
              </a:spcBef>
              <a:spcAft>
                <a:spcPts val="0"/>
              </a:spcAft>
              <a:buNone/>
            </a:pPr>
            <a:r>
              <a:rPr lang="en-US" sz="1800">
                <a:latin typeface="Verdana"/>
                <a:ea typeface="Verdana"/>
                <a:cs typeface="Verdana"/>
                <a:sym typeface="Verdana"/>
              </a:rPr>
              <a:t>sigmoid function</a:t>
            </a:r>
            <a:endParaRPr sz="1800">
              <a:latin typeface="Verdana"/>
              <a:ea typeface="Verdana"/>
              <a:cs typeface="Verdana"/>
              <a:sym typeface="Verdana"/>
            </a:endParaRPr>
          </a:p>
          <a:p>
            <a:pPr indent="0" lvl="0" marL="12700" rtl="0" algn="l">
              <a:lnSpc>
                <a:spcPct val="100000"/>
              </a:lnSpc>
              <a:spcBef>
                <a:spcPts val="770"/>
              </a:spcBef>
              <a:spcAft>
                <a:spcPts val="0"/>
              </a:spcAft>
              <a:buNone/>
            </a:pPr>
            <a:r>
              <a:rPr lang="en-US" sz="1800">
                <a:solidFill>
                  <a:srgbClr val="C00000"/>
                </a:solidFill>
                <a:latin typeface="Verdana"/>
                <a:ea typeface="Verdana"/>
                <a:cs typeface="Verdana"/>
                <a:sym typeface="Verdana"/>
              </a:rPr>
              <a:t>logistic </a:t>
            </a:r>
            <a:r>
              <a:rPr lang="en-US" sz="1800">
                <a:latin typeface="Verdana"/>
                <a:ea typeface="Verdana"/>
                <a:cs typeface="Verdana"/>
                <a:sym typeface="Verdana"/>
              </a:rPr>
              <a:t>function</a:t>
            </a:r>
            <a:endParaRPr sz="1800">
              <a:latin typeface="Verdana"/>
              <a:ea typeface="Verdana"/>
              <a:cs typeface="Verdana"/>
              <a:sym typeface="Verdana"/>
            </a:endParaRPr>
          </a:p>
        </p:txBody>
      </p:sp>
      <p:sp>
        <p:nvSpPr>
          <p:cNvPr id="284" name="Google Shape;284;p8"/>
          <p:cNvSpPr txBox="1"/>
          <p:nvPr/>
        </p:nvSpPr>
        <p:spPr>
          <a:xfrm>
            <a:off x="402590" y="478091"/>
            <a:ext cx="355663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Verdana"/>
                <a:ea typeface="Verdana"/>
                <a:cs typeface="Verdana"/>
                <a:sym typeface="Verdana"/>
              </a:rPr>
              <a:t>Want outputs between </a:t>
            </a:r>
            <a:r>
              <a:rPr lang="en-US" sz="1800">
                <a:solidFill>
                  <a:srgbClr val="7A81FF"/>
                </a:solidFill>
                <a:latin typeface="Cambria Math"/>
                <a:ea typeface="Cambria Math"/>
                <a:cs typeface="Cambria Math"/>
                <a:sym typeface="Cambria Math"/>
              </a:rPr>
              <a:t>0 </a:t>
            </a:r>
            <a:r>
              <a:rPr lang="en-US" sz="1800">
                <a:latin typeface="Verdana"/>
                <a:ea typeface="Verdana"/>
                <a:cs typeface="Verdana"/>
                <a:sym typeface="Verdana"/>
              </a:rPr>
              <a:t>and </a:t>
            </a:r>
            <a:r>
              <a:rPr lang="en-US" sz="1800">
                <a:solidFill>
                  <a:srgbClr val="945200"/>
                </a:solidFill>
                <a:latin typeface="Cambria Math"/>
                <a:ea typeface="Cambria Math"/>
                <a:cs typeface="Cambria Math"/>
                <a:sym typeface="Cambria Math"/>
              </a:rPr>
              <a:t>1</a:t>
            </a:r>
            <a:endParaRPr sz="1800">
              <a:latin typeface="Cambria Math"/>
              <a:ea typeface="Cambria Math"/>
              <a:cs typeface="Cambria Math"/>
              <a:sym typeface="Cambria Math"/>
            </a:endParaRPr>
          </a:p>
        </p:txBody>
      </p:sp>
      <p:sp>
        <p:nvSpPr>
          <p:cNvPr id="285" name="Google Shape;285;p8"/>
          <p:cNvSpPr txBox="1"/>
          <p:nvPr/>
        </p:nvSpPr>
        <p:spPr>
          <a:xfrm>
            <a:off x="671194" y="3600450"/>
            <a:ext cx="2876550" cy="300990"/>
          </a:xfrm>
          <a:prstGeom prst="rect">
            <a:avLst/>
          </a:prstGeom>
          <a:noFill/>
          <a:ln>
            <a:noFill/>
          </a:ln>
        </p:spPr>
        <p:txBody>
          <a:bodyPr anchorCtr="0" anchor="t" bIns="0" lIns="0" spcFirstLastPara="1" rIns="0" wrap="square" tIns="13325">
            <a:spAutoFit/>
          </a:bodyPr>
          <a:lstStyle/>
          <a:p>
            <a:pPr indent="0" lvl="0" marL="0" rtl="0" algn="l">
              <a:lnSpc>
                <a:spcPct val="100000"/>
              </a:lnSpc>
              <a:spcBef>
                <a:spcPts val="0"/>
              </a:spcBef>
              <a:spcAft>
                <a:spcPts val="0"/>
              </a:spcAft>
              <a:buNone/>
            </a:pPr>
            <a:r>
              <a:rPr lang="en-US" sz="1800">
                <a:latin typeface="Verdana"/>
                <a:ea typeface="Verdana"/>
                <a:cs typeface="Verdana"/>
                <a:sym typeface="Verdana"/>
              </a:rPr>
              <a:t>outputs between </a:t>
            </a:r>
            <a:r>
              <a:rPr lang="en-US" sz="1800">
                <a:solidFill>
                  <a:srgbClr val="7A81FF"/>
                </a:solidFill>
                <a:latin typeface="Cambria Math"/>
                <a:ea typeface="Cambria Math"/>
                <a:cs typeface="Cambria Math"/>
                <a:sym typeface="Cambria Math"/>
              </a:rPr>
              <a:t>0 </a:t>
            </a:r>
            <a:r>
              <a:rPr lang="en-US" sz="1800">
                <a:latin typeface="Verdana"/>
                <a:ea typeface="Verdana"/>
                <a:cs typeface="Verdana"/>
                <a:sym typeface="Verdana"/>
              </a:rPr>
              <a:t>and </a:t>
            </a:r>
            <a:r>
              <a:rPr lang="en-US" sz="1800">
                <a:solidFill>
                  <a:srgbClr val="C00000"/>
                </a:solidFill>
                <a:latin typeface="Verdana"/>
                <a:ea typeface="Verdana"/>
                <a:cs typeface="Verdana"/>
                <a:sym typeface="Verdana"/>
              </a:rPr>
              <a:t>1</a:t>
            </a:r>
            <a:endParaRPr sz="1800">
              <a:latin typeface="Verdana"/>
              <a:ea typeface="Verdana"/>
              <a:cs typeface="Verdana"/>
              <a:sym typeface="Verdana"/>
            </a:endParaRPr>
          </a:p>
        </p:txBody>
      </p:sp>
      <p:sp>
        <p:nvSpPr>
          <p:cNvPr id="286" name="Google Shape;286;p8"/>
          <p:cNvSpPr/>
          <p:nvPr/>
        </p:nvSpPr>
        <p:spPr>
          <a:xfrm>
            <a:off x="810564" y="4064127"/>
            <a:ext cx="290195" cy="238760"/>
          </a:xfrm>
          <a:custGeom>
            <a:rect b="b" l="l" r="r" t="t"/>
            <a:pathLst>
              <a:path extrusionOk="0" h="238760" w="290194">
                <a:moveTo>
                  <a:pt x="214160" y="0"/>
                </a:moveTo>
                <a:lnTo>
                  <a:pt x="210769" y="9664"/>
                </a:lnTo>
                <a:lnTo>
                  <a:pt x="224557" y="15651"/>
                </a:lnTo>
                <a:lnTo>
                  <a:pt x="236413" y="23934"/>
                </a:lnTo>
                <a:lnTo>
                  <a:pt x="260493" y="62331"/>
                </a:lnTo>
                <a:lnTo>
                  <a:pt x="268401" y="117906"/>
                </a:lnTo>
                <a:lnTo>
                  <a:pt x="267518" y="138916"/>
                </a:lnTo>
                <a:lnTo>
                  <a:pt x="254279" y="190373"/>
                </a:lnTo>
                <a:lnTo>
                  <a:pt x="224713" y="222528"/>
                </a:lnTo>
                <a:lnTo>
                  <a:pt x="211137" y="228536"/>
                </a:lnTo>
                <a:lnTo>
                  <a:pt x="214160" y="238213"/>
                </a:lnTo>
                <a:lnTo>
                  <a:pt x="259667" y="211171"/>
                </a:lnTo>
                <a:lnTo>
                  <a:pt x="285234" y="161245"/>
                </a:lnTo>
                <a:lnTo>
                  <a:pt x="290131" y="119164"/>
                </a:lnTo>
                <a:lnTo>
                  <a:pt x="288902" y="97330"/>
                </a:lnTo>
                <a:lnTo>
                  <a:pt x="279072" y="58620"/>
                </a:lnTo>
                <a:lnTo>
                  <a:pt x="246568" y="15266"/>
                </a:lnTo>
                <a:lnTo>
                  <a:pt x="231425" y="6231"/>
                </a:lnTo>
                <a:lnTo>
                  <a:pt x="214160" y="0"/>
                </a:lnTo>
                <a:close/>
              </a:path>
              <a:path extrusionOk="0" h="238760" w="290194">
                <a:moveTo>
                  <a:pt x="75971" y="0"/>
                </a:moveTo>
                <a:lnTo>
                  <a:pt x="30538" y="27105"/>
                </a:lnTo>
                <a:lnTo>
                  <a:pt x="4913" y="77149"/>
                </a:lnTo>
                <a:lnTo>
                  <a:pt x="0" y="119164"/>
                </a:lnTo>
                <a:lnTo>
                  <a:pt x="1223" y="141047"/>
                </a:lnTo>
                <a:lnTo>
                  <a:pt x="11015" y="179757"/>
                </a:lnTo>
                <a:lnTo>
                  <a:pt x="43476" y="222970"/>
                </a:lnTo>
                <a:lnTo>
                  <a:pt x="75971" y="238213"/>
                </a:lnTo>
                <a:lnTo>
                  <a:pt x="78981" y="228536"/>
                </a:lnTo>
                <a:lnTo>
                  <a:pt x="65405" y="222528"/>
                </a:lnTo>
                <a:lnTo>
                  <a:pt x="53692" y="214164"/>
                </a:lnTo>
                <a:lnTo>
                  <a:pt x="29667" y="175149"/>
                </a:lnTo>
                <a:lnTo>
                  <a:pt x="21717" y="117906"/>
                </a:lnTo>
                <a:lnTo>
                  <a:pt x="22600" y="97584"/>
                </a:lnTo>
                <a:lnTo>
                  <a:pt x="35852" y="47396"/>
                </a:lnTo>
                <a:lnTo>
                  <a:pt x="65620" y="15651"/>
                </a:lnTo>
                <a:lnTo>
                  <a:pt x="79362" y="9664"/>
                </a:lnTo>
                <a:lnTo>
                  <a:pt x="7597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7" name="Google Shape;287;p8"/>
          <p:cNvSpPr txBox="1"/>
          <p:nvPr/>
        </p:nvSpPr>
        <p:spPr>
          <a:xfrm>
            <a:off x="626744" y="3992879"/>
            <a:ext cx="404495" cy="334645"/>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lang="en-US" sz="2000">
                <a:solidFill>
                  <a:srgbClr val="C00000"/>
                </a:solidFill>
                <a:latin typeface="Cambria Math"/>
                <a:ea typeface="Cambria Math"/>
                <a:cs typeface="Cambria Math"/>
                <a:sym typeface="Cambria Math"/>
              </a:rPr>
              <a:t>𝑔 </a:t>
            </a:r>
            <a:r>
              <a:rPr lang="en-US" sz="2000">
                <a:solidFill>
                  <a:srgbClr val="0096FF"/>
                </a:solidFill>
                <a:latin typeface="Cambria Math"/>
                <a:ea typeface="Cambria Math"/>
                <a:cs typeface="Cambria Math"/>
                <a:sym typeface="Cambria Math"/>
              </a:rPr>
              <a:t>𝑧</a:t>
            </a:r>
            <a:endParaRPr sz="2000">
              <a:latin typeface="Cambria Math"/>
              <a:ea typeface="Cambria Math"/>
              <a:cs typeface="Cambria Math"/>
              <a:sym typeface="Cambria Math"/>
            </a:endParaRPr>
          </a:p>
        </p:txBody>
      </p:sp>
      <p:sp>
        <p:nvSpPr>
          <p:cNvPr id="288" name="Google Shape;288;p8"/>
          <p:cNvSpPr txBox="1"/>
          <p:nvPr/>
        </p:nvSpPr>
        <p:spPr>
          <a:xfrm>
            <a:off x="1173480" y="3840162"/>
            <a:ext cx="881380" cy="334645"/>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aseline="-25000" lang="en-US" sz="3000">
                <a:latin typeface="Cambria Math"/>
                <a:ea typeface="Cambria Math"/>
                <a:cs typeface="Cambria Math"/>
                <a:sym typeface="Cambria Math"/>
              </a:rPr>
              <a:t>= </a:t>
            </a:r>
            <a:r>
              <a:rPr lang="en-US" sz="1500" u="sng">
                <a:latin typeface="Times New Roman"/>
                <a:ea typeface="Times New Roman"/>
                <a:cs typeface="Times New Roman"/>
                <a:sym typeface="Times New Roman"/>
              </a:rPr>
              <a:t>	</a:t>
            </a:r>
            <a:r>
              <a:rPr lang="en-US" sz="1500" u="sng">
                <a:latin typeface="Cambria Math"/>
                <a:ea typeface="Cambria Math"/>
                <a:cs typeface="Cambria Math"/>
                <a:sym typeface="Cambria Math"/>
              </a:rPr>
              <a:t>1	</a:t>
            </a:r>
            <a:endParaRPr sz="1500">
              <a:latin typeface="Cambria Math"/>
              <a:ea typeface="Cambria Math"/>
              <a:cs typeface="Cambria Math"/>
              <a:sym typeface="Cambria Math"/>
            </a:endParaRPr>
          </a:p>
        </p:txBody>
      </p:sp>
      <p:sp>
        <p:nvSpPr>
          <p:cNvPr id="289" name="Google Shape;289;p8"/>
          <p:cNvSpPr txBox="1"/>
          <p:nvPr/>
        </p:nvSpPr>
        <p:spPr>
          <a:xfrm>
            <a:off x="1431036" y="4193222"/>
            <a:ext cx="626110" cy="254635"/>
          </a:xfrm>
          <a:prstGeom prst="rect">
            <a:avLst/>
          </a:prstGeom>
          <a:noFill/>
          <a:ln>
            <a:noFill/>
          </a:ln>
        </p:spPr>
        <p:txBody>
          <a:bodyPr anchorCtr="0" anchor="t" bIns="0" lIns="0" spcFirstLastPara="1" rIns="0" wrap="square" tIns="12700">
            <a:spAutoFit/>
          </a:bodyPr>
          <a:lstStyle/>
          <a:p>
            <a:pPr indent="0" lvl="0" marL="25400" rtl="0" algn="l">
              <a:lnSpc>
                <a:spcPct val="100000"/>
              </a:lnSpc>
              <a:spcBef>
                <a:spcPts val="0"/>
              </a:spcBef>
              <a:spcAft>
                <a:spcPts val="0"/>
              </a:spcAft>
              <a:buNone/>
            </a:pPr>
            <a:r>
              <a:rPr lang="en-US" sz="1500">
                <a:latin typeface="Cambria Math"/>
                <a:ea typeface="Cambria Math"/>
                <a:cs typeface="Cambria Math"/>
                <a:sym typeface="Cambria Math"/>
              </a:rPr>
              <a:t>1+𝑒</a:t>
            </a:r>
            <a:r>
              <a:rPr baseline="30000" lang="en-US" sz="1800">
                <a:solidFill>
                  <a:srgbClr val="0096FF"/>
                </a:solidFill>
                <a:latin typeface="Cambria Math"/>
                <a:ea typeface="Cambria Math"/>
                <a:cs typeface="Cambria Math"/>
                <a:sym typeface="Cambria Math"/>
              </a:rPr>
              <a:t>−𝑧</a:t>
            </a:r>
            <a:endParaRPr baseline="30000" sz="1800">
              <a:latin typeface="Cambria Math"/>
              <a:ea typeface="Cambria Math"/>
              <a:cs typeface="Cambria Math"/>
              <a:sym typeface="Cambria Math"/>
            </a:endParaRPr>
          </a:p>
        </p:txBody>
      </p:sp>
      <p:sp>
        <p:nvSpPr>
          <p:cNvPr id="290" name="Google Shape;290;p8"/>
          <p:cNvSpPr/>
          <p:nvPr/>
        </p:nvSpPr>
        <p:spPr>
          <a:xfrm>
            <a:off x="2986785" y="4096816"/>
            <a:ext cx="290195" cy="238760"/>
          </a:xfrm>
          <a:custGeom>
            <a:rect b="b" l="l" r="r" t="t"/>
            <a:pathLst>
              <a:path extrusionOk="0" h="238760" w="290195">
                <a:moveTo>
                  <a:pt x="214249" y="0"/>
                </a:moveTo>
                <a:lnTo>
                  <a:pt x="210819" y="9664"/>
                </a:lnTo>
                <a:lnTo>
                  <a:pt x="224609" y="15646"/>
                </a:lnTo>
                <a:lnTo>
                  <a:pt x="236458" y="23929"/>
                </a:lnTo>
                <a:lnTo>
                  <a:pt x="260548" y="62326"/>
                </a:lnTo>
                <a:lnTo>
                  <a:pt x="268477" y="117906"/>
                </a:lnTo>
                <a:lnTo>
                  <a:pt x="267596" y="138916"/>
                </a:lnTo>
                <a:lnTo>
                  <a:pt x="254381" y="190360"/>
                </a:lnTo>
                <a:lnTo>
                  <a:pt x="224752" y="222528"/>
                </a:lnTo>
                <a:lnTo>
                  <a:pt x="211200" y="228536"/>
                </a:lnTo>
                <a:lnTo>
                  <a:pt x="214249" y="238201"/>
                </a:lnTo>
                <a:lnTo>
                  <a:pt x="259754" y="211165"/>
                </a:lnTo>
                <a:lnTo>
                  <a:pt x="285321" y="161245"/>
                </a:lnTo>
                <a:lnTo>
                  <a:pt x="290194" y="119164"/>
                </a:lnTo>
                <a:lnTo>
                  <a:pt x="288958" y="97323"/>
                </a:lnTo>
                <a:lnTo>
                  <a:pt x="279104" y="58613"/>
                </a:lnTo>
                <a:lnTo>
                  <a:pt x="246618" y="15266"/>
                </a:lnTo>
                <a:lnTo>
                  <a:pt x="231487" y="6231"/>
                </a:lnTo>
                <a:lnTo>
                  <a:pt x="214249" y="0"/>
                </a:lnTo>
                <a:close/>
              </a:path>
              <a:path extrusionOk="0" h="238760" w="290195">
                <a:moveTo>
                  <a:pt x="76072" y="0"/>
                </a:moveTo>
                <a:lnTo>
                  <a:pt x="30567" y="27105"/>
                </a:lnTo>
                <a:lnTo>
                  <a:pt x="4937" y="77139"/>
                </a:lnTo>
                <a:lnTo>
                  <a:pt x="0" y="119164"/>
                </a:lnTo>
                <a:lnTo>
                  <a:pt x="1236" y="141047"/>
                </a:lnTo>
                <a:lnTo>
                  <a:pt x="11090" y="179757"/>
                </a:lnTo>
                <a:lnTo>
                  <a:pt x="43592" y="222964"/>
                </a:lnTo>
                <a:lnTo>
                  <a:pt x="76072" y="238201"/>
                </a:lnTo>
                <a:lnTo>
                  <a:pt x="78993" y="228536"/>
                </a:lnTo>
                <a:lnTo>
                  <a:pt x="65444" y="222528"/>
                </a:lnTo>
                <a:lnTo>
                  <a:pt x="53752" y="214163"/>
                </a:lnTo>
                <a:lnTo>
                  <a:pt x="29753" y="175144"/>
                </a:lnTo>
                <a:lnTo>
                  <a:pt x="21716" y="117906"/>
                </a:lnTo>
                <a:lnTo>
                  <a:pt x="22617" y="97583"/>
                </a:lnTo>
                <a:lnTo>
                  <a:pt x="35940" y="47396"/>
                </a:lnTo>
                <a:lnTo>
                  <a:pt x="65658" y="15646"/>
                </a:lnTo>
                <a:lnTo>
                  <a:pt x="79375" y="9664"/>
                </a:lnTo>
                <a:lnTo>
                  <a:pt x="76072" y="0"/>
                </a:lnTo>
                <a:close/>
              </a:path>
            </a:pathLst>
          </a:custGeom>
          <a:solidFill>
            <a:srgbClr val="C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1" name="Google Shape;291;p8"/>
          <p:cNvSpPr txBox="1"/>
          <p:nvPr/>
        </p:nvSpPr>
        <p:spPr>
          <a:xfrm>
            <a:off x="2338070" y="4025582"/>
            <a:ext cx="1461770" cy="334645"/>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lang="en-US" sz="2000">
                <a:solidFill>
                  <a:srgbClr val="7A81FF"/>
                </a:solidFill>
                <a:latin typeface="Cambria Math"/>
                <a:ea typeface="Cambria Math"/>
                <a:cs typeface="Cambria Math"/>
                <a:sym typeface="Cambria Math"/>
              </a:rPr>
              <a:t>0 &lt; </a:t>
            </a:r>
            <a:r>
              <a:rPr lang="en-US" sz="2000">
                <a:solidFill>
                  <a:srgbClr val="C00000"/>
                </a:solidFill>
                <a:latin typeface="Cambria Math"/>
                <a:ea typeface="Cambria Math"/>
                <a:cs typeface="Cambria Math"/>
                <a:sym typeface="Cambria Math"/>
              </a:rPr>
              <a:t>𝑔 </a:t>
            </a:r>
            <a:r>
              <a:rPr lang="en-US" sz="2000">
                <a:solidFill>
                  <a:srgbClr val="0096FF"/>
                </a:solidFill>
                <a:latin typeface="Cambria Math"/>
                <a:ea typeface="Cambria Math"/>
                <a:cs typeface="Cambria Math"/>
                <a:sym typeface="Cambria Math"/>
              </a:rPr>
              <a:t>𝑧	</a:t>
            </a:r>
            <a:r>
              <a:rPr lang="en-US" sz="2000">
                <a:latin typeface="Cambria Math"/>
                <a:ea typeface="Cambria Math"/>
                <a:cs typeface="Cambria Math"/>
                <a:sym typeface="Cambria Math"/>
              </a:rPr>
              <a:t>&lt; </a:t>
            </a:r>
            <a:r>
              <a:rPr lang="en-US" sz="2000">
                <a:solidFill>
                  <a:srgbClr val="945200"/>
                </a:solidFill>
                <a:latin typeface="Cambria Math"/>
                <a:ea typeface="Cambria Math"/>
                <a:cs typeface="Cambria Math"/>
                <a:sym typeface="Cambria Math"/>
              </a:rPr>
              <a:t>1</a:t>
            </a:r>
            <a:endParaRPr sz="2000">
              <a:latin typeface="Cambria Math"/>
              <a:ea typeface="Cambria Math"/>
              <a:cs typeface="Cambria Math"/>
              <a:sym typeface="Cambria Math"/>
            </a:endParaRPr>
          </a:p>
        </p:txBody>
      </p:sp>
      <p:pic>
        <p:nvPicPr>
          <p:cNvPr id="292" name="Google Shape;292;p8"/>
          <p:cNvPicPr preferRelativeResize="0"/>
          <p:nvPr/>
        </p:nvPicPr>
        <p:blipFill rotWithShape="1">
          <a:blip r:embed="rId7">
            <a:alphaModFix/>
          </a:blip>
          <a:srcRect b="0" l="0" r="0" t="0"/>
          <a:stretch/>
        </p:blipFill>
        <p:spPr>
          <a:xfrm>
            <a:off x="2476500" y="3714750"/>
            <a:ext cx="180975" cy="180975"/>
          </a:xfrm>
          <a:prstGeom prst="rect">
            <a:avLst/>
          </a:prstGeom>
          <a:noFill/>
          <a:ln>
            <a:noFill/>
          </a:ln>
        </p:spPr>
      </p:pic>
      <p:pic>
        <p:nvPicPr>
          <p:cNvPr id="293" name="Google Shape;293;p8"/>
          <p:cNvPicPr preferRelativeResize="0"/>
          <p:nvPr/>
        </p:nvPicPr>
        <p:blipFill rotWithShape="1">
          <a:blip r:embed="rId8">
            <a:alphaModFix/>
          </a:blip>
          <a:srcRect b="0" l="0" r="0" t="0"/>
          <a:stretch/>
        </p:blipFill>
        <p:spPr>
          <a:xfrm>
            <a:off x="7410068" y="3591509"/>
            <a:ext cx="1166622" cy="605434"/>
          </a:xfrm>
          <a:prstGeom prst="rect">
            <a:avLst/>
          </a:prstGeom>
          <a:noFill/>
          <a:ln>
            <a:noFill/>
          </a:ln>
        </p:spPr>
      </p:pic>
      <p:sp>
        <p:nvSpPr>
          <p:cNvPr id="294" name="Google Shape;294;p8"/>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9"/>
          <p:cNvSpPr txBox="1"/>
          <p:nvPr>
            <p:ph type="title"/>
          </p:nvPr>
        </p:nvSpPr>
        <p:spPr>
          <a:xfrm>
            <a:off x="329565" y="259461"/>
            <a:ext cx="7615555" cy="4495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750"/>
              <a:t>Interpretation of logistic regression output</a:t>
            </a:r>
            <a:endParaRPr sz="2750"/>
          </a:p>
        </p:txBody>
      </p:sp>
      <p:sp>
        <p:nvSpPr>
          <p:cNvPr id="300" name="Google Shape;300;p9"/>
          <p:cNvSpPr txBox="1"/>
          <p:nvPr/>
        </p:nvSpPr>
        <p:spPr>
          <a:xfrm>
            <a:off x="876300" y="1691322"/>
            <a:ext cx="3125470" cy="1832610"/>
          </a:xfrm>
          <a:prstGeom prst="rect">
            <a:avLst/>
          </a:prstGeom>
          <a:noFill/>
          <a:ln>
            <a:noFill/>
          </a:ln>
        </p:spPr>
        <p:txBody>
          <a:bodyPr anchorCtr="0" anchor="t" bIns="0" lIns="0" spcFirstLastPara="1" rIns="0" wrap="square" tIns="12700">
            <a:spAutoFit/>
          </a:bodyPr>
          <a:lstStyle/>
          <a:p>
            <a:pPr indent="0" lvl="0" marL="29209" rtl="0" algn="l">
              <a:lnSpc>
                <a:spcPct val="100000"/>
              </a:lnSpc>
              <a:spcBef>
                <a:spcPts val="0"/>
              </a:spcBef>
              <a:spcAft>
                <a:spcPts val="0"/>
              </a:spcAft>
              <a:buNone/>
            </a:pPr>
            <a:r>
              <a:rPr lang="en-US" sz="1800">
                <a:latin typeface="Verdana"/>
                <a:ea typeface="Verdana"/>
                <a:cs typeface="Verdana"/>
                <a:sym typeface="Verdana"/>
              </a:rPr>
              <a:t>“probability” that class is </a:t>
            </a:r>
            <a:r>
              <a:rPr lang="en-US" sz="1800">
                <a:solidFill>
                  <a:srgbClr val="945200"/>
                </a:solidFill>
                <a:latin typeface="Cambria Math"/>
                <a:ea typeface="Cambria Math"/>
                <a:cs typeface="Cambria Math"/>
                <a:sym typeface="Cambria Math"/>
              </a:rPr>
              <a:t>1</a:t>
            </a:r>
            <a:endParaRPr sz="1800">
              <a:latin typeface="Cambria Math"/>
              <a:ea typeface="Cambria Math"/>
              <a:cs typeface="Cambria Math"/>
              <a:sym typeface="Cambria Math"/>
            </a:endParaRPr>
          </a:p>
          <a:p>
            <a:pPr indent="0" lvl="0" marL="0" rtl="0" algn="l">
              <a:lnSpc>
                <a:spcPct val="100000"/>
              </a:lnSpc>
              <a:spcBef>
                <a:spcPts val="15"/>
              </a:spcBef>
              <a:spcAft>
                <a:spcPts val="0"/>
              </a:spcAft>
              <a:buNone/>
            </a:pPr>
            <a:r>
              <a:t/>
            </a:r>
            <a:endParaRPr sz="3000">
              <a:latin typeface="Cambria Math"/>
              <a:ea typeface="Cambria Math"/>
              <a:cs typeface="Cambria Math"/>
              <a:sym typeface="Cambria Math"/>
            </a:endParaRPr>
          </a:p>
          <a:p>
            <a:pPr indent="0" lvl="0" marL="12700" rtl="0" algn="l">
              <a:lnSpc>
                <a:spcPct val="100000"/>
              </a:lnSpc>
              <a:spcBef>
                <a:spcPts val="0"/>
              </a:spcBef>
              <a:spcAft>
                <a:spcPts val="0"/>
              </a:spcAft>
              <a:buNone/>
            </a:pPr>
            <a:r>
              <a:rPr lang="en-US" sz="1800">
                <a:latin typeface="Verdana"/>
                <a:ea typeface="Verdana"/>
                <a:cs typeface="Verdana"/>
                <a:sym typeface="Verdana"/>
              </a:rPr>
              <a:t>Example:</a:t>
            </a:r>
            <a:endParaRPr sz="1800">
              <a:latin typeface="Verdana"/>
              <a:ea typeface="Verdana"/>
              <a:cs typeface="Verdana"/>
              <a:sym typeface="Verdana"/>
            </a:endParaRPr>
          </a:p>
          <a:p>
            <a:pPr indent="0" lvl="0" marL="137160" rtl="0" algn="l">
              <a:lnSpc>
                <a:spcPct val="115000"/>
              </a:lnSpc>
              <a:spcBef>
                <a:spcPts val="130"/>
              </a:spcBef>
              <a:spcAft>
                <a:spcPts val="0"/>
              </a:spcAft>
              <a:buNone/>
            </a:pPr>
            <a:r>
              <a:rPr lang="en-US" sz="1800">
                <a:solidFill>
                  <a:srgbClr val="FF9300"/>
                </a:solidFill>
                <a:latin typeface="Cambria Math"/>
                <a:ea typeface="Cambria Math"/>
                <a:cs typeface="Cambria Math"/>
                <a:sym typeface="Cambria Math"/>
              </a:rPr>
              <a:t>𝑥 </a:t>
            </a:r>
            <a:r>
              <a:rPr lang="en-US" sz="1800">
                <a:latin typeface="Verdana"/>
                <a:ea typeface="Verdana"/>
                <a:cs typeface="Verdana"/>
                <a:sym typeface="Verdana"/>
              </a:rPr>
              <a:t>is “tumor size”</a:t>
            </a:r>
            <a:endParaRPr sz="1800">
              <a:latin typeface="Verdana"/>
              <a:ea typeface="Verdana"/>
              <a:cs typeface="Verdana"/>
              <a:sym typeface="Verdana"/>
            </a:endParaRPr>
          </a:p>
          <a:p>
            <a:pPr indent="0" lvl="0" marL="137160" rtl="0" algn="l">
              <a:lnSpc>
                <a:spcPct val="113277"/>
              </a:lnSpc>
              <a:spcBef>
                <a:spcPts val="0"/>
              </a:spcBef>
              <a:spcAft>
                <a:spcPts val="0"/>
              </a:spcAft>
              <a:buNone/>
            </a:pPr>
            <a:r>
              <a:rPr lang="en-US" sz="1800">
                <a:solidFill>
                  <a:srgbClr val="C00000"/>
                </a:solidFill>
                <a:latin typeface="Cambria Math"/>
                <a:ea typeface="Cambria Math"/>
                <a:cs typeface="Cambria Math"/>
                <a:sym typeface="Cambria Math"/>
              </a:rPr>
              <a:t>𝑦 </a:t>
            </a:r>
            <a:r>
              <a:rPr lang="en-US" sz="1800">
                <a:latin typeface="Verdana"/>
                <a:ea typeface="Verdana"/>
                <a:cs typeface="Verdana"/>
                <a:sym typeface="Verdana"/>
              </a:rPr>
              <a:t>is </a:t>
            </a:r>
            <a:r>
              <a:rPr lang="en-US" sz="1800">
                <a:solidFill>
                  <a:srgbClr val="7A81FF"/>
                </a:solidFill>
                <a:latin typeface="Cambria Math"/>
                <a:ea typeface="Cambria Math"/>
                <a:cs typeface="Cambria Math"/>
                <a:sym typeface="Cambria Math"/>
              </a:rPr>
              <a:t>0 </a:t>
            </a:r>
            <a:r>
              <a:rPr lang="en-US" sz="1800">
                <a:latin typeface="Verdana"/>
                <a:ea typeface="Verdana"/>
                <a:cs typeface="Verdana"/>
                <a:sym typeface="Verdana"/>
              </a:rPr>
              <a:t>(</a:t>
            </a:r>
            <a:r>
              <a:rPr lang="en-US" sz="1800">
                <a:solidFill>
                  <a:srgbClr val="7A81FF"/>
                </a:solidFill>
                <a:latin typeface="Verdana"/>
                <a:ea typeface="Verdana"/>
                <a:cs typeface="Verdana"/>
                <a:sym typeface="Verdana"/>
              </a:rPr>
              <a:t>not malignant</a:t>
            </a:r>
            <a:r>
              <a:rPr lang="en-US" sz="1800">
                <a:latin typeface="Verdana"/>
                <a:ea typeface="Verdana"/>
                <a:cs typeface="Verdana"/>
                <a:sym typeface="Verdana"/>
              </a:rPr>
              <a:t>)</a:t>
            </a:r>
            <a:endParaRPr sz="1800">
              <a:latin typeface="Verdana"/>
              <a:ea typeface="Verdana"/>
              <a:cs typeface="Verdana"/>
              <a:sym typeface="Verdana"/>
            </a:endParaRPr>
          </a:p>
          <a:p>
            <a:pPr indent="0" lvl="0" marL="299085" rtl="0" algn="l">
              <a:lnSpc>
                <a:spcPct val="118611"/>
              </a:lnSpc>
              <a:spcBef>
                <a:spcPts val="0"/>
              </a:spcBef>
              <a:spcAft>
                <a:spcPts val="0"/>
              </a:spcAft>
              <a:buNone/>
            </a:pPr>
            <a:r>
              <a:rPr lang="en-US" sz="1800">
                <a:latin typeface="Verdana"/>
                <a:ea typeface="Verdana"/>
                <a:cs typeface="Verdana"/>
                <a:sym typeface="Verdana"/>
              </a:rPr>
              <a:t>or </a:t>
            </a:r>
            <a:r>
              <a:rPr lang="en-US" sz="1800">
                <a:solidFill>
                  <a:srgbClr val="945200"/>
                </a:solidFill>
                <a:latin typeface="Cambria Math"/>
                <a:ea typeface="Cambria Math"/>
                <a:cs typeface="Cambria Math"/>
                <a:sym typeface="Cambria Math"/>
              </a:rPr>
              <a:t>1 </a:t>
            </a:r>
            <a:r>
              <a:rPr lang="en-US" sz="1800">
                <a:latin typeface="Verdana"/>
                <a:ea typeface="Verdana"/>
                <a:cs typeface="Verdana"/>
                <a:sym typeface="Verdana"/>
              </a:rPr>
              <a:t>(</a:t>
            </a:r>
            <a:r>
              <a:rPr lang="en-US" sz="1800">
                <a:solidFill>
                  <a:srgbClr val="945200"/>
                </a:solidFill>
                <a:latin typeface="Verdana"/>
                <a:ea typeface="Verdana"/>
                <a:cs typeface="Verdana"/>
                <a:sym typeface="Verdana"/>
              </a:rPr>
              <a:t>malignant</a:t>
            </a:r>
            <a:r>
              <a:rPr lang="en-US" sz="1800">
                <a:latin typeface="Verdana"/>
                <a:ea typeface="Verdana"/>
                <a:cs typeface="Verdana"/>
                <a:sym typeface="Verdana"/>
              </a:rPr>
              <a:t>)</a:t>
            </a:r>
            <a:endParaRPr sz="1800">
              <a:latin typeface="Verdana"/>
              <a:ea typeface="Verdana"/>
              <a:cs typeface="Verdana"/>
              <a:sym typeface="Verdana"/>
            </a:endParaRPr>
          </a:p>
        </p:txBody>
      </p:sp>
      <p:sp>
        <p:nvSpPr>
          <p:cNvPr id="301" name="Google Shape;301;p9"/>
          <p:cNvSpPr/>
          <p:nvPr/>
        </p:nvSpPr>
        <p:spPr>
          <a:xfrm>
            <a:off x="1096924" y="3892880"/>
            <a:ext cx="165735" cy="46355"/>
          </a:xfrm>
          <a:custGeom>
            <a:rect b="b" l="l" r="r" t="t"/>
            <a:pathLst>
              <a:path extrusionOk="0" h="46354" w="165734">
                <a:moveTo>
                  <a:pt x="142036" y="0"/>
                </a:moveTo>
                <a:lnTo>
                  <a:pt x="137109" y="5575"/>
                </a:lnTo>
                <a:lnTo>
                  <a:pt x="151993" y="18503"/>
                </a:lnTo>
                <a:lnTo>
                  <a:pt x="0" y="18503"/>
                </a:lnTo>
                <a:lnTo>
                  <a:pt x="0" y="27254"/>
                </a:lnTo>
                <a:lnTo>
                  <a:pt x="151993" y="27254"/>
                </a:lnTo>
                <a:lnTo>
                  <a:pt x="137109" y="40182"/>
                </a:lnTo>
                <a:lnTo>
                  <a:pt x="142036" y="45758"/>
                </a:lnTo>
                <a:lnTo>
                  <a:pt x="165392" y="25577"/>
                </a:lnTo>
                <a:lnTo>
                  <a:pt x="165392" y="20180"/>
                </a:lnTo>
                <a:lnTo>
                  <a:pt x="142036"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 name="Google Shape;302;p9"/>
          <p:cNvSpPr txBox="1"/>
          <p:nvPr/>
        </p:nvSpPr>
        <p:spPr>
          <a:xfrm>
            <a:off x="916939" y="3789679"/>
            <a:ext cx="534035" cy="334645"/>
          </a:xfrm>
          <a:prstGeom prst="rect">
            <a:avLst/>
          </a:prstGeom>
          <a:noFill/>
          <a:ln>
            <a:noFill/>
          </a:ln>
        </p:spPr>
        <p:txBody>
          <a:bodyPr anchorCtr="0" anchor="t" bIns="0" lIns="0" spcFirstLastPara="1" rIns="0" wrap="square" tIns="15875">
            <a:spAutoFit/>
          </a:bodyPr>
          <a:lstStyle/>
          <a:p>
            <a:pPr indent="0" lvl="0" marL="38100" rtl="0" algn="l">
              <a:lnSpc>
                <a:spcPct val="100000"/>
              </a:lnSpc>
              <a:spcBef>
                <a:spcPts val="0"/>
              </a:spcBef>
              <a:spcAft>
                <a:spcPts val="0"/>
              </a:spcAft>
              <a:buNone/>
            </a:pPr>
            <a:r>
              <a:rPr baseline="30000" lang="en-US" sz="3000">
                <a:latin typeface="Cambria Math"/>
                <a:ea typeface="Cambria Math"/>
                <a:cs typeface="Cambria Math"/>
                <a:sym typeface="Cambria Math"/>
              </a:rPr>
              <a:t>𝑓</a:t>
            </a:r>
            <a:r>
              <a:rPr lang="en-US" sz="1500">
                <a:solidFill>
                  <a:srgbClr val="0096FF"/>
                </a:solidFill>
                <a:latin typeface="Cambria Math"/>
                <a:ea typeface="Cambria Math"/>
                <a:cs typeface="Cambria Math"/>
                <a:sym typeface="Cambria Math"/>
              </a:rPr>
              <a:t>w</a:t>
            </a:r>
            <a:r>
              <a:rPr lang="en-US" sz="1500">
                <a:latin typeface="Cambria Math"/>
                <a:ea typeface="Cambria Math"/>
                <a:cs typeface="Cambria Math"/>
                <a:sym typeface="Cambria Math"/>
              </a:rPr>
              <a:t>,</a:t>
            </a:r>
            <a:r>
              <a:rPr lang="en-US" sz="1500">
                <a:solidFill>
                  <a:srgbClr val="0096FF"/>
                </a:solidFill>
                <a:latin typeface="Cambria Math"/>
                <a:ea typeface="Cambria Math"/>
                <a:cs typeface="Cambria Math"/>
                <a:sym typeface="Cambria Math"/>
              </a:rPr>
              <a:t>𝑏</a:t>
            </a:r>
            <a:endParaRPr sz="1500">
              <a:latin typeface="Cambria Math"/>
              <a:ea typeface="Cambria Math"/>
              <a:cs typeface="Cambria Math"/>
              <a:sym typeface="Cambria Math"/>
            </a:endParaRPr>
          </a:p>
        </p:txBody>
      </p:sp>
      <p:grpSp>
        <p:nvGrpSpPr>
          <p:cNvPr id="303" name="Google Shape;303;p9"/>
          <p:cNvGrpSpPr/>
          <p:nvPr/>
        </p:nvGrpSpPr>
        <p:grpSpPr>
          <a:xfrm>
            <a:off x="1452880" y="3792728"/>
            <a:ext cx="290195" cy="250190"/>
            <a:chOff x="1452880" y="3792728"/>
            <a:chExt cx="290195" cy="250190"/>
          </a:xfrm>
        </p:grpSpPr>
        <p:sp>
          <p:nvSpPr>
            <p:cNvPr id="304" name="Google Shape;304;p9"/>
            <p:cNvSpPr/>
            <p:nvPr/>
          </p:nvSpPr>
          <p:spPr>
            <a:xfrm>
              <a:off x="1452880" y="3804158"/>
              <a:ext cx="290195" cy="238760"/>
            </a:xfrm>
            <a:custGeom>
              <a:rect b="b" l="l" r="r" t="t"/>
              <a:pathLst>
                <a:path extrusionOk="0" h="238760" w="290194">
                  <a:moveTo>
                    <a:pt x="214121" y="0"/>
                  </a:moveTo>
                  <a:lnTo>
                    <a:pt x="210819" y="9778"/>
                  </a:lnTo>
                  <a:lnTo>
                    <a:pt x="224609" y="15708"/>
                  </a:lnTo>
                  <a:lnTo>
                    <a:pt x="236458" y="23971"/>
                  </a:lnTo>
                  <a:lnTo>
                    <a:pt x="260548" y="62406"/>
                  </a:lnTo>
                  <a:lnTo>
                    <a:pt x="268477" y="117970"/>
                  </a:lnTo>
                  <a:lnTo>
                    <a:pt x="267594" y="138979"/>
                  </a:lnTo>
                  <a:lnTo>
                    <a:pt x="254253" y="190423"/>
                  </a:lnTo>
                  <a:lnTo>
                    <a:pt x="224750" y="222586"/>
                  </a:lnTo>
                  <a:lnTo>
                    <a:pt x="211200" y="228599"/>
                  </a:lnTo>
                  <a:lnTo>
                    <a:pt x="214121" y="238264"/>
                  </a:lnTo>
                  <a:lnTo>
                    <a:pt x="259699" y="211229"/>
                  </a:lnTo>
                  <a:lnTo>
                    <a:pt x="285257" y="161309"/>
                  </a:lnTo>
                  <a:lnTo>
                    <a:pt x="290194" y="119227"/>
                  </a:lnTo>
                  <a:lnTo>
                    <a:pt x="288958" y="97393"/>
                  </a:lnTo>
                  <a:lnTo>
                    <a:pt x="279104" y="58687"/>
                  </a:lnTo>
                  <a:lnTo>
                    <a:pt x="246602" y="15319"/>
                  </a:lnTo>
                  <a:lnTo>
                    <a:pt x="231433" y="6260"/>
                  </a:lnTo>
                  <a:lnTo>
                    <a:pt x="214121" y="0"/>
                  </a:lnTo>
                  <a:close/>
                </a:path>
                <a:path extrusionOk="0" h="238760" w="290194">
                  <a:moveTo>
                    <a:pt x="75945" y="0"/>
                  </a:moveTo>
                  <a:lnTo>
                    <a:pt x="30565" y="27164"/>
                  </a:lnTo>
                  <a:lnTo>
                    <a:pt x="4937" y="77219"/>
                  </a:lnTo>
                  <a:lnTo>
                    <a:pt x="0" y="119227"/>
                  </a:lnTo>
                  <a:lnTo>
                    <a:pt x="1234" y="141111"/>
                  </a:lnTo>
                  <a:lnTo>
                    <a:pt x="11037" y="179820"/>
                  </a:lnTo>
                  <a:lnTo>
                    <a:pt x="43465" y="223027"/>
                  </a:lnTo>
                  <a:lnTo>
                    <a:pt x="75945" y="238264"/>
                  </a:lnTo>
                  <a:lnTo>
                    <a:pt x="78993" y="228599"/>
                  </a:lnTo>
                  <a:lnTo>
                    <a:pt x="65444" y="222586"/>
                  </a:lnTo>
                  <a:lnTo>
                    <a:pt x="53752" y="214222"/>
                  </a:lnTo>
                  <a:lnTo>
                    <a:pt x="29700" y="175207"/>
                  </a:lnTo>
                  <a:lnTo>
                    <a:pt x="21716" y="117970"/>
                  </a:lnTo>
                  <a:lnTo>
                    <a:pt x="22600" y="97647"/>
                  </a:lnTo>
                  <a:lnTo>
                    <a:pt x="35940" y="47497"/>
                  </a:lnTo>
                  <a:lnTo>
                    <a:pt x="65659" y="15708"/>
                  </a:lnTo>
                  <a:lnTo>
                    <a:pt x="79375" y="9778"/>
                  </a:lnTo>
                  <a:lnTo>
                    <a:pt x="759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5" name="Google Shape;305;p9"/>
            <p:cNvSpPr/>
            <p:nvPr/>
          </p:nvSpPr>
          <p:spPr>
            <a:xfrm>
              <a:off x="1535049" y="3792728"/>
              <a:ext cx="123825" cy="62230"/>
            </a:xfrm>
            <a:custGeom>
              <a:rect b="b" l="l" r="r" t="t"/>
              <a:pathLst>
                <a:path extrusionOk="0" h="62229" w="123825">
                  <a:moveTo>
                    <a:pt x="91820" y="0"/>
                  </a:moveTo>
                  <a:lnTo>
                    <a:pt x="85089" y="7620"/>
                  </a:lnTo>
                  <a:lnTo>
                    <a:pt x="105156" y="25019"/>
                  </a:lnTo>
                  <a:lnTo>
                    <a:pt x="0" y="25019"/>
                  </a:lnTo>
                  <a:lnTo>
                    <a:pt x="0" y="36830"/>
                  </a:lnTo>
                  <a:lnTo>
                    <a:pt x="105156" y="36830"/>
                  </a:lnTo>
                  <a:lnTo>
                    <a:pt x="85089" y="54229"/>
                  </a:lnTo>
                  <a:lnTo>
                    <a:pt x="91820" y="61849"/>
                  </a:lnTo>
                  <a:lnTo>
                    <a:pt x="123317" y="34544"/>
                  </a:lnTo>
                  <a:lnTo>
                    <a:pt x="123317" y="27305"/>
                  </a:lnTo>
                  <a:lnTo>
                    <a:pt x="91820"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06" name="Google Shape;306;p9"/>
          <p:cNvSpPr txBox="1"/>
          <p:nvPr/>
        </p:nvSpPr>
        <p:spPr>
          <a:xfrm>
            <a:off x="1524000" y="3732529"/>
            <a:ext cx="921385"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solidFill>
                  <a:srgbClr val="FF9300"/>
                </a:solidFill>
                <a:latin typeface="Cambria Math"/>
                <a:ea typeface="Cambria Math"/>
                <a:cs typeface="Cambria Math"/>
                <a:sym typeface="Cambria Math"/>
              </a:rPr>
              <a:t>x	</a:t>
            </a:r>
            <a:r>
              <a:rPr lang="en-US" sz="2000">
                <a:latin typeface="Cambria Math"/>
                <a:ea typeface="Cambria Math"/>
                <a:cs typeface="Cambria Math"/>
                <a:sym typeface="Cambria Math"/>
              </a:rPr>
              <a:t>= </a:t>
            </a:r>
            <a:r>
              <a:rPr lang="en-US" sz="2000">
                <a:solidFill>
                  <a:srgbClr val="7030A0"/>
                </a:solidFill>
                <a:latin typeface="Cambria Math"/>
                <a:ea typeface="Cambria Math"/>
                <a:cs typeface="Cambria Math"/>
                <a:sym typeface="Cambria Math"/>
              </a:rPr>
              <a:t>0.7</a:t>
            </a:r>
            <a:endParaRPr sz="2000">
              <a:latin typeface="Cambria Math"/>
              <a:ea typeface="Cambria Math"/>
              <a:cs typeface="Cambria Math"/>
              <a:sym typeface="Cambria Math"/>
            </a:endParaRPr>
          </a:p>
        </p:txBody>
      </p:sp>
      <p:sp>
        <p:nvSpPr>
          <p:cNvPr id="307" name="Google Shape;307;p9"/>
          <p:cNvSpPr/>
          <p:nvPr/>
        </p:nvSpPr>
        <p:spPr>
          <a:xfrm>
            <a:off x="5107432" y="1433702"/>
            <a:ext cx="149225" cy="41275"/>
          </a:xfrm>
          <a:custGeom>
            <a:rect b="b" l="l" r="r" t="t"/>
            <a:pathLst>
              <a:path extrusionOk="0" h="41275" w="149225">
                <a:moveTo>
                  <a:pt x="127888" y="0"/>
                </a:moveTo>
                <a:lnTo>
                  <a:pt x="123443" y="5080"/>
                </a:lnTo>
                <a:lnTo>
                  <a:pt x="136905" y="16637"/>
                </a:lnTo>
                <a:lnTo>
                  <a:pt x="0" y="16637"/>
                </a:lnTo>
                <a:lnTo>
                  <a:pt x="0" y="24511"/>
                </a:lnTo>
                <a:lnTo>
                  <a:pt x="136905" y="24511"/>
                </a:lnTo>
                <a:lnTo>
                  <a:pt x="123443" y="36195"/>
                </a:lnTo>
                <a:lnTo>
                  <a:pt x="127888" y="41148"/>
                </a:lnTo>
                <a:lnTo>
                  <a:pt x="148843" y="22987"/>
                </a:lnTo>
                <a:lnTo>
                  <a:pt x="148843" y="18161"/>
                </a:lnTo>
                <a:lnTo>
                  <a:pt x="12788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308" name="Google Shape;308;p9"/>
          <p:cNvGrpSpPr/>
          <p:nvPr/>
        </p:nvGrpSpPr>
        <p:grpSpPr>
          <a:xfrm>
            <a:off x="5432425" y="1350644"/>
            <a:ext cx="264160" cy="221234"/>
            <a:chOff x="5432425" y="1350644"/>
            <a:chExt cx="264160" cy="221234"/>
          </a:xfrm>
        </p:grpSpPr>
        <p:sp>
          <p:nvSpPr>
            <p:cNvPr id="309" name="Google Shape;309;p9"/>
            <p:cNvSpPr/>
            <p:nvPr/>
          </p:nvSpPr>
          <p:spPr>
            <a:xfrm>
              <a:off x="5432425" y="1359788"/>
              <a:ext cx="264160" cy="212090"/>
            </a:xfrm>
            <a:custGeom>
              <a:rect b="b" l="l" r="r" t="t"/>
              <a:pathLst>
                <a:path extrusionOk="0" h="212090" w="264160">
                  <a:moveTo>
                    <a:pt x="196723" y="0"/>
                  </a:moveTo>
                  <a:lnTo>
                    <a:pt x="193675" y="8509"/>
                  </a:lnTo>
                  <a:lnTo>
                    <a:pt x="205942" y="13837"/>
                  </a:lnTo>
                  <a:lnTo>
                    <a:pt x="216471" y="21224"/>
                  </a:lnTo>
                  <a:lnTo>
                    <a:pt x="237837" y="55322"/>
                  </a:lnTo>
                  <a:lnTo>
                    <a:pt x="244855" y="104775"/>
                  </a:lnTo>
                  <a:lnTo>
                    <a:pt x="244070" y="123444"/>
                  </a:lnTo>
                  <a:lnTo>
                    <a:pt x="232283" y="169163"/>
                  </a:lnTo>
                  <a:lnTo>
                    <a:pt x="206029" y="197738"/>
                  </a:lnTo>
                  <a:lnTo>
                    <a:pt x="193928" y="203073"/>
                  </a:lnTo>
                  <a:lnTo>
                    <a:pt x="196723" y="211709"/>
                  </a:lnTo>
                  <a:lnTo>
                    <a:pt x="237120" y="187705"/>
                  </a:lnTo>
                  <a:lnTo>
                    <a:pt x="259842" y="143287"/>
                  </a:lnTo>
                  <a:lnTo>
                    <a:pt x="264160" y="105918"/>
                  </a:lnTo>
                  <a:lnTo>
                    <a:pt x="263066" y="86483"/>
                  </a:lnTo>
                  <a:lnTo>
                    <a:pt x="246761" y="37084"/>
                  </a:lnTo>
                  <a:lnTo>
                    <a:pt x="212060" y="5526"/>
                  </a:lnTo>
                  <a:lnTo>
                    <a:pt x="196723" y="0"/>
                  </a:lnTo>
                  <a:close/>
                </a:path>
                <a:path extrusionOk="0" h="212090" w="264160">
                  <a:moveTo>
                    <a:pt x="67437" y="0"/>
                  </a:moveTo>
                  <a:lnTo>
                    <a:pt x="27092" y="24056"/>
                  </a:lnTo>
                  <a:lnTo>
                    <a:pt x="4365" y="68548"/>
                  </a:lnTo>
                  <a:lnTo>
                    <a:pt x="0" y="105918"/>
                  </a:lnTo>
                  <a:lnTo>
                    <a:pt x="1075" y="125352"/>
                  </a:lnTo>
                  <a:lnTo>
                    <a:pt x="17399" y="174751"/>
                  </a:lnTo>
                  <a:lnTo>
                    <a:pt x="52081" y="206184"/>
                  </a:lnTo>
                  <a:lnTo>
                    <a:pt x="67437" y="211709"/>
                  </a:lnTo>
                  <a:lnTo>
                    <a:pt x="70103" y="203073"/>
                  </a:lnTo>
                  <a:lnTo>
                    <a:pt x="58076" y="197738"/>
                  </a:lnTo>
                  <a:lnTo>
                    <a:pt x="47704" y="190309"/>
                  </a:lnTo>
                  <a:lnTo>
                    <a:pt x="26376" y="155638"/>
                  </a:lnTo>
                  <a:lnTo>
                    <a:pt x="19303" y="104775"/>
                  </a:lnTo>
                  <a:lnTo>
                    <a:pt x="20089" y="86703"/>
                  </a:lnTo>
                  <a:lnTo>
                    <a:pt x="31876" y="42037"/>
                  </a:lnTo>
                  <a:lnTo>
                    <a:pt x="58291" y="13837"/>
                  </a:lnTo>
                  <a:lnTo>
                    <a:pt x="70485" y="8509"/>
                  </a:lnTo>
                  <a:lnTo>
                    <a:pt x="6743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0" name="Google Shape;310;p9"/>
            <p:cNvSpPr/>
            <p:nvPr/>
          </p:nvSpPr>
          <p:spPr>
            <a:xfrm>
              <a:off x="5507481" y="1350644"/>
              <a:ext cx="113030" cy="55244"/>
            </a:xfrm>
            <a:custGeom>
              <a:rect b="b" l="l" r="r" t="t"/>
              <a:pathLst>
                <a:path extrusionOk="0" h="55244" w="113029">
                  <a:moveTo>
                    <a:pt x="84835" y="0"/>
                  </a:moveTo>
                  <a:lnTo>
                    <a:pt x="78866" y="6730"/>
                  </a:lnTo>
                  <a:lnTo>
                    <a:pt x="96773" y="22225"/>
                  </a:lnTo>
                  <a:lnTo>
                    <a:pt x="0" y="22225"/>
                  </a:lnTo>
                  <a:lnTo>
                    <a:pt x="0" y="32638"/>
                  </a:lnTo>
                  <a:lnTo>
                    <a:pt x="96773" y="32638"/>
                  </a:lnTo>
                  <a:lnTo>
                    <a:pt x="78866" y="48259"/>
                  </a:lnTo>
                  <a:lnTo>
                    <a:pt x="84835" y="54863"/>
                  </a:lnTo>
                  <a:lnTo>
                    <a:pt x="112775" y="30733"/>
                  </a:lnTo>
                  <a:lnTo>
                    <a:pt x="112775" y="24256"/>
                  </a:lnTo>
                  <a:lnTo>
                    <a:pt x="84835"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311" name="Google Shape;311;p9"/>
          <p:cNvPicPr preferRelativeResize="0"/>
          <p:nvPr/>
        </p:nvPicPr>
        <p:blipFill rotWithShape="1">
          <a:blip r:embed="rId3">
            <a:alphaModFix/>
          </a:blip>
          <a:srcRect b="0" l="0" r="0" t="0"/>
          <a:stretch/>
        </p:blipFill>
        <p:spPr>
          <a:xfrm>
            <a:off x="6089679" y="1075308"/>
            <a:ext cx="1454755" cy="496188"/>
          </a:xfrm>
          <a:prstGeom prst="rect">
            <a:avLst/>
          </a:prstGeom>
          <a:noFill/>
          <a:ln>
            <a:noFill/>
          </a:ln>
        </p:spPr>
      </p:pic>
      <p:sp>
        <p:nvSpPr>
          <p:cNvPr id="312" name="Google Shape;312;p9"/>
          <p:cNvSpPr/>
          <p:nvPr/>
        </p:nvSpPr>
        <p:spPr>
          <a:xfrm>
            <a:off x="6355207" y="2041525"/>
            <a:ext cx="113030" cy="55244"/>
          </a:xfrm>
          <a:custGeom>
            <a:rect b="b" l="l" r="r" t="t"/>
            <a:pathLst>
              <a:path extrusionOk="0" h="55244" w="113029">
                <a:moveTo>
                  <a:pt x="84835" y="0"/>
                </a:moveTo>
                <a:lnTo>
                  <a:pt x="78866" y="6731"/>
                </a:lnTo>
                <a:lnTo>
                  <a:pt x="96773" y="22225"/>
                </a:lnTo>
                <a:lnTo>
                  <a:pt x="0" y="22225"/>
                </a:lnTo>
                <a:lnTo>
                  <a:pt x="0" y="32766"/>
                </a:lnTo>
                <a:lnTo>
                  <a:pt x="96773" y="32766"/>
                </a:lnTo>
                <a:lnTo>
                  <a:pt x="78866" y="48260"/>
                </a:lnTo>
                <a:lnTo>
                  <a:pt x="84835" y="54863"/>
                </a:lnTo>
                <a:lnTo>
                  <a:pt x="112775" y="30733"/>
                </a:lnTo>
                <a:lnTo>
                  <a:pt x="112775" y="24256"/>
                </a:lnTo>
                <a:lnTo>
                  <a:pt x="84835"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3" name="Google Shape;313;p9"/>
          <p:cNvSpPr/>
          <p:nvPr/>
        </p:nvSpPr>
        <p:spPr>
          <a:xfrm>
            <a:off x="8022081" y="2041525"/>
            <a:ext cx="179705" cy="55244"/>
          </a:xfrm>
          <a:custGeom>
            <a:rect b="b" l="l" r="r" t="t"/>
            <a:pathLst>
              <a:path extrusionOk="0" h="55244" w="179704">
                <a:moveTo>
                  <a:pt x="151511" y="0"/>
                </a:moveTo>
                <a:lnTo>
                  <a:pt x="145542" y="6731"/>
                </a:lnTo>
                <a:lnTo>
                  <a:pt x="163449" y="22225"/>
                </a:lnTo>
                <a:lnTo>
                  <a:pt x="0" y="22225"/>
                </a:lnTo>
                <a:lnTo>
                  <a:pt x="0" y="32766"/>
                </a:lnTo>
                <a:lnTo>
                  <a:pt x="163449" y="32766"/>
                </a:lnTo>
                <a:lnTo>
                  <a:pt x="145542" y="48260"/>
                </a:lnTo>
                <a:lnTo>
                  <a:pt x="151511" y="54863"/>
                </a:lnTo>
                <a:lnTo>
                  <a:pt x="179450" y="30733"/>
                </a:lnTo>
                <a:lnTo>
                  <a:pt x="179450" y="24256"/>
                </a:lnTo>
                <a:lnTo>
                  <a:pt x="151511"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4" name="Google Shape;314;p9"/>
          <p:cNvSpPr txBox="1"/>
          <p:nvPr/>
        </p:nvSpPr>
        <p:spPr>
          <a:xfrm>
            <a:off x="4938014" y="1142318"/>
            <a:ext cx="3508375" cy="1142365"/>
          </a:xfrm>
          <a:prstGeom prst="rect">
            <a:avLst/>
          </a:prstGeom>
          <a:noFill/>
          <a:ln>
            <a:noFill/>
          </a:ln>
        </p:spPr>
        <p:txBody>
          <a:bodyPr anchorCtr="0" anchor="t" bIns="0" lIns="0" spcFirstLastPara="1" rIns="0" wrap="square" tIns="162550">
            <a:spAutoFit/>
          </a:bodyPr>
          <a:lstStyle/>
          <a:p>
            <a:pPr indent="0" lvl="0" marL="50800" rtl="0" algn="l">
              <a:lnSpc>
                <a:spcPct val="100000"/>
              </a:lnSpc>
              <a:spcBef>
                <a:spcPts val="0"/>
              </a:spcBef>
              <a:spcAft>
                <a:spcPts val="0"/>
              </a:spcAft>
              <a:buNone/>
            </a:pPr>
            <a:r>
              <a:rPr lang="en-US" sz="1800">
                <a:latin typeface="Cambria Math"/>
                <a:ea typeface="Cambria Math"/>
                <a:cs typeface="Cambria Math"/>
                <a:sym typeface="Cambria Math"/>
              </a:rPr>
              <a:t>𝑓</a:t>
            </a:r>
            <a:r>
              <a:rPr baseline="-25000" lang="en-US" sz="2025">
                <a:solidFill>
                  <a:srgbClr val="0096FF"/>
                </a:solidFill>
                <a:latin typeface="Cambria Math"/>
                <a:ea typeface="Cambria Math"/>
                <a:cs typeface="Cambria Math"/>
                <a:sym typeface="Cambria Math"/>
              </a:rPr>
              <a:t>w</a:t>
            </a:r>
            <a:r>
              <a:rPr baseline="-25000" lang="en-US" sz="2025">
                <a:latin typeface="Cambria Math"/>
                <a:ea typeface="Cambria Math"/>
                <a:cs typeface="Cambria Math"/>
                <a:sym typeface="Cambria Math"/>
              </a:rPr>
              <a:t>,</a:t>
            </a:r>
            <a:r>
              <a:rPr baseline="-25000" lang="en-US" sz="2025">
                <a:solidFill>
                  <a:srgbClr val="0096FF"/>
                </a:solidFill>
                <a:latin typeface="Cambria Math"/>
                <a:ea typeface="Cambria Math"/>
                <a:cs typeface="Cambria Math"/>
                <a:sym typeface="Cambria Math"/>
              </a:rPr>
              <a:t>𝑏  </a:t>
            </a:r>
            <a:r>
              <a:rPr lang="en-US" sz="1800">
                <a:solidFill>
                  <a:srgbClr val="FF9300"/>
                </a:solidFill>
                <a:latin typeface="Cambria Math"/>
                <a:ea typeface="Cambria Math"/>
                <a:cs typeface="Cambria Math"/>
                <a:sym typeface="Cambria Math"/>
              </a:rPr>
              <a:t>x	</a:t>
            </a:r>
            <a:r>
              <a:rPr lang="en-US" sz="1800">
                <a:latin typeface="Cambria Math"/>
                <a:ea typeface="Cambria Math"/>
                <a:cs typeface="Cambria Math"/>
                <a:sym typeface="Cambria Math"/>
              </a:rPr>
              <a:t>= 𝑃 </a:t>
            </a:r>
            <a:r>
              <a:rPr lang="en-US" sz="1800">
                <a:solidFill>
                  <a:srgbClr val="C00000"/>
                </a:solidFill>
                <a:latin typeface="Cambria Math"/>
                <a:ea typeface="Cambria Math"/>
                <a:cs typeface="Cambria Math"/>
                <a:sym typeface="Cambria Math"/>
              </a:rPr>
              <a:t>𝑦 </a:t>
            </a:r>
            <a:r>
              <a:rPr lang="en-US" sz="1800">
                <a:latin typeface="Cambria Math"/>
                <a:ea typeface="Cambria Math"/>
                <a:cs typeface="Cambria Math"/>
                <a:sym typeface="Cambria Math"/>
              </a:rPr>
              <a:t>= </a:t>
            </a:r>
            <a:r>
              <a:rPr lang="en-US" sz="1800">
                <a:solidFill>
                  <a:srgbClr val="945200"/>
                </a:solidFill>
                <a:latin typeface="Cambria Math"/>
                <a:ea typeface="Cambria Math"/>
                <a:cs typeface="Cambria Math"/>
                <a:sym typeface="Cambria Math"/>
              </a:rPr>
              <a:t>1 </a:t>
            </a:r>
            <a:r>
              <a:rPr lang="en-US" sz="1800">
                <a:solidFill>
                  <a:srgbClr val="FF9300"/>
                </a:solidFill>
                <a:latin typeface="Cambria Math"/>
                <a:ea typeface="Cambria Math"/>
                <a:cs typeface="Cambria Math"/>
                <a:sym typeface="Cambria Math"/>
              </a:rPr>
              <a:t>x</a:t>
            </a:r>
            <a:r>
              <a:rPr lang="en-US" sz="1800">
                <a:latin typeface="Cambria Math"/>
                <a:ea typeface="Cambria Math"/>
                <a:cs typeface="Cambria Math"/>
                <a:sym typeface="Cambria Math"/>
              </a:rPr>
              <a:t>; </a:t>
            </a:r>
            <a:r>
              <a:rPr lang="en-US" sz="1800">
                <a:solidFill>
                  <a:srgbClr val="0096FF"/>
                </a:solidFill>
                <a:latin typeface="Cambria Math"/>
                <a:ea typeface="Cambria Math"/>
                <a:cs typeface="Cambria Math"/>
                <a:sym typeface="Cambria Math"/>
              </a:rPr>
              <a:t>w</a:t>
            </a:r>
            <a:r>
              <a:rPr lang="en-US" sz="1800">
                <a:latin typeface="Verdana"/>
                <a:ea typeface="Verdana"/>
                <a:cs typeface="Verdana"/>
                <a:sym typeface="Verdana"/>
              </a:rPr>
              <a:t>,</a:t>
            </a:r>
            <a:r>
              <a:rPr lang="en-US" sz="1800">
                <a:solidFill>
                  <a:srgbClr val="0096FF"/>
                </a:solidFill>
                <a:latin typeface="Cambria Math"/>
                <a:ea typeface="Cambria Math"/>
                <a:cs typeface="Cambria Math"/>
                <a:sym typeface="Cambria Math"/>
              </a:rPr>
              <a:t>𝑏</a:t>
            </a:r>
            <a:endParaRPr sz="1800">
              <a:latin typeface="Cambria Math"/>
              <a:ea typeface="Cambria Math"/>
              <a:cs typeface="Cambria Math"/>
              <a:sym typeface="Cambria Math"/>
            </a:endParaRPr>
          </a:p>
          <a:p>
            <a:pPr indent="0" lvl="0" marL="50800" rtl="0" algn="l">
              <a:lnSpc>
                <a:spcPct val="118611"/>
              </a:lnSpc>
              <a:spcBef>
                <a:spcPts val="1185"/>
              </a:spcBef>
              <a:spcAft>
                <a:spcPts val="0"/>
              </a:spcAft>
              <a:buNone/>
            </a:pPr>
            <a:r>
              <a:rPr lang="en-US" sz="1800">
                <a:latin typeface="Verdana"/>
                <a:ea typeface="Verdana"/>
                <a:cs typeface="Verdana"/>
                <a:sym typeface="Verdana"/>
              </a:rPr>
              <a:t>Probability that </a:t>
            </a:r>
            <a:r>
              <a:rPr lang="en-US" sz="1800">
                <a:solidFill>
                  <a:srgbClr val="C00000"/>
                </a:solidFill>
                <a:latin typeface="Cambria Math"/>
                <a:ea typeface="Cambria Math"/>
                <a:cs typeface="Cambria Math"/>
                <a:sym typeface="Cambria Math"/>
              </a:rPr>
              <a:t>𝑦 </a:t>
            </a:r>
            <a:r>
              <a:rPr lang="en-US" sz="1800">
                <a:latin typeface="Verdana"/>
                <a:ea typeface="Verdana"/>
                <a:cs typeface="Verdana"/>
                <a:sym typeface="Verdana"/>
              </a:rPr>
              <a:t>is </a:t>
            </a:r>
            <a:r>
              <a:rPr lang="en-US" sz="1800">
                <a:solidFill>
                  <a:srgbClr val="945200"/>
                </a:solidFill>
                <a:latin typeface="Cambria Math"/>
                <a:ea typeface="Cambria Math"/>
                <a:cs typeface="Cambria Math"/>
                <a:sym typeface="Cambria Math"/>
              </a:rPr>
              <a:t>1</a:t>
            </a:r>
            <a:r>
              <a:rPr lang="en-US" sz="1800">
                <a:latin typeface="Verdana"/>
                <a:ea typeface="Verdana"/>
                <a:cs typeface="Verdana"/>
                <a:sym typeface="Verdana"/>
              </a:rPr>
              <a:t>,</a:t>
            </a:r>
            <a:endParaRPr sz="1800">
              <a:latin typeface="Verdana"/>
              <a:ea typeface="Verdana"/>
              <a:cs typeface="Verdana"/>
              <a:sym typeface="Verdana"/>
            </a:endParaRPr>
          </a:p>
          <a:p>
            <a:pPr indent="0" lvl="0" marL="50800" rtl="0" algn="l">
              <a:lnSpc>
                <a:spcPct val="118611"/>
              </a:lnSpc>
              <a:spcBef>
                <a:spcPts val="0"/>
              </a:spcBef>
              <a:spcAft>
                <a:spcPts val="0"/>
              </a:spcAft>
              <a:buNone/>
            </a:pPr>
            <a:r>
              <a:rPr lang="en-US" sz="1800">
                <a:latin typeface="Verdana"/>
                <a:ea typeface="Verdana"/>
                <a:cs typeface="Verdana"/>
                <a:sym typeface="Verdana"/>
              </a:rPr>
              <a:t>given input </a:t>
            </a:r>
            <a:r>
              <a:rPr lang="en-US" sz="1800">
                <a:solidFill>
                  <a:srgbClr val="FF9300"/>
                </a:solidFill>
                <a:latin typeface="Cambria Math"/>
                <a:ea typeface="Cambria Math"/>
                <a:cs typeface="Cambria Math"/>
                <a:sym typeface="Cambria Math"/>
              </a:rPr>
              <a:t>x</a:t>
            </a:r>
            <a:r>
              <a:rPr lang="en-US" sz="1800">
                <a:latin typeface="Verdana"/>
                <a:ea typeface="Verdana"/>
                <a:cs typeface="Verdana"/>
                <a:sym typeface="Verdana"/>
              </a:rPr>
              <a:t>, parameters </a:t>
            </a:r>
            <a:r>
              <a:rPr lang="en-US" sz="1800">
                <a:solidFill>
                  <a:srgbClr val="0096FF"/>
                </a:solidFill>
                <a:latin typeface="Cambria Math"/>
                <a:ea typeface="Cambria Math"/>
                <a:cs typeface="Cambria Math"/>
                <a:sym typeface="Cambria Math"/>
              </a:rPr>
              <a:t>w</a:t>
            </a:r>
            <a:r>
              <a:rPr lang="en-US" sz="1800">
                <a:latin typeface="Verdana"/>
                <a:ea typeface="Verdana"/>
                <a:cs typeface="Verdana"/>
                <a:sym typeface="Verdana"/>
              </a:rPr>
              <a:t>,</a:t>
            </a:r>
            <a:r>
              <a:rPr lang="en-US" sz="1800">
                <a:solidFill>
                  <a:srgbClr val="0096FF"/>
                </a:solidFill>
                <a:latin typeface="Cambria Math"/>
                <a:ea typeface="Cambria Math"/>
                <a:cs typeface="Cambria Math"/>
                <a:sym typeface="Cambria Math"/>
              </a:rPr>
              <a:t>𝑏</a:t>
            </a:r>
            <a:endParaRPr sz="1800">
              <a:latin typeface="Cambria Math"/>
              <a:ea typeface="Cambria Math"/>
              <a:cs typeface="Cambria Math"/>
              <a:sym typeface="Cambria Math"/>
            </a:endParaRPr>
          </a:p>
        </p:txBody>
      </p:sp>
      <p:sp>
        <p:nvSpPr>
          <p:cNvPr id="315" name="Google Shape;315;p9"/>
          <p:cNvSpPr txBox="1"/>
          <p:nvPr/>
        </p:nvSpPr>
        <p:spPr>
          <a:xfrm>
            <a:off x="5252720" y="2955670"/>
            <a:ext cx="2517140"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𝑃(</a:t>
            </a:r>
            <a:r>
              <a:rPr lang="en-US" sz="1800">
                <a:solidFill>
                  <a:srgbClr val="C00000"/>
                </a:solidFill>
                <a:latin typeface="Cambria Math"/>
                <a:ea typeface="Cambria Math"/>
                <a:cs typeface="Cambria Math"/>
                <a:sym typeface="Cambria Math"/>
              </a:rPr>
              <a:t>𝑦 </a:t>
            </a:r>
            <a:r>
              <a:rPr lang="en-US" sz="1800">
                <a:latin typeface="Cambria Math"/>
                <a:ea typeface="Cambria Math"/>
                <a:cs typeface="Cambria Math"/>
                <a:sym typeface="Cambria Math"/>
              </a:rPr>
              <a:t>= </a:t>
            </a:r>
            <a:r>
              <a:rPr lang="en-US" sz="1800">
                <a:solidFill>
                  <a:srgbClr val="7A81FF"/>
                </a:solidFill>
                <a:latin typeface="Cambria Math"/>
                <a:ea typeface="Cambria Math"/>
                <a:cs typeface="Cambria Math"/>
                <a:sym typeface="Cambria Math"/>
              </a:rPr>
              <a:t>0</a:t>
            </a:r>
            <a:r>
              <a:rPr lang="en-US" sz="1800">
                <a:latin typeface="Cambria Math"/>
                <a:ea typeface="Cambria Math"/>
                <a:cs typeface="Cambria Math"/>
                <a:sym typeface="Cambria Math"/>
              </a:rPr>
              <a:t>) + 𝑃(</a:t>
            </a:r>
            <a:r>
              <a:rPr lang="en-US" sz="1800">
                <a:solidFill>
                  <a:srgbClr val="C00000"/>
                </a:solidFill>
                <a:latin typeface="Cambria Math"/>
                <a:ea typeface="Cambria Math"/>
                <a:cs typeface="Cambria Math"/>
                <a:sym typeface="Cambria Math"/>
              </a:rPr>
              <a:t>𝑦 </a:t>
            </a:r>
            <a:r>
              <a:rPr lang="en-US" sz="1800">
                <a:latin typeface="Cambria Math"/>
                <a:ea typeface="Cambria Math"/>
                <a:cs typeface="Cambria Math"/>
                <a:sym typeface="Cambria Math"/>
              </a:rPr>
              <a:t>= </a:t>
            </a:r>
            <a:r>
              <a:rPr lang="en-US" sz="1800">
                <a:solidFill>
                  <a:srgbClr val="AB7942"/>
                </a:solidFill>
                <a:latin typeface="Cambria Math"/>
                <a:ea typeface="Cambria Math"/>
                <a:cs typeface="Cambria Math"/>
                <a:sym typeface="Cambria Math"/>
              </a:rPr>
              <a:t>1</a:t>
            </a:r>
            <a:r>
              <a:rPr lang="en-US" sz="1800">
                <a:latin typeface="Cambria Math"/>
                <a:ea typeface="Cambria Math"/>
                <a:cs typeface="Cambria Math"/>
                <a:sym typeface="Cambria Math"/>
              </a:rPr>
              <a:t>) = 1</a:t>
            </a:r>
            <a:endParaRPr sz="1800">
              <a:latin typeface="Cambria Math"/>
              <a:ea typeface="Cambria Math"/>
              <a:cs typeface="Cambria Math"/>
              <a:sym typeface="Cambria Math"/>
            </a:endParaRPr>
          </a:p>
        </p:txBody>
      </p:sp>
      <p:sp>
        <p:nvSpPr>
          <p:cNvPr id="316" name="Google Shape;316;p9"/>
          <p:cNvSpPr/>
          <p:nvPr/>
        </p:nvSpPr>
        <p:spPr>
          <a:xfrm>
            <a:off x="1028992" y="1249425"/>
            <a:ext cx="149225" cy="41275"/>
          </a:xfrm>
          <a:custGeom>
            <a:rect b="b" l="l" r="r" t="t"/>
            <a:pathLst>
              <a:path extrusionOk="0" h="41275" w="149225">
                <a:moveTo>
                  <a:pt x="127825" y="0"/>
                </a:moveTo>
                <a:lnTo>
                  <a:pt x="123393" y="4952"/>
                </a:lnTo>
                <a:lnTo>
                  <a:pt x="136791" y="16637"/>
                </a:lnTo>
                <a:lnTo>
                  <a:pt x="0" y="16637"/>
                </a:lnTo>
                <a:lnTo>
                  <a:pt x="0" y="24511"/>
                </a:lnTo>
                <a:lnTo>
                  <a:pt x="136791" y="24511"/>
                </a:lnTo>
                <a:lnTo>
                  <a:pt x="123393" y="36068"/>
                </a:lnTo>
                <a:lnTo>
                  <a:pt x="127825" y="41148"/>
                </a:lnTo>
                <a:lnTo>
                  <a:pt x="148844" y="22987"/>
                </a:lnTo>
                <a:lnTo>
                  <a:pt x="148844" y="18161"/>
                </a:lnTo>
                <a:lnTo>
                  <a:pt x="127825"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7" name="Google Shape;317;p9"/>
          <p:cNvSpPr txBox="1"/>
          <p:nvPr/>
        </p:nvSpPr>
        <p:spPr>
          <a:xfrm>
            <a:off x="868044" y="1154747"/>
            <a:ext cx="494030" cy="300355"/>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baseline="30000" lang="en-US" sz="2700">
                <a:latin typeface="Cambria Math"/>
                <a:ea typeface="Cambria Math"/>
                <a:cs typeface="Cambria Math"/>
                <a:sym typeface="Cambria Math"/>
              </a:rPr>
              <a:t>𝑓</a:t>
            </a: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grpSp>
        <p:nvGrpSpPr>
          <p:cNvPr id="318" name="Google Shape;318;p9"/>
          <p:cNvGrpSpPr/>
          <p:nvPr/>
        </p:nvGrpSpPr>
        <p:grpSpPr>
          <a:xfrm>
            <a:off x="1353819" y="1166367"/>
            <a:ext cx="264795" cy="221107"/>
            <a:chOff x="1353819" y="1166367"/>
            <a:chExt cx="264795" cy="221107"/>
          </a:xfrm>
        </p:grpSpPr>
        <p:sp>
          <p:nvSpPr>
            <p:cNvPr id="319" name="Google Shape;319;p9"/>
            <p:cNvSpPr/>
            <p:nvPr/>
          </p:nvSpPr>
          <p:spPr>
            <a:xfrm>
              <a:off x="1353819" y="1175384"/>
              <a:ext cx="264795" cy="212090"/>
            </a:xfrm>
            <a:custGeom>
              <a:rect b="b" l="l" r="r" t="t"/>
              <a:pathLst>
                <a:path extrusionOk="0" h="212090" w="264794">
                  <a:moveTo>
                    <a:pt x="196723" y="0"/>
                  </a:moveTo>
                  <a:lnTo>
                    <a:pt x="193802" y="8636"/>
                  </a:lnTo>
                  <a:lnTo>
                    <a:pt x="206015" y="13946"/>
                  </a:lnTo>
                  <a:lnTo>
                    <a:pt x="216550" y="21304"/>
                  </a:lnTo>
                  <a:lnTo>
                    <a:pt x="237964" y="55449"/>
                  </a:lnTo>
                  <a:lnTo>
                    <a:pt x="244983" y="104901"/>
                  </a:lnTo>
                  <a:lnTo>
                    <a:pt x="244197" y="123571"/>
                  </a:lnTo>
                  <a:lnTo>
                    <a:pt x="232410" y="169290"/>
                  </a:lnTo>
                  <a:lnTo>
                    <a:pt x="206156" y="197865"/>
                  </a:lnTo>
                  <a:lnTo>
                    <a:pt x="194056" y="203200"/>
                  </a:lnTo>
                  <a:lnTo>
                    <a:pt x="196723" y="211836"/>
                  </a:lnTo>
                  <a:lnTo>
                    <a:pt x="237245" y="187707"/>
                  </a:lnTo>
                  <a:lnTo>
                    <a:pt x="259921" y="143382"/>
                  </a:lnTo>
                  <a:lnTo>
                    <a:pt x="264287" y="105917"/>
                  </a:lnTo>
                  <a:lnTo>
                    <a:pt x="263193" y="86538"/>
                  </a:lnTo>
                  <a:lnTo>
                    <a:pt x="246888" y="37211"/>
                  </a:lnTo>
                  <a:lnTo>
                    <a:pt x="212080" y="5546"/>
                  </a:lnTo>
                  <a:lnTo>
                    <a:pt x="196723" y="0"/>
                  </a:lnTo>
                  <a:close/>
                </a:path>
                <a:path extrusionOk="0" h="212090" w="264794">
                  <a:moveTo>
                    <a:pt x="67564" y="0"/>
                  </a:moveTo>
                  <a:lnTo>
                    <a:pt x="27219" y="24163"/>
                  </a:lnTo>
                  <a:lnTo>
                    <a:pt x="4381" y="68611"/>
                  </a:lnTo>
                  <a:lnTo>
                    <a:pt x="0" y="105917"/>
                  </a:lnTo>
                  <a:lnTo>
                    <a:pt x="1095" y="125424"/>
                  </a:lnTo>
                  <a:lnTo>
                    <a:pt x="17526" y="174751"/>
                  </a:lnTo>
                  <a:lnTo>
                    <a:pt x="52208" y="206238"/>
                  </a:lnTo>
                  <a:lnTo>
                    <a:pt x="67564" y="211836"/>
                  </a:lnTo>
                  <a:lnTo>
                    <a:pt x="70231" y="203200"/>
                  </a:lnTo>
                  <a:lnTo>
                    <a:pt x="58183" y="197866"/>
                  </a:lnTo>
                  <a:lnTo>
                    <a:pt x="47767" y="190436"/>
                  </a:lnTo>
                  <a:lnTo>
                    <a:pt x="26396" y="155765"/>
                  </a:lnTo>
                  <a:lnTo>
                    <a:pt x="19431" y="104901"/>
                  </a:lnTo>
                  <a:lnTo>
                    <a:pt x="20196" y="86830"/>
                  </a:lnTo>
                  <a:lnTo>
                    <a:pt x="31877" y="42163"/>
                  </a:lnTo>
                  <a:lnTo>
                    <a:pt x="58398" y="13946"/>
                  </a:lnTo>
                  <a:lnTo>
                    <a:pt x="70612" y="8636"/>
                  </a:lnTo>
                  <a:lnTo>
                    <a:pt x="67564"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0" name="Google Shape;320;p9"/>
            <p:cNvSpPr/>
            <p:nvPr/>
          </p:nvSpPr>
          <p:spPr>
            <a:xfrm>
              <a:off x="1429003" y="1166367"/>
              <a:ext cx="113030" cy="55244"/>
            </a:xfrm>
            <a:custGeom>
              <a:rect b="b" l="l" r="r" t="t"/>
              <a:pathLst>
                <a:path extrusionOk="0" h="55244" w="113030">
                  <a:moveTo>
                    <a:pt x="84709" y="0"/>
                  </a:moveTo>
                  <a:lnTo>
                    <a:pt x="78867" y="6604"/>
                  </a:lnTo>
                  <a:lnTo>
                    <a:pt x="96647" y="22098"/>
                  </a:lnTo>
                  <a:lnTo>
                    <a:pt x="0" y="22098"/>
                  </a:lnTo>
                  <a:lnTo>
                    <a:pt x="0" y="32639"/>
                  </a:lnTo>
                  <a:lnTo>
                    <a:pt x="96647" y="32639"/>
                  </a:lnTo>
                  <a:lnTo>
                    <a:pt x="78867" y="48133"/>
                  </a:lnTo>
                  <a:lnTo>
                    <a:pt x="84709" y="54864"/>
                  </a:lnTo>
                  <a:lnTo>
                    <a:pt x="112776" y="30607"/>
                  </a:lnTo>
                  <a:lnTo>
                    <a:pt x="112776" y="24130"/>
                  </a:lnTo>
                  <a:lnTo>
                    <a:pt x="84709"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321" name="Google Shape;321;p9"/>
          <p:cNvGrpSpPr/>
          <p:nvPr/>
        </p:nvGrpSpPr>
        <p:grpSpPr>
          <a:xfrm>
            <a:off x="1924304" y="1279524"/>
            <a:ext cx="1304925" cy="209550"/>
            <a:chOff x="1924304" y="1279524"/>
            <a:chExt cx="1304925" cy="209550"/>
          </a:xfrm>
        </p:grpSpPr>
        <p:sp>
          <p:nvSpPr>
            <p:cNvPr id="322" name="Google Shape;322;p9"/>
            <p:cNvSpPr/>
            <p:nvPr/>
          </p:nvSpPr>
          <p:spPr>
            <a:xfrm>
              <a:off x="1924304" y="1279524"/>
              <a:ext cx="1304925" cy="209550"/>
            </a:xfrm>
            <a:custGeom>
              <a:rect b="b" l="l" r="r" t="t"/>
              <a:pathLst>
                <a:path extrusionOk="0" h="209550" w="1304925">
                  <a:moveTo>
                    <a:pt x="725297" y="57023"/>
                  </a:moveTo>
                  <a:lnTo>
                    <a:pt x="723011" y="50546"/>
                  </a:lnTo>
                  <a:lnTo>
                    <a:pt x="711454" y="54724"/>
                  </a:lnTo>
                  <a:lnTo>
                    <a:pt x="701344" y="60744"/>
                  </a:lnTo>
                  <a:lnTo>
                    <a:pt x="675589" y="101955"/>
                  </a:lnTo>
                  <a:lnTo>
                    <a:pt x="672338" y="129921"/>
                  </a:lnTo>
                  <a:lnTo>
                    <a:pt x="673138" y="144526"/>
                  </a:lnTo>
                  <a:lnTo>
                    <a:pt x="685419" y="181610"/>
                  </a:lnTo>
                  <a:lnTo>
                    <a:pt x="723011" y="209296"/>
                  </a:lnTo>
                  <a:lnTo>
                    <a:pt x="725043" y="202946"/>
                  </a:lnTo>
                  <a:lnTo>
                    <a:pt x="715962" y="198932"/>
                  </a:lnTo>
                  <a:lnTo>
                    <a:pt x="708152" y="193332"/>
                  </a:lnTo>
                  <a:lnTo>
                    <a:pt x="689178" y="155867"/>
                  </a:lnTo>
                  <a:lnTo>
                    <a:pt x="686816" y="129159"/>
                  </a:lnTo>
                  <a:lnTo>
                    <a:pt x="687400" y="115595"/>
                  </a:lnTo>
                  <a:lnTo>
                    <a:pt x="701586" y="73533"/>
                  </a:lnTo>
                  <a:lnTo>
                    <a:pt x="716114" y="60960"/>
                  </a:lnTo>
                  <a:lnTo>
                    <a:pt x="725297" y="57023"/>
                  </a:lnTo>
                  <a:close/>
                </a:path>
                <a:path extrusionOk="0" h="209550" w="1304925">
                  <a:moveTo>
                    <a:pt x="1284859" y="129921"/>
                  </a:moveTo>
                  <a:lnTo>
                    <a:pt x="1277518" y="89598"/>
                  </a:lnTo>
                  <a:lnTo>
                    <a:pt x="1245679" y="54724"/>
                  </a:lnTo>
                  <a:lnTo>
                    <a:pt x="1234186" y="50546"/>
                  </a:lnTo>
                  <a:lnTo>
                    <a:pt x="1231900" y="57023"/>
                  </a:lnTo>
                  <a:lnTo>
                    <a:pt x="1241132" y="60960"/>
                  </a:lnTo>
                  <a:lnTo>
                    <a:pt x="1249057" y="66459"/>
                  </a:lnTo>
                  <a:lnTo>
                    <a:pt x="1268006" y="103238"/>
                  </a:lnTo>
                  <a:lnTo>
                    <a:pt x="1270381" y="129159"/>
                  </a:lnTo>
                  <a:lnTo>
                    <a:pt x="1269784" y="143167"/>
                  </a:lnTo>
                  <a:lnTo>
                    <a:pt x="1255610" y="186169"/>
                  </a:lnTo>
                  <a:lnTo>
                    <a:pt x="1232154" y="202946"/>
                  </a:lnTo>
                  <a:lnTo>
                    <a:pt x="1234186" y="209296"/>
                  </a:lnTo>
                  <a:lnTo>
                    <a:pt x="1271778" y="181610"/>
                  </a:lnTo>
                  <a:lnTo>
                    <a:pt x="1284046" y="144526"/>
                  </a:lnTo>
                  <a:lnTo>
                    <a:pt x="1284859" y="129921"/>
                  </a:lnTo>
                  <a:close/>
                </a:path>
                <a:path extrusionOk="0" h="209550" w="1304925">
                  <a:moveTo>
                    <a:pt x="1304925" y="0"/>
                  </a:moveTo>
                  <a:lnTo>
                    <a:pt x="0" y="0"/>
                  </a:lnTo>
                  <a:lnTo>
                    <a:pt x="0" y="9525"/>
                  </a:lnTo>
                  <a:lnTo>
                    <a:pt x="1304925" y="9525"/>
                  </a:lnTo>
                  <a:lnTo>
                    <a:pt x="130492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3" name="Google Shape;323;p9"/>
            <p:cNvSpPr/>
            <p:nvPr/>
          </p:nvSpPr>
          <p:spPr>
            <a:xfrm>
              <a:off x="2638679" y="1306576"/>
              <a:ext cx="149225" cy="41275"/>
            </a:xfrm>
            <a:custGeom>
              <a:rect b="b" l="l" r="r" t="t"/>
              <a:pathLst>
                <a:path extrusionOk="0" h="41275" w="149225">
                  <a:moveTo>
                    <a:pt x="127888" y="0"/>
                  </a:moveTo>
                  <a:lnTo>
                    <a:pt x="123443" y="4952"/>
                  </a:lnTo>
                  <a:lnTo>
                    <a:pt x="136778" y="16637"/>
                  </a:lnTo>
                  <a:lnTo>
                    <a:pt x="0" y="16637"/>
                  </a:lnTo>
                  <a:lnTo>
                    <a:pt x="0" y="24511"/>
                  </a:lnTo>
                  <a:lnTo>
                    <a:pt x="136778" y="24511"/>
                  </a:lnTo>
                  <a:lnTo>
                    <a:pt x="123443" y="36068"/>
                  </a:lnTo>
                  <a:lnTo>
                    <a:pt x="127888" y="41148"/>
                  </a:lnTo>
                  <a:lnTo>
                    <a:pt x="148844" y="22987"/>
                  </a:lnTo>
                  <a:lnTo>
                    <a:pt x="148844" y="18161"/>
                  </a:lnTo>
                  <a:lnTo>
                    <a:pt x="127888" y="0"/>
                  </a:lnTo>
                  <a:close/>
                </a:path>
              </a:pathLst>
            </a:custGeom>
            <a:solidFill>
              <a:srgbClr val="0096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4" name="Google Shape;324;p9"/>
            <p:cNvSpPr/>
            <p:nvPr/>
          </p:nvSpPr>
          <p:spPr>
            <a:xfrm>
              <a:off x="2838704" y="1306576"/>
              <a:ext cx="92075" cy="41275"/>
            </a:xfrm>
            <a:custGeom>
              <a:rect b="b" l="l" r="r" t="t"/>
              <a:pathLst>
                <a:path extrusionOk="0" h="41275" w="92075">
                  <a:moveTo>
                    <a:pt x="70738" y="0"/>
                  </a:moveTo>
                  <a:lnTo>
                    <a:pt x="66293" y="4952"/>
                  </a:lnTo>
                  <a:lnTo>
                    <a:pt x="79628" y="16637"/>
                  </a:lnTo>
                  <a:lnTo>
                    <a:pt x="0" y="16637"/>
                  </a:lnTo>
                  <a:lnTo>
                    <a:pt x="0" y="24511"/>
                  </a:lnTo>
                  <a:lnTo>
                    <a:pt x="79628" y="24511"/>
                  </a:lnTo>
                  <a:lnTo>
                    <a:pt x="66293" y="36068"/>
                  </a:lnTo>
                  <a:lnTo>
                    <a:pt x="70738" y="41148"/>
                  </a:lnTo>
                  <a:lnTo>
                    <a:pt x="91693" y="22987"/>
                  </a:lnTo>
                  <a:lnTo>
                    <a:pt x="91693" y="18161"/>
                  </a:lnTo>
                  <a:lnTo>
                    <a:pt x="70738" y="0"/>
                  </a:lnTo>
                  <a:close/>
                </a:path>
              </a:pathLst>
            </a:custGeom>
            <a:solidFill>
              <a:srgbClr val="FF93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25" name="Google Shape;325;p9"/>
          <p:cNvSpPr txBox="1"/>
          <p:nvPr/>
        </p:nvSpPr>
        <p:spPr>
          <a:xfrm>
            <a:off x="2504694" y="935291"/>
            <a:ext cx="15240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mbria Math"/>
                <a:ea typeface="Cambria Math"/>
                <a:cs typeface="Cambria Math"/>
                <a:sym typeface="Cambria Math"/>
              </a:rPr>
              <a:t>1</a:t>
            </a:r>
            <a:endParaRPr sz="1800">
              <a:latin typeface="Cambria Math"/>
              <a:ea typeface="Cambria Math"/>
              <a:cs typeface="Cambria Math"/>
              <a:sym typeface="Cambria Math"/>
            </a:endParaRPr>
          </a:p>
        </p:txBody>
      </p:sp>
      <p:sp>
        <p:nvSpPr>
          <p:cNvPr id="326" name="Google Shape;326;p9"/>
          <p:cNvSpPr txBox="1"/>
          <p:nvPr>
            <p:ph idx="11" type="ftr"/>
          </p:nvPr>
        </p:nvSpPr>
        <p:spPr>
          <a:xfrm>
            <a:off x="7903844" y="4749143"/>
            <a:ext cx="1007745" cy="24574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a:t>Andrew Ng</a:t>
            </a:r>
            <a:endParaRPr/>
          </a:p>
        </p:txBody>
      </p:sp>
      <p:sp>
        <p:nvSpPr>
          <p:cNvPr id="327" name="Google Shape;327;p9"/>
          <p:cNvSpPr txBox="1"/>
          <p:nvPr/>
        </p:nvSpPr>
        <p:spPr>
          <a:xfrm>
            <a:off x="1392555" y="1107122"/>
            <a:ext cx="1812925" cy="405765"/>
          </a:xfrm>
          <a:prstGeom prst="rect">
            <a:avLst/>
          </a:prstGeom>
          <a:noFill/>
          <a:ln>
            <a:noFill/>
          </a:ln>
        </p:spPr>
        <p:txBody>
          <a:bodyPr anchorCtr="0" anchor="t" bIns="0" lIns="0" spcFirstLastPara="1" rIns="0" wrap="square" tIns="12700">
            <a:spAutoFit/>
          </a:bodyPr>
          <a:lstStyle/>
          <a:p>
            <a:pPr indent="0" lvl="0" marL="38100" rtl="0" algn="l">
              <a:lnSpc>
                <a:spcPct val="83055"/>
              </a:lnSpc>
              <a:spcBef>
                <a:spcPts val="0"/>
              </a:spcBef>
              <a:spcAft>
                <a:spcPts val="0"/>
              </a:spcAft>
              <a:buNone/>
            </a:pPr>
            <a:r>
              <a:rPr lang="en-US" sz="1800">
                <a:solidFill>
                  <a:srgbClr val="FF9300"/>
                </a:solidFill>
                <a:latin typeface="Cambria Math"/>
                <a:ea typeface="Cambria Math"/>
                <a:cs typeface="Cambria Math"/>
                <a:sym typeface="Cambria Math"/>
              </a:rPr>
              <a:t>x	</a:t>
            </a:r>
            <a:r>
              <a:rPr lang="en-US" sz="1800">
                <a:latin typeface="Cambria Math"/>
                <a:ea typeface="Cambria Math"/>
                <a:cs typeface="Cambria Math"/>
                <a:sym typeface="Cambria Math"/>
              </a:rPr>
              <a:t>=</a:t>
            </a:r>
            <a:endParaRPr sz="1800">
              <a:latin typeface="Cambria Math"/>
              <a:ea typeface="Cambria Math"/>
              <a:cs typeface="Cambria Math"/>
              <a:sym typeface="Cambria Math"/>
            </a:endParaRPr>
          </a:p>
          <a:p>
            <a:pPr indent="0" lvl="0" marL="533400" rtl="0" algn="l">
              <a:lnSpc>
                <a:spcPct val="55370"/>
              </a:lnSpc>
              <a:spcBef>
                <a:spcPts val="0"/>
              </a:spcBef>
              <a:spcAft>
                <a:spcPts val="0"/>
              </a:spcAft>
              <a:buNone/>
            </a:pPr>
            <a:r>
              <a:rPr baseline="-25000" lang="en-US" sz="2700">
                <a:latin typeface="Cambria Math"/>
                <a:ea typeface="Cambria Math"/>
                <a:cs typeface="Cambria Math"/>
                <a:sym typeface="Cambria Math"/>
              </a:rPr>
              <a:t>1 + 𝑒</a:t>
            </a:r>
            <a:r>
              <a:rPr lang="en-US" sz="1350">
                <a:latin typeface="Cambria Math"/>
                <a:ea typeface="Cambria Math"/>
                <a:cs typeface="Cambria Math"/>
                <a:sym typeface="Cambria Math"/>
              </a:rPr>
              <a:t>− </a:t>
            </a:r>
            <a:r>
              <a:rPr lang="en-US" sz="1350">
                <a:solidFill>
                  <a:srgbClr val="0096FF"/>
                </a:solidFill>
                <a:latin typeface="Cambria Math"/>
                <a:ea typeface="Cambria Math"/>
                <a:cs typeface="Cambria Math"/>
                <a:sym typeface="Cambria Math"/>
              </a:rPr>
              <a:t>w</a:t>
            </a:r>
            <a:r>
              <a:rPr lang="en-US" sz="1350">
                <a:latin typeface="Cambria Math"/>
                <a:ea typeface="Cambria Math"/>
                <a:cs typeface="Cambria Math"/>
                <a:sym typeface="Cambria Math"/>
              </a:rPr>
              <a:t>∙</a:t>
            </a:r>
            <a:r>
              <a:rPr lang="en-US" sz="1350">
                <a:solidFill>
                  <a:srgbClr val="FF9300"/>
                </a:solidFill>
                <a:latin typeface="Cambria Math"/>
                <a:ea typeface="Cambria Math"/>
                <a:cs typeface="Cambria Math"/>
                <a:sym typeface="Cambria Math"/>
              </a:rPr>
              <a:t>x</a:t>
            </a:r>
            <a:r>
              <a:rPr lang="en-US" sz="1350">
                <a:latin typeface="Cambria Math"/>
                <a:ea typeface="Cambria Math"/>
                <a:cs typeface="Cambria Math"/>
                <a:sym typeface="Cambria Math"/>
              </a:rPr>
              <a:t>+</a:t>
            </a:r>
            <a:r>
              <a:rPr lang="en-US" sz="1350">
                <a:solidFill>
                  <a:srgbClr val="0096FF"/>
                </a:solidFill>
                <a:latin typeface="Cambria Math"/>
                <a:ea typeface="Cambria Math"/>
                <a:cs typeface="Cambria Math"/>
                <a:sym typeface="Cambria Math"/>
              </a:rPr>
              <a:t>𝑏</a:t>
            </a:r>
            <a:endParaRPr sz="1350">
              <a:latin typeface="Cambria Math"/>
              <a:ea typeface="Cambria Math"/>
              <a:cs typeface="Cambria Math"/>
              <a:sym typeface="Cambria Math"/>
            </a:endParaRPr>
          </a:p>
        </p:txBody>
      </p:sp>
      <p:sp>
        <p:nvSpPr>
          <p:cNvPr id="328" name="Google Shape;328;p9"/>
          <p:cNvSpPr txBox="1"/>
          <p:nvPr/>
        </p:nvSpPr>
        <p:spPr>
          <a:xfrm>
            <a:off x="931227" y="4057015"/>
            <a:ext cx="2602865" cy="3009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800">
                <a:solidFill>
                  <a:srgbClr val="7030A0"/>
                </a:solidFill>
                <a:latin typeface="Cambria Math"/>
                <a:ea typeface="Cambria Math"/>
                <a:cs typeface="Cambria Math"/>
                <a:sym typeface="Cambria Math"/>
              </a:rPr>
              <a:t>70</a:t>
            </a:r>
            <a:r>
              <a:rPr lang="en-US" sz="1800">
                <a:solidFill>
                  <a:srgbClr val="7030A0"/>
                </a:solidFill>
                <a:latin typeface="Verdana"/>
                <a:ea typeface="Verdana"/>
                <a:cs typeface="Verdana"/>
                <a:sym typeface="Verdana"/>
              </a:rPr>
              <a:t>% </a:t>
            </a:r>
            <a:r>
              <a:rPr lang="en-US" sz="1800">
                <a:latin typeface="Verdana"/>
                <a:ea typeface="Verdana"/>
                <a:cs typeface="Verdana"/>
                <a:sym typeface="Verdana"/>
              </a:rPr>
              <a:t>chance that </a:t>
            </a:r>
            <a:r>
              <a:rPr lang="en-US" sz="1800">
                <a:solidFill>
                  <a:srgbClr val="C00000"/>
                </a:solidFill>
                <a:latin typeface="Cambria Math"/>
                <a:ea typeface="Cambria Math"/>
                <a:cs typeface="Cambria Math"/>
                <a:sym typeface="Cambria Math"/>
              </a:rPr>
              <a:t>𝑦 </a:t>
            </a:r>
            <a:r>
              <a:rPr lang="en-US" sz="1800">
                <a:latin typeface="Verdana"/>
                <a:ea typeface="Verdana"/>
                <a:cs typeface="Verdana"/>
                <a:sym typeface="Verdana"/>
              </a:rPr>
              <a:t>is </a:t>
            </a:r>
            <a:r>
              <a:rPr lang="en-US" sz="1800">
                <a:solidFill>
                  <a:srgbClr val="945200"/>
                </a:solidFill>
                <a:latin typeface="Cambria Math"/>
                <a:ea typeface="Cambria Math"/>
                <a:cs typeface="Cambria Math"/>
                <a:sym typeface="Cambria Math"/>
              </a:rPr>
              <a:t>1</a:t>
            </a:r>
            <a:endParaRPr sz="1800">
              <a:latin typeface="Cambria Math"/>
              <a:ea typeface="Cambria Math"/>
              <a:cs typeface="Cambria Math"/>
              <a:sym typeface="Cambria Math"/>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2024-01-24T14:38:28Z</dcterms:created>
</cp:coreProperties>
</file>